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14FC-D400-6140-8250-51EBBCFD1764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8E78-7EB6-B344-9C04-9DFDC2678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14FC-D400-6140-8250-51EBBCFD1764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8E78-7EB6-B344-9C04-9DFDC2678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14FC-D400-6140-8250-51EBBCFD1764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8E78-7EB6-B344-9C04-9DFDC2678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14FC-D400-6140-8250-51EBBCFD1764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8E78-7EB6-B344-9C04-9DFDC2678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14FC-D400-6140-8250-51EBBCFD1764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8E78-7EB6-B344-9C04-9DFDC2678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14FC-D400-6140-8250-51EBBCFD1764}" type="datetimeFigureOut">
              <a:rPr lang="en-US" smtClean="0"/>
              <a:t>6/12/13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8E78-7EB6-B344-9C04-9DFDC2678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14FC-D400-6140-8250-51EBBCFD1764}" type="datetimeFigureOut">
              <a:rPr lang="en-US" smtClean="0"/>
              <a:t>6/12/13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8E78-7EB6-B344-9C04-9DFDC2678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14FC-D400-6140-8250-51EBBCFD1764}" type="datetimeFigureOut">
              <a:rPr lang="en-US" smtClean="0"/>
              <a:t>6/12/13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8E78-7EB6-B344-9C04-9DFDC2678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14FC-D400-6140-8250-51EBBCFD1764}" type="datetimeFigureOut">
              <a:rPr lang="en-US" smtClean="0"/>
              <a:t>6/12/13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8E78-7EB6-B344-9C04-9DFDC2678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14FC-D400-6140-8250-51EBBCFD1764}" type="datetimeFigureOut">
              <a:rPr lang="en-US" smtClean="0"/>
              <a:t>6/12/13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8E78-7EB6-B344-9C04-9DFDC2678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14FC-D400-6140-8250-51EBBCFD1764}" type="datetimeFigureOut">
              <a:rPr lang="en-US" smtClean="0"/>
              <a:t>6/12/13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8E78-7EB6-B344-9C04-9DFDC2678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214FC-D400-6140-8250-51EBBCFD1764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D8E78-7EB6-B344-9C04-9DFDC2678F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HAM6: Summary of </a:t>
            </a:r>
            <a:br>
              <a:rPr lang="en-US" dirty="0" smtClean="0"/>
            </a:br>
            <a:r>
              <a:rPr lang="en-US" dirty="0" smtClean="0"/>
              <a:t>Beam </a:t>
            </a:r>
            <a:r>
              <a:rPr lang="en-US" dirty="0"/>
              <a:t>P</a:t>
            </a:r>
            <a:r>
              <a:rPr lang="en-US" dirty="0" smtClean="0"/>
              <a:t>arameters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L. Barsotti</a:t>
            </a:r>
          </a:p>
          <a:p>
            <a:r>
              <a:rPr lang="en-US" dirty="0" smtClean="0"/>
              <a:t>Jun 12,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WFS (see </a:t>
            </a:r>
            <a:r>
              <a:rPr lang="en-US" b="1" dirty="0" smtClean="0"/>
              <a:t>T1000247)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81754" y="4684015"/>
            <a:ext cx="3462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    'label'           '</a:t>
            </a:r>
            <a:r>
              <a:rPr lang="en-US" sz="1200" dirty="0" err="1" smtClean="0"/>
              <a:t>z</a:t>
            </a:r>
            <a:r>
              <a:rPr lang="en-US" sz="1200" dirty="0" smtClean="0"/>
              <a:t> (</a:t>
            </a:r>
            <a:r>
              <a:rPr lang="en-US" sz="1200" dirty="0" err="1" smtClean="0"/>
              <a:t>m</a:t>
            </a:r>
            <a:r>
              <a:rPr lang="en-US" sz="1200" dirty="0" smtClean="0"/>
              <a:t>)'        'type'             '</a:t>
            </a:r>
            <a:r>
              <a:rPr lang="en-US" sz="1200" dirty="0" err="1" smtClean="0"/>
              <a:t>Gouy</a:t>
            </a:r>
            <a:r>
              <a:rPr lang="en-US" sz="1200" dirty="0" smtClean="0"/>
              <a:t> Phase'</a:t>
            </a:r>
          </a:p>
          <a:p>
            <a:r>
              <a:rPr lang="en-US" sz="1200" dirty="0" smtClean="0"/>
              <a:t>    '-----'              '-----'         '----'                       '----'      </a:t>
            </a:r>
          </a:p>
          <a:p>
            <a:r>
              <a:rPr lang="en-US" sz="1200" dirty="0" smtClean="0"/>
              <a:t>    'SRM'              [0]    	    'thick lens '          '0.23064 '  </a:t>
            </a:r>
          </a:p>
          <a:p>
            <a:r>
              <a:rPr lang="en-US" sz="1200" dirty="0" smtClean="0"/>
              <a:t>    'OM1'         [3.5710]    'curved mirror'    '74.4485 '  </a:t>
            </a:r>
          </a:p>
          <a:p>
            <a:r>
              <a:rPr lang="en-US" sz="1200" dirty="0" smtClean="0"/>
              <a:t>    'OM2'         [4.9660]    'curved mirror'    '146.3 '    </a:t>
            </a:r>
          </a:p>
          <a:p>
            <a:r>
              <a:rPr lang="en-US" sz="1200" dirty="0" smtClean="0"/>
              <a:t>    'OM3'         [5.6740]    'flat mirror'          '178.91 '   </a:t>
            </a:r>
          </a:p>
          <a:p>
            <a:r>
              <a:rPr lang="en-US" sz="1200" dirty="0" smtClean="0"/>
              <a:t>    'L101'         [6.2688]    'lens'                     '220.4774 ' </a:t>
            </a:r>
          </a:p>
          <a:p>
            <a:r>
              <a:rPr lang="en-US" sz="1200" dirty="0" smtClean="0"/>
              <a:t>    'WFS1'        [6.4600]    'flat mirror'         '242.4142 ' </a:t>
            </a:r>
          </a:p>
          <a:p>
            <a:r>
              <a:rPr lang="en-US" sz="1200" dirty="0" smtClean="0"/>
              <a:t>    'WFS2'        [6.7435]    'flat mirror'         '332.4142 ' </a:t>
            </a:r>
            <a:endParaRPr lang="en-US" sz="1200" dirty="0"/>
          </a:p>
        </p:txBody>
      </p:sp>
      <p:pic>
        <p:nvPicPr>
          <p:cNvPr id="7" name="Picture 6" descr="AS_WF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7145" t="9108" r="8637" b="6012"/>
              <a:stretch>
                <a:fillRect/>
              </a:stretch>
            </p:blipFill>
          </mc:Choice>
          <mc:Fallback>
            <p:blipFill>
              <a:blip r:embed="rId3"/>
              <a:srcRect l="7145" t="9108" r="8637" b="6012"/>
              <a:stretch>
                <a:fillRect/>
              </a:stretch>
            </p:blipFill>
          </mc:Fallback>
        </mc:AlternateContent>
        <p:spPr>
          <a:xfrm>
            <a:off x="0" y="1417638"/>
            <a:ext cx="5929683" cy="461804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QPD (trigger diode)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29194" y="5257562"/>
            <a:ext cx="400037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 'label'           '</a:t>
            </a:r>
            <a:r>
              <a:rPr lang="en-US" sz="1400" dirty="0" err="1" smtClean="0"/>
              <a:t>z</a:t>
            </a:r>
            <a:r>
              <a:rPr lang="en-US" sz="1400" dirty="0" smtClean="0"/>
              <a:t> (</a:t>
            </a:r>
            <a:r>
              <a:rPr lang="en-US" sz="1400" dirty="0" err="1" smtClean="0"/>
              <a:t>m</a:t>
            </a:r>
            <a:r>
              <a:rPr lang="en-US" sz="1400" dirty="0" smtClean="0"/>
              <a:t>)'         '</a:t>
            </a:r>
            <a:r>
              <a:rPr lang="en-US" sz="1400" dirty="0" err="1" smtClean="0"/>
              <a:t>BeamWidth</a:t>
            </a:r>
            <a:r>
              <a:rPr lang="en-US" sz="1400" dirty="0" smtClean="0"/>
              <a:t>'    '</a:t>
            </a:r>
            <a:r>
              <a:rPr lang="en-US" sz="1400" dirty="0" err="1" smtClean="0"/>
              <a:t>Gouy</a:t>
            </a:r>
            <a:r>
              <a:rPr lang="en-US" sz="1400" dirty="0" smtClean="0"/>
              <a:t> Phase'</a:t>
            </a:r>
          </a:p>
          <a:p>
            <a:r>
              <a:rPr lang="en-US" sz="1400" dirty="0" smtClean="0"/>
              <a:t>    '-----'           '-----'                   '----'               '----'      </a:t>
            </a:r>
          </a:p>
          <a:p>
            <a:r>
              <a:rPr lang="en-US" sz="1400" dirty="0" smtClean="0"/>
              <a:t>    'SRM'             [0]                '2.0724 '      '0.23064 '  </a:t>
            </a:r>
          </a:p>
          <a:p>
            <a:r>
              <a:rPr lang="en-US" sz="1400" dirty="0" smtClean="0"/>
              <a:t>    'OM1lens'     [ 3.5710]    '0.60694 '     '74.7948 '  </a:t>
            </a:r>
          </a:p>
          <a:p>
            <a:r>
              <a:rPr lang="en-US" sz="1400" dirty="0" smtClean="0"/>
              <a:t>    'M7'                [4.1298]    '0.71974 '     '100.468 '  </a:t>
            </a:r>
          </a:p>
          <a:p>
            <a:r>
              <a:rPr lang="en-US" sz="1400" dirty="0" smtClean="0"/>
              <a:t>    'L1'                  [4.1958]    '0.7408 '      '102.8722 ' </a:t>
            </a:r>
          </a:p>
          <a:p>
            <a:r>
              <a:rPr lang="en-US" sz="1400" dirty="0" smtClean="0"/>
              <a:t>    'ASC\_QPD'    [4.4498]    '0.28556 '     '126.8669 ' </a:t>
            </a:r>
            <a:endParaRPr lang="en-US" sz="1400" dirty="0"/>
          </a:p>
        </p:txBody>
      </p:sp>
      <p:pic>
        <p:nvPicPr>
          <p:cNvPr id="7" name="Picture 6" descr="asQPD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4878" t="7920" r="10132" b="4885"/>
              <a:stretch>
                <a:fillRect/>
              </a:stretch>
            </p:blipFill>
          </mc:Choice>
          <mc:Fallback>
            <p:blipFill>
              <a:blip r:embed="rId3"/>
              <a:srcRect l="4878" t="7920" r="10132" b="4885"/>
              <a:stretch>
                <a:fillRect/>
              </a:stretch>
            </p:blipFill>
          </mc:Fallback>
        </mc:AlternateContent>
        <p:spPr>
          <a:xfrm>
            <a:off x="0" y="1149461"/>
            <a:ext cx="5509080" cy="436745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OMC REFL </a:t>
            </a:r>
            <a:r>
              <a:rPr lang="en-US" dirty="0" err="1" smtClean="0"/>
              <a:t>QPDs</a:t>
            </a:r>
            <a:r>
              <a:rPr lang="en-US" dirty="0" smtClean="0"/>
              <a:t> (</a:t>
            </a:r>
            <a:r>
              <a:rPr lang="en-US" dirty="0" smtClean="0"/>
              <a:t>see </a:t>
            </a:r>
            <a:r>
              <a:rPr lang="en-US" b="1" dirty="0" smtClean="0"/>
              <a:t>T1000247)</a:t>
            </a:r>
            <a:endParaRPr lang="en-US" dirty="0"/>
          </a:p>
        </p:txBody>
      </p:sp>
      <p:pic>
        <p:nvPicPr>
          <p:cNvPr id="5" name="Picture 4" descr="OMCREFL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5455" t="7189" r="6949" b="5594"/>
              <a:stretch>
                <a:fillRect/>
              </a:stretch>
            </p:blipFill>
          </mc:Choice>
          <mc:Fallback>
            <p:blipFill>
              <a:blip r:embed="rId3"/>
              <a:srcRect l="5455" t="7189" r="6949" b="5594"/>
              <a:stretch>
                <a:fillRect/>
              </a:stretch>
            </p:blipFill>
          </mc:Fallback>
        </mc:AlternateContent>
        <p:spPr>
          <a:xfrm>
            <a:off x="223756" y="1746308"/>
            <a:ext cx="5942424" cy="4572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46020" y="4585230"/>
            <a:ext cx="32979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 'label'        '</a:t>
            </a:r>
            <a:r>
              <a:rPr lang="en-US" sz="1200" dirty="0" err="1" smtClean="0"/>
              <a:t>z</a:t>
            </a:r>
            <a:r>
              <a:rPr lang="en-US" sz="1200" dirty="0" smtClean="0"/>
              <a:t> (</a:t>
            </a:r>
            <a:r>
              <a:rPr lang="en-US" sz="1200" dirty="0" err="1" smtClean="0"/>
              <a:t>m</a:t>
            </a:r>
            <a:r>
              <a:rPr lang="en-US" sz="1200" dirty="0" smtClean="0"/>
              <a:t>)'    '</a:t>
            </a:r>
            <a:r>
              <a:rPr lang="en-US" sz="1200" dirty="0" err="1" smtClean="0"/>
              <a:t>BeamWidth</a:t>
            </a:r>
            <a:r>
              <a:rPr lang="en-US" sz="1200" dirty="0" smtClean="0"/>
              <a:t>'    '</a:t>
            </a:r>
            <a:r>
              <a:rPr lang="en-US" sz="1200" dirty="0" err="1" smtClean="0"/>
              <a:t>Gouy</a:t>
            </a:r>
            <a:r>
              <a:rPr lang="en-US" sz="1200" dirty="0" smtClean="0"/>
              <a:t> Phase'</a:t>
            </a:r>
          </a:p>
          <a:p>
            <a:r>
              <a:rPr lang="en-US" sz="1200" dirty="0" smtClean="0"/>
              <a:t>    '-----'         '-----'           '----'                   '----'      </a:t>
            </a:r>
          </a:p>
          <a:p>
            <a:r>
              <a:rPr lang="en-US" sz="1200" dirty="0" smtClean="0"/>
              <a:t>    'SRM'           [0]           '2.0724 '      '0.23064 '  </a:t>
            </a:r>
          </a:p>
          <a:p>
            <a:r>
              <a:rPr lang="en-US" sz="1200" dirty="0" smtClean="0"/>
              <a:t>    'OM1'      [ 3.5710]    '0.60646 '     '74.4485 '  </a:t>
            </a:r>
          </a:p>
          <a:p>
            <a:r>
              <a:rPr lang="en-US" sz="1200" dirty="0" smtClean="0"/>
              <a:t>    'OM2'      [ 4.9660]    '0.81983 '     '146.3 '    </a:t>
            </a:r>
          </a:p>
          <a:p>
            <a:r>
              <a:rPr lang="en-US" sz="1200" dirty="0" smtClean="0"/>
              <a:t>    'OM3'      [ 5.6740]    '0.54273 '     '178.91 '   </a:t>
            </a:r>
          </a:p>
          <a:p>
            <a:r>
              <a:rPr lang="en-US" sz="1200" dirty="0" smtClean="0"/>
              <a:t>    'OMC'      [ 5.9357]    '0.51467 '     '197.4135 ' </a:t>
            </a:r>
          </a:p>
          <a:p>
            <a:r>
              <a:rPr lang="en-US" sz="1200" dirty="0" smtClean="0"/>
              <a:t>    'L1'       [7.4357]         '1.1132 '      '259.8759 ' </a:t>
            </a:r>
          </a:p>
          <a:p>
            <a:r>
              <a:rPr lang="en-US" sz="1200" dirty="0" smtClean="0"/>
              <a:t>    'L2'       [7.6578]        '0.50511 '     '267.5606 ' </a:t>
            </a:r>
          </a:p>
          <a:p>
            <a:r>
              <a:rPr lang="en-US" sz="1200" dirty="0" smtClean="0"/>
              <a:t>    'QPD1'     [7.7972]    '0.35356 '     '282.894 '  </a:t>
            </a:r>
          </a:p>
          <a:p>
            <a:r>
              <a:rPr lang="en-US" sz="1200" dirty="0" smtClean="0"/>
              <a:t>    'QPD2'     [8.1663]    '0.35356 '     '372.894 ' 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448</Words>
  <Application>Microsoft Macintosh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HAM6: Summary of  Beam Parameters</vt:lpstr>
      <vt:lpstr>AS WFS (see T1000247)</vt:lpstr>
      <vt:lpstr>AS QPD (trigger diode)</vt:lpstr>
      <vt:lpstr>OMC REFL QPDs (see T1000247)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HAM6: Summary of  Beam Parameters</dc:title>
  <dc:creator>Lisa Barsotti</dc:creator>
  <cp:lastModifiedBy>Lisa Barsotti</cp:lastModifiedBy>
  <cp:revision>1</cp:revision>
  <dcterms:created xsi:type="dcterms:W3CDTF">2013-06-12T19:53:56Z</dcterms:created>
  <dcterms:modified xsi:type="dcterms:W3CDTF">2013-06-13T15:23:51Z</dcterms:modified>
</cp:coreProperties>
</file>