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6"/>
  </p:notesMasterIdLst>
  <p:handoutMasterIdLst>
    <p:handoutMasterId r:id="rId7"/>
  </p:handoutMasterIdLst>
  <p:sldIdLst>
    <p:sldId id="257" r:id="rId2"/>
    <p:sldId id="299" r:id="rId3"/>
    <p:sldId id="292" r:id="rId4"/>
    <p:sldId id="297" r:id="rId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D0D"/>
    <a:srgbClr val="660033"/>
    <a:srgbClr val="FF3300"/>
    <a:srgbClr val="168037"/>
    <a:srgbClr val="8D8E54"/>
    <a:srgbClr val="ED8217"/>
    <a:srgbClr val="B15BA5"/>
    <a:srgbClr val="DCEEF2"/>
    <a:srgbClr val="FAFEA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972" autoAdjust="0"/>
    <p:restoredTop sz="94600" autoAdjust="0"/>
  </p:normalViewPr>
  <p:slideViewPr>
    <p:cSldViewPr>
      <p:cViewPr varScale="1">
        <p:scale>
          <a:sx n="117" d="100"/>
          <a:sy n="117" d="100"/>
        </p:scale>
        <p:origin x="-3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480" y="-9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59250" y="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38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59250" y="9112250"/>
            <a:ext cx="31400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fld id="{ADB36573-810E-4163-9A1E-EE3C2B707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defTabSz="950913">
              <a:defRPr sz="12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152" tIns="47576" rIns="95152" bIns="4757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/>
            </a:lvl1pPr>
          </a:lstStyle>
          <a:p>
            <a:pPr>
              <a:defRPr/>
            </a:pPr>
            <a:fld id="{176FA1F7-3E0A-4549-A19A-F1A1F9D69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B8B73E-4781-4FBE-960F-3AB30D0B800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8F882-D821-40A3-B638-D743768092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2FFA2-BDFB-4742-8A06-660E20ACCC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61D47-4874-4CF7-9D0D-FCA83242C0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6D957-18D9-47D6-9157-6AF3C05844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62000" y="6323013"/>
            <a:ext cx="7572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400" b="0" i="0" dirty="0" smtClean="0">
                <a:solidFill>
                  <a:schemeClr val="tx2"/>
                </a:solidFill>
                <a:latin typeface="Helvetica" pitchFamily="34" charset="0"/>
              </a:rPr>
              <a:t>G1000099-v1 </a:t>
            </a:r>
            <a:r>
              <a:rPr lang="en-US" sz="1400" b="0" i="0" dirty="0">
                <a:solidFill>
                  <a:schemeClr val="tx2"/>
                </a:solidFill>
                <a:latin typeface="Helvetica" pitchFamily="34" charset="0"/>
              </a:rPr>
              <a:t>			 				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0" name="Object 14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29698" name="Photo Editor Photo" r:id="rId3" imgW="4409524" imgH="3219899" progId="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685800" y="5562600"/>
            <a:ext cx="1905000" cy="4572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B5386-DB31-420F-A707-31D9D0A03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BD50B-DB24-4C2F-9DB1-EB670D9266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5CBE1-1733-413A-B081-8D4AB42E8A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B1517-D78C-4D5C-9F03-D90503E4A5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4996A-1B4B-452C-BCC4-63C46B0CF7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D27E8-EC2F-4DCC-A9A2-26A51F4CE1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7646-DE85-470C-B504-742BE9A5E4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3A982-9545-4EB9-998C-96419FD5C7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H1 Squeezer Status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i="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D9BAE43-33BA-4F3B-AB00-8B9E3616B8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62000" y="6323013"/>
            <a:ext cx="7572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400" b="0" i="0" dirty="0" smtClean="0">
                <a:solidFill>
                  <a:schemeClr val="tx2"/>
                </a:solidFill>
                <a:latin typeface="Helvetica" pitchFamily="34" charset="0"/>
              </a:rPr>
              <a:t>G1000099-v1 </a:t>
            </a:r>
            <a:r>
              <a:rPr lang="en-US" sz="1400" b="0" i="0" dirty="0">
                <a:solidFill>
                  <a:schemeClr val="tx2"/>
                </a:solidFill>
                <a:latin typeface="Helvetica" pitchFamily="34" charset="0"/>
              </a:rPr>
              <a:t>			 				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026" name="Photo Editor Photo" r:id="rId15" imgW="4409524" imgH="3219899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7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Ø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v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ü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b="1" dirty="0" smtClean="0"/>
              <a:t>Squeezer Update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962400"/>
            <a:ext cx="6858000" cy="2133600"/>
          </a:xfrm>
        </p:spPr>
        <p:txBody>
          <a:bodyPr/>
          <a:lstStyle/>
          <a:p>
            <a:r>
              <a:rPr lang="en-US" dirty="0" smtClean="0"/>
              <a:t>February 10, 2010</a:t>
            </a:r>
          </a:p>
          <a:p>
            <a:r>
              <a:rPr lang="en-US" dirty="0" smtClean="0"/>
              <a:t>H1 Squeezer Experiment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>
                <a:solidFill>
                  <a:srgbClr val="002060"/>
                </a:solidFill>
              </a:rPr>
              <a:t>ANU, AEI, MIT, CIT and LHO collaboration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 budget &amp; no major roadblocks so far</a:t>
            </a:r>
          </a:p>
          <a:p>
            <a:pPr lvl="1"/>
            <a:r>
              <a:rPr lang="en-US" dirty="0" smtClean="0"/>
              <a:t>No major schedule setback (maybe ~2 month behind with optics procurement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2nd update review was held on February 9</a:t>
            </a:r>
            <a:endParaRPr lang="en-US" dirty="0" smtClean="0"/>
          </a:p>
          <a:p>
            <a:r>
              <a:rPr lang="en-US" dirty="0" smtClean="0"/>
              <a:t>New </a:t>
            </a:r>
            <a:r>
              <a:rPr lang="en-US" dirty="0" err="1" smtClean="0"/>
              <a:t>postdoc</a:t>
            </a:r>
            <a:r>
              <a:rPr lang="en-US" dirty="0" smtClean="0"/>
              <a:t> (Lisa B.)</a:t>
            </a:r>
          </a:p>
          <a:p>
            <a:r>
              <a:rPr lang="en-US" dirty="0" smtClean="0"/>
              <a:t>Lasers ready at MIT; locked together</a:t>
            </a:r>
          </a:p>
          <a:p>
            <a:r>
              <a:rPr lang="en-US" dirty="0" smtClean="0"/>
              <a:t>OPO ready at ANU with 5-6dB of squeezing</a:t>
            </a:r>
          </a:p>
          <a:p>
            <a:pPr lvl="1"/>
            <a:r>
              <a:rPr lang="en-US" dirty="0" smtClean="0"/>
              <a:t>Ready to ship in March, required in early May</a:t>
            </a:r>
          </a:p>
          <a:p>
            <a:r>
              <a:rPr lang="en-US" dirty="0" smtClean="0"/>
              <a:t>Electronics is 80% complete; will be done by May</a:t>
            </a:r>
          </a:p>
          <a:p>
            <a:r>
              <a:rPr lang="en-US" dirty="0" smtClean="0"/>
              <a:t>Developed a noise and servo model</a:t>
            </a:r>
          </a:p>
          <a:p>
            <a:r>
              <a:rPr lang="en-US" dirty="0" smtClean="0"/>
              <a:t>Next: Set up the AEI </a:t>
            </a:r>
            <a:r>
              <a:rPr lang="en-US" dirty="0" smtClean="0"/>
              <a:t>SHG at MIT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248400" cy="1143000"/>
          </a:xfrm>
        </p:spPr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H1 Squeezer Status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H1 Squeezer Status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B5386-DB31-420F-A707-31D9D0A03C5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 descr="10Feb9_Over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ANU Traveling wave OPO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H1 Squeezer Status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D27E8-EC2F-4DCC-A9A2-26A51F4CE1F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4" name="Picture 3" descr="OPO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3600"/>
            <a:ext cx="9144000" cy="304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IGO_II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LIGO_II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3300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</a:objectDefaults>
  <a:extraClrSchemeLst>
    <a:extraClrScheme>
      <a:clrScheme name="LIGO_II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O_II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II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files\qualcomm\eudora mail\attach\LIGO_II.pot</Template>
  <TotalTime>12344</TotalTime>
  <Words>114</Words>
  <Application>Microsoft Office PowerPoint</Application>
  <PresentationFormat>On-screen Show (4:3)</PresentationFormat>
  <Paragraphs>23</Paragraphs>
  <Slides>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LIGO_II</vt:lpstr>
      <vt:lpstr>Photo Editor Photo</vt:lpstr>
      <vt:lpstr>Squeezer Update</vt:lpstr>
      <vt:lpstr>Progress</vt:lpstr>
      <vt:lpstr>Slide 3</vt:lpstr>
      <vt:lpstr>ANU Traveling wave OPO</vt:lpstr>
    </vt:vector>
  </TitlesOfParts>
  <Company>LIGO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H1 Squeezer Update Review</dc:title>
  <dc:subject>Review Meeting</dc:subject>
  <dc:creator>Ping Koy Lam, Nergis Mavalvala, David McClelland, Roman Schnabel, Daniel Sigg, Henning Vahlbruch and Stan Whitcomb</dc:creator>
  <cp:keywords>interferometer, LIGO, optics, squeezer</cp:keywords>
  <cp:lastModifiedBy>daniel</cp:lastModifiedBy>
  <cp:revision>1878</cp:revision>
  <cp:lastPrinted>1999-10-01T21:59:04Z</cp:lastPrinted>
  <dcterms:created xsi:type="dcterms:W3CDTF">1999-10-14T15:47:11Z</dcterms:created>
  <dcterms:modified xsi:type="dcterms:W3CDTF">2010-02-10T22:01:39Z</dcterms:modified>
</cp:coreProperties>
</file>