
<file path=[Content_Types].xml><?xml version="1.0" encoding="utf-8"?>
<Types xmlns="http://schemas.openxmlformats.org/package/2006/content-types">
  <Override PartName="/ppt/slideLayouts/slideLayout8.xml" ContentType="application/vnd.openxmlformats-officedocument.presentationml.slideLayout+xml"/>
  <Default Extension="docx" ContentType="application/vnd.openxmlformats-officedocument.wordprocessingml.document"/>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slides/slide2.xml" ContentType="application/vnd.openxmlformats-officedocument.presentationml.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docProps/app.xml" ContentType="application/vnd.openxmlformats-officedocument.extended-properties+xml"/>
  <Override PartName="/ppt/slides/slide5.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Layouts/slideLayout7.xml" ContentType="application/vnd.openxmlformats-officedocument.presentationml.slideLayout+xml"/>
  <Override PartName="/ppt/theme/theme3.xml" ContentType="application/vnd.openxmlformats-officedocument.theme+xml"/>
  <Override PartName="/ppt/presProps.xml" ContentType="application/vnd.openxmlformats-officedocument.presentationml.presProps+xml"/>
  <Default Extension="jpeg" ContentType="image/jpeg"/>
  <Default Extension="vml" ContentType="application/vnd.openxmlformats-officedocument.vmlDrawing"/>
  <Override PartName="/ppt/slideLayouts/slideLayout3.xml" ContentType="application/vnd.openxmlformats-officedocument.presentationml.slideLayout+xml"/>
  <Override PartName="/ppt/slides/slide3.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Default Extension="png" ContentType="image/png"/>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Layouts/slideLayout13.xml" ContentType="application/vnd.openxmlformats-officedocument.presentationml.slideLayout+xml"/>
  <Default Extension="bin" ContentType="application/vnd.openxmlformats-officedocument.presentationml.printerSettings"/>
  <Override PartName="/docProps/core.xml" ContentType="application/vnd.openxmlformats-package.core-properties+xml"/>
  <Default Extension="rels" ContentType="application/vnd.openxmlformats-package.relationships+xml"/>
  <Override PartName="/ppt/slides/slide9.xml" ContentType="application/vnd.openxmlformats-officedocument.presentationml.slide+xml"/>
  <Override PartName="/ppt/handoutMasters/handoutMaster1.xml" ContentType="application/vnd.openxmlformats-officedocument.presentationml.handoutMaster+xml"/>
  <Override PartName="/ppt/slides/slide6.xml" ContentType="application/vnd.openxmlformats-officedocument.presentationml.slide+xml"/>
  <Override PartName="/ppt/slideLayouts/slideLayout12.xml" ContentType="application/vnd.openxmlformats-officedocument.presentationml.slideLayout+xml"/>
  <Override PartName="/ppt/slides/slide12.xml" ContentType="application/vnd.openxmlformats-officedocument.presentationml.slide+xml"/>
  <Default Extension="pict" ContentType="image/pict"/>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4370" r:id="rId1"/>
  </p:sldMasterIdLst>
  <p:notesMasterIdLst>
    <p:notesMasterId r:id="rId14"/>
  </p:notesMasterIdLst>
  <p:handoutMasterIdLst>
    <p:handoutMasterId r:id="rId15"/>
  </p:handoutMasterIdLst>
  <p:sldIdLst>
    <p:sldId id="256" r:id="rId2"/>
    <p:sldId id="257" r:id="rId3"/>
    <p:sldId id="260" r:id="rId4"/>
    <p:sldId id="261" r:id="rId5"/>
    <p:sldId id="267" r:id="rId6"/>
    <p:sldId id="266" r:id="rId7"/>
    <p:sldId id="265" r:id="rId8"/>
    <p:sldId id="264" r:id="rId9"/>
    <p:sldId id="258" r:id="rId10"/>
    <p:sldId id="259" r:id="rId11"/>
    <p:sldId id="263" r:id="rId12"/>
    <p:sldId id="262"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06" d="100"/>
          <a:sy n="106" d="100"/>
        </p:scale>
        <p:origin x="-960"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4" Type="http://schemas.openxmlformats.org/officeDocument/2006/relationships/notesMaster" Target="notesMasters/notesMaster1.xml"/><Relationship Id="rId20" Type="http://schemas.openxmlformats.org/officeDocument/2006/relationships/tableStyles" Target="tableStyles.xml"/><Relationship Id="rId4" Type="http://schemas.openxmlformats.org/officeDocument/2006/relationships/slide" Target="slides/slide3.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printerSettings" Target="printerSettings/printerSettings1.bin"/><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presProps" Target="presProps.xml"/><Relationship Id="rId19" Type="http://schemas.openxmlformats.org/officeDocument/2006/relationships/theme" Target="theme/theme1.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ict"/></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pict"/><Relationship Id="rId1" Type="http://schemas.openxmlformats.org/officeDocument/2006/relationships/image" Target="../media/image11.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E3956C-BDD9-3C4A-B863-D0B67DC7BBBB}" type="datetimeFigureOut">
              <a:rPr lang="en-US" smtClean="0"/>
              <a:pPr/>
              <a:t>4/11/10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DADF34-B91B-E143-BAAD-5016175003DB}"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80280E-AE91-3A4B-A3E7-69F61F61D043}" type="datetimeFigureOut">
              <a:rPr lang="en-US" smtClean="0"/>
              <a:pPr/>
              <a:t>4/11/10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84DB7E-E813-C346-B726-6573501D2962}"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purpose…I will do this</a:t>
            </a:r>
            <a:r>
              <a:rPr lang="en-US" baseline="0" dirty="0" smtClean="0"/>
              <a:t> by explaining the practical problems and solutions faced when using FC to keep </a:t>
            </a:r>
            <a:r>
              <a:rPr lang="en-US" baseline="0" smtClean="0"/>
              <a:t>optics clean.</a:t>
            </a:r>
            <a:endParaRPr lang="en-US"/>
          </a:p>
        </p:txBody>
      </p:sp>
      <p:sp>
        <p:nvSpPr>
          <p:cNvPr id="4" name="Slide Number Placeholder 3"/>
          <p:cNvSpPr>
            <a:spLocks noGrp="1"/>
          </p:cNvSpPr>
          <p:nvPr>
            <p:ph type="sldNum" sz="quarter" idx="10"/>
          </p:nvPr>
        </p:nvSpPr>
        <p:spPr/>
        <p:txBody>
          <a:bodyPr/>
          <a:lstStyle/>
          <a:p>
            <a:fld id="{9E84DB7E-E813-C346-B726-6573501D2962}"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3"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useBgFill="1">
        <p:nvSpPr>
          <p:cNvPr id="12" name="Rectangle 11"/>
          <p:cNvSpPr/>
          <p:nvPr/>
        </p:nvSpPr>
        <p:spPr>
          <a:xfrm>
            <a:off x="341086" y="928914"/>
            <a:ext cx="8432800" cy="17707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685707" y="968189"/>
            <a:ext cx="7799387" cy="1237130"/>
          </a:xfrm>
        </p:spPr>
        <p:txBody>
          <a:bodyPr anchor="b" anchorCtr="0"/>
          <a:lstStyle>
            <a:lvl1pPr algn="r">
              <a:lnSpc>
                <a:spcPts val="5000"/>
              </a:lnSpc>
              <a:defRPr sz="4600">
                <a:solidFill>
                  <a:schemeClr val="accent1"/>
                </a:solidFill>
                <a:effectLst/>
              </a:defRPr>
            </a:lvl1pPr>
          </a:lstStyle>
          <a:p>
            <a:r>
              <a:rPr lang="en-US" smtClean="0"/>
              <a:t>Click to edit Master title style</a:t>
            </a:r>
            <a:endParaRPr/>
          </a:p>
        </p:txBody>
      </p:sp>
      <p:sp>
        <p:nvSpPr>
          <p:cNvPr id="3" name="Subtitle 2"/>
          <p:cNvSpPr>
            <a:spLocks noGrp="1"/>
          </p:cNvSpPr>
          <p:nvPr>
            <p:ph type="subTitle" idx="1"/>
          </p:nvPr>
        </p:nvSpPr>
        <p:spPr>
          <a:xfrm>
            <a:off x="685707" y="2209799"/>
            <a:ext cx="7799387" cy="466165"/>
          </a:xfrm>
        </p:spPr>
        <p:txBody>
          <a:bodyPr/>
          <a:lstStyle>
            <a:lvl1pPr marL="0" indent="0" algn="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r>
              <a:rPr lang="en-US" smtClean="0"/>
              <a:t>4/10/10</a:t>
            </a:r>
            <a:endParaRPr lang="en-US"/>
          </a:p>
        </p:txBody>
      </p:sp>
      <p:sp>
        <p:nvSpPr>
          <p:cNvPr id="6" name="Slide Number Placeholder 5"/>
          <p:cNvSpPr>
            <a:spLocks noGrp="1"/>
          </p:cNvSpPr>
          <p:nvPr>
            <p:ph type="sldNum" sz="quarter" idx="12"/>
          </p:nvPr>
        </p:nvSpPr>
        <p:spPr>
          <a:xfrm>
            <a:off x="4305300" y="6492875"/>
            <a:ext cx="533400" cy="365125"/>
          </a:xfrm>
        </p:spPr>
        <p:txBody>
          <a:bodyPr vert="horz" lIns="91440" tIns="45720" rIns="91440" bIns="45720" rtlCol="0" anchor="ctr"/>
          <a:lstStyle>
            <a:lvl1pPr marL="0" algn="ctr" defTabSz="914400" rtl="0" eaLnBrk="1" latinLnBrk="0" hangingPunct="1">
              <a:defRPr sz="1100" b="1" kern="1200">
                <a:solidFill>
                  <a:schemeClr val="bg1">
                    <a:lumMod val="65000"/>
                  </a:schemeClr>
                </a:solidFill>
                <a:latin typeface="Calibri" pitchFamily="34" charset="0"/>
                <a:ea typeface="+mn-ea"/>
                <a:cs typeface="+mn-cs"/>
              </a:defRPr>
            </a:lvl1pPr>
          </a:lstStyle>
          <a:p>
            <a:fld id="{A3DCDF73-85D2-4237-9B32-053DBDB0C312}" type="slidenum">
              <a:rPr kumimoji="0" lang="en-US" smtClean="0"/>
              <a:pPr/>
              <a:t>‹#›</a:t>
            </a:fld>
            <a:endParaRPr kumimoji="0" lang="en-US"/>
          </a:p>
        </p:txBody>
      </p:sp>
      <p:sp>
        <p:nvSpPr>
          <p:cNvPr id="7" name="Rectangle 6"/>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57200" y="816802"/>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Picture 8" descr="TitleSlideTop.jpg"/>
          <p:cNvPicPr>
            <a:picLocks noChangeAspect="1"/>
          </p:cNvPicPr>
          <p:nvPr/>
        </p:nvPicPr>
        <p:blipFill>
          <a:blip r:embed="rId2"/>
          <a:stretch>
            <a:fillRect/>
          </a:stretch>
        </p:blipFill>
        <p:spPr>
          <a:xfrm>
            <a:off x="457200" y="457200"/>
            <a:ext cx="8229600" cy="356646"/>
          </a:xfrm>
          <a:prstGeom prst="rect">
            <a:avLst/>
          </a:prstGeom>
        </p:spPr>
      </p:pic>
      <p:pic>
        <p:nvPicPr>
          <p:cNvPr id="10" name="Picture 9" descr="TitleSlideBottom.jpg"/>
          <p:cNvPicPr>
            <a:picLocks noChangeAspect="1"/>
          </p:cNvPicPr>
          <p:nvPr/>
        </p:nvPicPr>
        <p:blipFill>
          <a:blip r:embed="rId3"/>
          <a:stretch>
            <a:fillRect/>
          </a:stretch>
        </p:blipFill>
        <p:spPr>
          <a:xfrm>
            <a:off x="457200" y="2700601"/>
            <a:ext cx="8229600" cy="3700199"/>
          </a:xfrm>
          <a:prstGeom prst="rect">
            <a:avLst/>
          </a:prstGeom>
        </p:spPr>
      </p:pic>
      <p:sp>
        <p:nvSpPr>
          <p:cNvPr id="11" name="Footer Placeholder 4"/>
          <p:cNvSpPr>
            <a:spLocks noGrp="1"/>
          </p:cNvSpPr>
          <p:nvPr>
            <p:ph type="ftr" sz="quarter" idx="3"/>
          </p:nvPr>
        </p:nvSpPr>
        <p:spPr>
          <a:xfrm>
            <a:off x="318247" y="6492875"/>
            <a:ext cx="3415554" cy="365125"/>
          </a:xfrm>
          <a:prstGeom prst="rect">
            <a:avLst/>
          </a:prstGeom>
        </p:spPr>
        <p:txBody>
          <a:bodyPr vert="horz" lIns="91440" tIns="45720" rIns="91440" bIns="45720" rtlCol="0" anchor="ctr"/>
          <a:lstStyle>
            <a:lvl1pPr marL="0" algn="l" defTabSz="914400" rtl="0" eaLnBrk="1" latinLnBrk="0" hangingPunct="1">
              <a:defRPr sz="1100" b="1" kern="1200">
                <a:solidFill>
                  <a:schemeClr val="bg1">
                    <a:lumMod val="65000"/>
                  </a:schemeClr>
                </a:solidFill>
                <a:latin typeface="Calibri" pitchFamily="34" charset="0"/>
                <a:ea typeface="+mn-ea"/>
                <a:cs typeface="+mn-cs"/>
              </a:defRPr>
            </a:lvl1pPr>
          </a:lstStyle>
          <a:p>
            <a:r>
              <a:rPr kumimoji="0" lang="en-US" smtClean="0"/>
              <a:t>G1000351_v3</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useBgFill="1">
        <p:nvSpPr>
          <p:cNvPr id="7" name="Rectangle 6"/>
          <p:cNvSpPr/>
          <p:nvPr/>
        </p:nvSpPr>
        <p:spPr>
          <a:xfrm>
            <a:off x="355600" y="566057"/>
            <a:ext cx="8396514" cy="2598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457200" y="457200"/>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r>
              <a:rPr lang="en-US" smtClean="0"/>
              <a:t>4/10/10</a:t>
            </a:r>
            <a:endParaRPr lang="en-US"/>
          </a:p>
        </p:txBody>
      </p:sp>
      <p:sp>
        <p:nvSpPr>
          <p:cNvPr id="3" name="Footer Placeholder 2"/>
          <p:cNvSpPr>
            <a:spLocks noGrp="1"/>
          </p:cNvSpPr>
          <p:nvPr>
            <p:ph type="ftr" sz="quarter" idx="11"/>
          </p:nvPr>
        </p:nvSpPr>
        <p:spPr/>
        <p:txBody>
          <a:bodyPr/>
          <a:lstStyle/>
          <a:p>
            <a:r>
              <a:rPr lang="en-US" smtClean="0"/>
              <a:t>G1000351_v3</a:t>
            </a:r>
            <a:endParaRPr lang="en-US"/>
          </a:p>
        </p:txBody>
      </p:sp>
      <p:sp>
        <p:nvSpPr>
          <p:cNvPr id="4" name="Slide Number Placeholder 3"/>
          <p:cNvSpPr>
            <a:spLocks noGrp="1"/>
          </p:cNvSpPr>
          <p:nvPr>
            <p:ph type="sldNum" sz="quarter" idx="12"/>
          </p:nvPr>
        </p:nvSpPr>
        <p:spPr/>
        <p:txBody>
          <a:bodyPr/>
          <a:lstStyle/>
          <a:p>
            <a:fld id="{747CF73A-94C9-E546-9FE1-4B762C7169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useBgFill="1">
        <p:nvSpPr>
          <p:cNvPr id="10" name="Rectangle 9"/>
          <p:cNvSpPr/>
          <p:nvPr/>
        </p:nvSpPr>
        <p:spPr>
          <a:xfrm>
            <a:off x="333828" y="566057"/>
            <a:ext cx="8454571" cy="2133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457200" y="457200"/>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658368" y="1644868"/>
            <a:ext cx="3657600" cy="1098332"/>
          </a:xfrm>
        </p:spPr>
        <p:txBody>
          <a:bodyPr anchor="b"/>
          <a:lstStyle>
            <a:lvl1pPr algn="l">
              <a:defRPr sz="3600" b="0">
                <a:solidFill>
                  <a:schemeClr val="accent1"/>
                </a:solidFill>
                <a:effectLst/>
              </a:defRPr>
            </a:lvl1pPr>
          </a:lstStyle>
          <a:p>
            <a:r>
              <a:rPr lang="en-US" smtClean="0"/>
              <a:t>Click to edit Master title style</a:t>
            </a:r>
            <a:endParaRPr/>
          </a:p>
        </p:txBody>
      </p:sp>
      <p:sp>
        <p:nvSpPr>
          <p:cNvPr id="3" name="Content Placeholder 2"/>
          <p:cNvSpPr>
            <a:spLocks noGrp="1"/>
          </p:cNvSpPr>
          <p:nvPr>
            <p:ph idx="1"/>
          </p:nvPr>
        </p:nvSpPr>
        <p:spPr>
          <a:xfrm>
            <a:off x="4828032" y="654268"/>
            <a:ext cx="3657600" cy="54864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368" y="2774731"/>
            <a:ext cx="3657600" cy="3168869"/>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4/10/10</a:t>
            </a:r>
            <a:endParaRPr lang="en-US"/>
          </a:p>
        </p:txBody>
      </p:sp>
      <p:sp>
        <p:nvSpPr>
          <p:cNvPr id="6" name="Footer Placeholder 5"/>
          <p:cNvSpPr>
            <a:spLocks noGrp="1"/>
          </p:cNvSpPr>
          <p:nvPr>
            <p:ph type="ftr" sz="quarter" idx="11"/>
          </p:nvPr>
        </p:nvSpPr>
        <p:spPr/>
        <p:txBody>
          <a:bodyPr/>
          <a:lstStyle/>
          <a:p>
            <a:r>
              <a:rPr lang="en-US" smtClean="0"/>
              <a:t>G1000351_v3</a:t>
            </a:r>
            <a:endParaRPr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Picture with Caption">
    <p:spTree>
      <p:nvGrpSpPr>
        <p:cNvPr id="1" name=""/>
        <p:cNvGrpSpPr/>
        <p:nvPr/>
      </p:nvGrpSpPr>
      <p:grpSpPr>
        <a:xfrm>
          <a:off x="0" y="0"/>
          <a:ext cx="0" cy="0"/>
          <a:chOff x="0" y="0"/>
          <a:chExt cx="0" cy="0"/>
        </a:xfrm>
      </p:grpSpPr>
      <p:sp useBgFill="1">
        <p:nvSpPr>
          <p:cNvPr id="10" name="Rectangle 9"/>
          <p:cNvSpPr/>
          <p:nvPr/>
        </p:nvSpPr>
        <p:spPr>
          <a:xfrm>
            <a:off x="355600" y="348343"/>
            <a:ext cx="8432800" cy="2351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rot="5400000">
            <a:off x="5598058" y="3310469"/>
            <a:ext cx="5943600" cy="23706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658368" y="1644868"/>
            <a:ext cx="3657600" cy="1098332"/>
          </a:xfrm>
        </p:spPr>
        <p:txBody>
          <a:bodyPr anchor="b"/>
          <a:lstStyle>
            <a:lvl1pPr algn="l">
              <a:defRPr sz="3600" b="0">
                <a:solidFill>
                  <a:schemeClr val="accent1"/>
                </a:solidFill>
                <a:effectLst/>
              </a:defRPr>
            </a:lvl1pPr>
          </a:lstStyle>
          <a:p>
            <a:r>
              <a:rPr lang="en-US" smtClean="0"/>
              <a:t>Click to edit Master title style</a:t>
            </a:r>
            <a:endParaRPr/>
          </a:p>
        </p:txBody>
      </p:sp>
      <p:sp>
        <p:nvSpPr>
          <p:cNvPr id="4" name="Text Placeholder 3"/>
          <p:cNvSpPr>
            <a:spLocks noGrp="1"/>
          </p:cNvSpPr>
          <p:nvPr>
            <p:ph type="body" sz="half" idx="2"/>
          </p:nvPr>
        </p:nvSpPr>
        <p:spPr>
          <a:xfrm>
            <a:off x="658368" y="2774731"/>
            <a:ext cx="3657600" cy="3168869"/>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4/10/10</a:t>
            </a:r>
            <a:endParaRPr lang="en-US"/>
          </a:p>
        </p:txBody>
      </p:sp>
      <p:sp>
        <p:nvSpPr>
          <p:cNvPr id="6" name="Footer Placeholder 5"/>
          <p:cNvSpPr>
            <a:spLocks noGrp="1"/>
          </p:cNvSpPr>
          <p:nvPr>
            <p:ph type="ftr" sz="quarter" idx="11"/>
          </p:nvPr>
        </p:nvSpPr>
        <p:spPr/>
        <p:txBody>
          <a:bodyPr/>
          <a:lstStyle/>
          <a:p>
            <a:r>
              <a:rPr lang="en-US" smtClean="0"/>
              <a:t>G1000351_v3</a:t>
            </a:r>
            <a:endParaRPr lang="en-US"/>
          </a:p>
        </p:txBody>
      </p:sp>
      <p:sp>
        <p:nvSpPr>
          <p:cNvPr id="7" name="Slide Number Placeholder 6"/>
          <p:cNvSpPr>
            <a:spLocks noGrp="1"/>
          </p:cNvSpPr>
          <p:nvPr>
            <p:ph type="sldNum" sz="quarter" idx="12"/>
          </p:nvPr>
        </p:nvSpPr>
        <p:spPr/>
        <p:txBody>
          <a:bodyPr/>
          <a:lstStyle/>
          <a:p>
            <a:fld id="{747CF73A-94C9-E546-9FE1-4B762C716924}" type="slidenum">
              <a:rPr lang="en-US" smtClean="0"/>
              <a:pPr/>
              <a:t>‹#›</a:t>
            </a:fld>
            <a:endParaRPr lang="en-US"/>
          </a:p>
        </p:txBody>
      </p:sp>
      <p:sp>
        <p:nvSpPr>
          <p:cNvPr id="11" name="Picture Placeholder 10"/>
          <p:cNvSpPr>
            <a:spLocks noGrp="1"/>
          </p:cNvSpPr>
          <p:nvPr>
            <p:ph type="pic" sz="quarter" idx="13"/>
          </p:nvPr>
        </p:nvSpPr>
        <p:spPr>
          <a:xfrm>
            <a:off x="4828032" y="457200"/>
            <a:ext cx="3621024" cy="5943600"/>
          </a:xfrm>
        </p:spPr>
        <p:txBody>
          <a:bodyPr/>
          <a:lstStyle>
            <a:lvl1pPr>
              <a:buNone/>
              <a:defRPr/>
            </a:lvl1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609600" y="2286000"/>
            <a:ext cx="7874000" cy="3840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r>
              <a:rPr lang="en-US" smtClean="0"/>
              <a:t>4/10/10</a:t>
            </a:r>
            <a:endParaRPr lang="en-US"/>
          </a:p>
        </p:txBody>
      </p:sp>
      <p:sp>
        <p:nvSpPr>
          <p:cNvPr id="5" name="Footer Placeholder 4"/>
          <p:cNvSpPr>
            <a:spLocks noGrp="1"/>
          </p:cNvSpPr>
          <p:nvPr>
            <p:ph type="ftr" sz="quarter" idx="11"/>
          </p:nvPr>
        </p:nvSpPr>
        <p:spPr/>
        <p:txBody>
          <a:bodyPr/>
          <a:lstStyle/>
          <a:p>
            <a:r>
              <a:rPr lang="en-US" smtClean="0"/>
              <a:t>G1000351_v3</a:t>
            </a:r>
            <a:endParaRPr lang="en-US"/>
          </a:p>
        </p:txBody>
      </p:sp>
      <p:sp>
        <p:nvSpPr>
          <p:cNvPr id="6" name="Slide Number Placeholder 5"/>
          <p:cNvSpPr>
            <a:spLocks noGrp="1"/>
          </p:cNvSpPr>
          <p:nvPr>
            <p:ph type="sldNum" sz="quarter" idx="12"/>
          </p:nvPr>
        </p:nvSpPr>
        <p:spPr/>
        <p:txBody>
          <a:bodyPr/>
          <a:lstStyle/>
          <a:p>
            <a:fld id="{747CF73A-94C9-E546-9FE1-4B762C71692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useBgFill="1">
        <p:nvSpPr>
          <p:cNvPr id="11" name="Rectangle 10"/>
          <p:cNvSpPr/>
          <p:nvPr/>
        </p:nvSpPr>
        <p:spPr>
          <a:xfrm>
            <a:off x="348342" y="362857"/>
            <a:ext cx="8440057" cy="233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Picture 8" descr="VerticalRight.jpg"/>
          <p:cNvPicPr>
            <a:picLocks noChangeAspect="1"/>
          </p:cNvPicPr>
          <p:nvPr/>
        </p:nvPicPr>
        <p:blipFill>
          <a:blip r:embed="rId2"/>
          <a:stretch>
            <a:fillRect/>
          </a:stretch>
        </p:blipFill>
        <p:spPr>
          <a:xfrm>
            <a:off x="7111668" y="457200"/>
            <a:ext cx="1546230" cy="5943600"/>
          </a:xfrm>
          <a:prstGeom prst="rect">
            <a:avLst/>
          </a:prstGeom>
        </p:spPr>
      </p:pic>
      <p:sp>
        <p:nvSpPr>
          <p:cNvPr id="10" name="Rectangle 9"/>
          <p:cNvSpPr/>
          <p:nvPr/>
        </p:nvSpPr>
        <p:spPr>
          <a:xfrm rot="5400000">
            <a:off x="4074414" y="3369564"/>
            <a:ext cx="5943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119582" y="693738"/>
            <a:ext cx="1491018" cy="5432425"/>
          </a:xfrm>
        </p:spPr>
        <p:txBody>
          <a:bodyPr vert="eaVert" tIns="45720" bIns="45720"/>
          <a:lstStyle>
            <a:lvl1pPr algn="l">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457200" y="693738"/>
            <a:ext cx="6019800" cy="5432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r>
              <a:rPr lang="en-US" smtClean="0"/>
              <a:t>4/10/10</a:t>
            </a:r>
            <a:endParaRPr lang="en-US"/>
          </a:p>
        </p:txBody>
      </p:sp>
      <p:sp>
        <p:nvSpPr>
          <p:cNvPr id="5" name="Footer Placeholder 4"/>
          <p:cNvSpPr>
            <a:spLocks noGrp="1"/>
          </p:cNvSpPr>
          <p:nvPr>
            <p:ph type="ftr" sz="quarter" idx="11"/>
          </p:nvPr>
        </p:nvSpPr>
        <p:spPr/>
        <p:txBody>
          <a:bodyPr/>
          <a:lstStyle/>
          <a:p>
            <a:r>
              <a:rPr lang="en-US" smtClean="0"/>
              <a:t>G1000351_v3</a:t>
            </a:r>
            <a:endParaRPr lang="en-US"/>
          </a:p>
        </p:txBody>
      </p:sp>
      <p:sp>
        <p:nvSpPr>
          <p:cNvPr id="6" name="Slide Number Placeholder 5"/>
          <p:cNvSpPr>
            <a:spLocks noGrp="1"/>
          </p:cNvSpPr>
          <p:nvPr>
            <p:ph type="sldNum" sz="quarter" idx="12"/>
          </p:nvPr>
        </p:nvSpPr>
        <p:spPr/>
        <p:txBody>
          <a:bodyPr/>
          <a:lstStyle/>
          <a:p>
            <a:fld id="{747CF73A-94C9-E546-9FE1-4B762C716924}" type="slidenum">
              <a:rPr lang="en-US" smtClean="0"/>
              <a:pPr/>
              <a:t>‹#›</a:t>
            </a:fld>
            <a:endParaRPr lang="en-US"/>
          </a:p>
        </p:txBody>
      </p:sp>
      <p:sp>
        <p:nvSpPr>
          <p:cNvPr id="7" name="Rectangle 6"/>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r>
              <a:rPr lang="en-US" smtClean="0"/>
              <a:t>4/10/10</a:t>
            </a:r>
            <a:endParaRPr lang="en-US"/>
          </a:p>
        </p:txBody>
      </p:sp>
      <p:sp>
        <p:nvSpPr>
          <p:cNvPr id="5" name="Footer Placeholder 4"/>
          <p:cNvSpPr>
            <a:spLocks noGrp="1"/>
          </p:cNvSpPr>
          <p:nvPr>
            <p:ph type="ftr" sz="quarter" idx="11"/>
          </p:nvPr>
        </p:nvSpPr>
        <p:spPr/>
        <p:txBody>
          <a:bodyPr/>
          <a:lstStyle/>
          <a:p>
            <a:r>
              <a:rPr lang="en-US" smtClean="0"/>
              <a:t>G1000351_v3</a:t>
            </a:r>
            <a:endParaRPr lang="en-US"/>
          </a:p>
        </p:txBody>
      </p:sp>
      <p:sp>
        <p:nvSpPr>
          <p:cNvPr id="6" name="Slide Number Placeholder 5"/>
          <p:cNvSpPr>
            <a:spLocks noGrp="1"/>
          </p:cNvSpPr>
          <p:nvPr>
            <p:ph type="sldNum" sz="quarter" idx="12"/>
          </p:nvPr>
        </p:nvSpPr>
        <p:spPr/>
        <p:txBody>
          <a:bodyPr/>
          <a:lstStyle/>
          <a:p>
            <a:fld id="{747CF73A-94C9-E546-9FE1-4B762C71692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useBgFill="1">
        <p:nvSpPr>
          <p:cNvPr id="10" name="Rectangle 9"/>
          <p:cNvSpPr/>
          <p:nvPr/>
        </p:nvSpPr>
        <p:spPr>
          <a:xfrm>
            <a:off x="326571" y="362857"/>
            <a:ext cx="8440058" cy="2518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098041" y="3575712"/>
            <a:ext cx="5396671" cy="1340467"/>
          </a:xfrm>
        </p:spPr>
        <p:txBody>
          <a:bodyPr tIns="0" bIns="0" anchor="b" anchorCtr="0"/>
          <a:lstStyle>
            <a:lvl1pPr algn="r">
              <a:defRPr sz="4600" b="0" cap="none" baseline="0">
                <a:solidFill>
                  <a:schemeClr val="accent1"/>
                </a:solidFill>
                <a:effectLst/>
              </a:defRPr>
            </a:lvl1pPr>
          </a:lstStyle>
          <a:p>
            <a:r>
              <a:rPr lang="en-US" smtClean="0"/>
              <a:t>Click to edit Master title style</a:t>
            </a:r>
            <a:endParaRPr/>
          </a:p>
        </p:txBody>
      </p:sp>
      <p:sp>
        <p:nvSpPr>
          <p:cNvPr id="3" name="Text Placeholder 2"/>
          <p:cNvSpPr>
            <a:spLocks noGrp="1"/>
          </p:cNvSpPr>
          <p:nvPr>
            <p:ph type="body" idx="1"/>
          </p:nvPr>
        </p:nvSpPr>
        <p:spPr>
          <a:xfrm>
            <a:off x="3098041" y="4980297"/>
            <a:ext cx="5396671" cy="810904"/>
          </a:xfrm>
        </p:spPr>
        <p:txBody>
          <a:bodyPr tIns="0" bIns="0" anchor="t" anchorCtr="0">
            <a:normAutofit/>
          </a:bodyPr>
          <a:lstStyle>
            <a:lvl1pPr marL="0" indent="0" algn="r">
              <a:spcBef>
                <a:spcPts val="300"/>
              </a:spcBef>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4/10/10</a:t>
            </a:r>
            <a:endParaRPr lang="en-US"/>
          </a:p>
        </p:txBody>
      </p:sp>
      <p:sp>
        <p:nvSpPr>
          <p:cNvPr id="5" name="Footer Placeholder 4"/>
          <p:cNvSpPr>
            <a:spLocks noGrp="1"/>
          </p:cNvSpPr>
          <p:nvPr>
            <p:ph type="ftr" sz="quarter" idx="11"/>
          </p:nvPr>
        </p:nvSpPr>
        <p:spPr/>
        <p:txBody>
          <a:bodyPr/>
          <a:lstStyle/>
          <a:p>
            <a:r>
              <a:rPr kumimoji="0" lang="en-US" smtClean="0"/>
              <a:t>G1000351_v3</a:t>
            </a:r>
            <a:endParaRPr kumimoji="0" lang="en-US"/>
          </a:p>
        </p:txBody>
      </p:sp>
      <p:sp>
        <p:nvSpPr>
          <p:cNvPr id="6" name="Slide Number Placeholder 5"/>
          <p:cNvSpPr>
            <a:spLocks noGrp="1"/>
          </p:cNvSpPr>
          <p:nvPr>
            <p:ph type="sldNum" sz="quarter" idx="12"/>
          </p:nvPr>
        </p:nvSpPr>
        <p:spPr>
          <a:xfrm>
            <a:off x="4306824" y="6492240"/>
            <a:ext cx="533400" cy="365125"/>
          </a:xfrm>
        </p:spPr>
        <p:txBody>
          <a:bodyPr vert="horz" lIns="91440" tIns="45720" rIns="91440" bIns="45720" rtlCol="0" anchor="ctr"/>
          <a:lstStyle>
            <a:lvl1pPr marL="0" algn="ctr" defTabSz="914400" rtl="0" eaLnBrk="1" latinLnBrk="0" hangingPunct="1">
              <a:defRPr sz="1100" b="1" kern="1200">
                <a:solidFill>
                  <a:schemeClr val="bg1">
                    <a:lumMod val="65000"/>
                  </a:schemeClr>
                </a:solidFill>
                <a:latin typeface="Calibri" pitchFamily="34" charset="0"/>
                <a:ea typeface="+mn-ea"/>
                <a:cs typeface="+mn-cs"/>
              </a:defRPr>
            </a:lvl1pPr>
          </a:lstStyle>
          <a:p>
            <a:fld id="{CA15C064-DD44-4CAC-873E-2D1F54821676}" type="slidenum">
              <a:rPr kumimoji="0" lang="en-US" smtClean="0"/>
              <a:pPr/>
              <a:t>‹#›</a:t>
            </a:fld>
            <a:endParaRPr kumimoji="0" lang="en-US"/>
          </a:p>
        </p:txBody>
      </p:sp>
      <p:pic>
        <p:nvPicPr>
          <p:cNvPr id="7" name="Picture 6" descr="SectionHeaderLeft.jpg"/>
          <p:cNvPicPr>
            <a:picLocks noChangeAspect="1"/>
          </p:cNvPicPr>
          <p:nvPr/>
        </p:nvPicPr>
        <p:blipFill>
          <a:blip r:embed="rId2"/>
          <a:stretch>
            <a:fillRect/>
          </a:stretch>
        </p:blipFill>
        <p:spPr>
          <a:xfrm>
            <a:off x="470647" y="457200"/>
            <a:ext cx="2216561" cy="5943600"/>
          </a:xfrm>
          <a:prstGeom prst="rect">
            <a:avLst/>
          </a:prstGeom>
        </p:spPr>
      </p:pic>
      <p:sp>
        <p:nvSpPr>
          <p:cNvPr id="8" name="Rectangle 7"/>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rot="5400000">
            <a:off x="-222366" y="3369564"/>
            <a:ext cx="5943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58904" y="2286000"/>
            <a:ext cx="3657600" cy="38401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31308" y="2286000"/>
            <a:ext cx="3657600" cy="3840163"/>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r>
              <a:rPr lang="en-US" smtClean="0"/>
              <a:t>4/10/10</a:t>
            </a:r>
            <a:endParaRPr lang="en-US"/>
          </a:p>
        </p:txBody>
      </p:sp>
      <p:sp>
        <p:nvSpPr>
          <p:cNvPr id="6" name="Footer Placeholder 5"/>
          <p:cNvSpPr>
            <a:spLocks noGrp="1"/>
          </p:cNvSpPr>
          <p:nvPr>
            <p:ph type="ftr" sz="quarter" idx="11"/>
          </p:nvPr>
        </p:nvSpPr>
        <p:spPr/>
        <p:txBody>
          <a:bodyPr/>
          <a:lstStyle/>
          <a:p>
            <a:r>
              <a:rPr lang="en-US" smtClean="0"/>
              <a:t>G1000351_v3</a:t>
            </a:r>
            <a:endParaRPr lang="en-US"/>
          </a:p>
        </p:txBody>
      </p:sp>
      <p:sp>
        <p:nvSpPr>
          <p:cNvPr id="7" name="Slide Number Placeholder 6"/>
          <p:cNvSpPr>
            <a:spLocks noGrp="1"/>
          </p:cNvSpPr>
          <p:nvPr>
            <p:ph type="sldNum" sz="quarter" idx="12"/>
          </p:nvPr>
        </p:nvSpPr>
        <p:spPr/>
        <p:txBody>
          <a:bodyPr/>
          <a:lstStyle/>
          <a:p>
            <a:fld id="{747CF73A-94C9-E546-9FE1-4B762C7169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63388" y="2040081"/>
            <a:ext cx="3657600" cy="730415"/>
          </a:xfrm>
        </p:spPr>
        <p:txBody>
          <a:bodyPr tIns="0" bIns="0" anchor="ctr" anchorCtr="0">
            <a:noAutofit/>
          </a:bodyPr>
          <a:lstStyle>
            <a:lvl1pPr marL="0" indent="0" algn="ctr">
              <a:lnSpc>
                <a:spcPts val="3000"/>
              </a:lnSpc>
              <a:spcBef>
                <a:spcPts val="30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3388" y="2797175"/>
            <a:ext cx="3657600" cy="33289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28032" y="2040081"/>
            <a:ext cx="3657600" cy="730415"/>
          </a:xfrm>
        </p:spPr>
        <p:txBody>
          <a:bodyPr tIns="0" bIns="0" anchor="ctr" anchorCtr="0">
            <a:noAutofit/>
          </a:bodyPr>
          <a:lstStyle>
            <a:lvl1pPr marL="0" indent="0" algn="ctr">
              <a:lnSpc>
                <a:spcPts val="3000"/>
              </a:lnSpc>
              <a:spcBef>
                <a:spcPts val="30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8032" y="2797175"/>
            <a:ext cx="3657600" cy="33289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r>
              <a:rPr lang="en-US" smtClean="0"/>
              <a:t>4/10/10</a:t>
            </a:r>
            <a:endParaRPr lang="en-US"/>
          </a:p>
        </p:txBody>
      </p:sp>
      <p:sp>
        <p:nvSpPr>
          <p:cNvPr id="8" name="Footer Placeholder 7"/>
          <p:cNvSpPr>
            <a:spLocks noGrp="1"/>
          </p:cNvSpPr>
          <p:nvPr>
            <p:ph type="ftr" sz="quarter" idx="11"/>
          </p:nvPr>
        </p:nvSpPr>
        <p:spPr/>
        <p:txBody>
          <a:bodyPr/>
          <a:lstStyle/>
          <a:p>
            <a:r>
              <a:rPr lang="en-US" smtClean="0"/>
              <a:t>G1000351_v3</a:t>
            </a:r>
            <a:endParaRPr lang="en-US"/>
          </a:p>
        </p:txBody>
      </p:sp>
      <p:sp>
        <p:nvSpPr>
          <p:cNvPr id="9" name="Slide Number Placeholder 8"/>
          <p:cNvSpPr>
            <a:spLocks noGrp="1"/>
          </p:cNvSpPr>
          <p:nvPr>
            <p:ph type="sldNum" sz="quarter" idx="12"/>
          </p:nvPr>
        </p:nvSpPr>
        <p:spPr/>
        <p:txBody>
          <a:bodyPr/>
          <a:lstStyle/>
          <a:p>
            <a:fld id="{747CF73A-94C9-E546-9FE1-4B762C716924}" type="slidenum">
              <a:rPr lang="en-US" smtClean="0"/>
              <a:pPr/>
              <a:t>‹#›</a:t>
            </a:fld>
            <a:endParaRPr lang="en-US"/>
          </a:p>
        </p:txBody>
      </p:sp>
      <p:cxnSp>
        <p:nvCxnSpPr>
          <p:cNvPr id="11" name="Straight Connector 10"/>
          <p:cNvCxnSpPr/>
          <p:nvPr/>
        </p:nvCxnSpPr>
        <p:spPr>
          <a:xfrm rot="5400000">
            <a:off x="2884488" y="4484687"/>
            <a:ext cx="3375025" cy="1588"/>
          </a:xfrm>
          <a:prstGeom prst="lin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54050" y="2286001"/>
            <a:ext cx="7848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r>
              <a:rPr lang="en-US" smtClean="0"/>
              <a:t>4/10/10</a:t>
            </a:r>
            <a:endParaRPr lang="en-US"/>
          </a:p>
        </p:txBody>
      </p:sp>
      <p:sp>
        <p:nvSpPr>
          <p:cNvPr id="6" name="Footer Placeholder 5"/>
          <p:cNvSpPr>
            <a:spLocks noGrp="1"/>
          </p:cNvSpPr>
          <p:nvPr>
            <p:ph type="ftr" sz="quarter" idx="11"/>
          </p:nvPr>
        </p:nvSpPr>
        <p:spPr/>
        <p:txBody>
          <a:bodyPr/>
          <a:lstStyle/>
          <a:p>
            <a:r>
              <a:rPr lang="en-US" smtClean="0"/>
              <a:t>G1000351_v3</a:t>
            </a:r>
            <a:endParaRPr lang="en-US"/>
          </a:p>
        </p:txBody>
      </p:sp>
      <p:sp>
        <p:nvSpPr>
          <p:cNvPr id="7" name="Slide Number Placeholder 6"/>
          <p:cNvSpPr>
            <a:spLocks noGrp="1"/>
          </p:cNvSpPr>
          <p:nvPr>
            <p:ph type="sldNum" sz="quarter" idx="12"/>
          </p:nvPr>
        </p:nvSpPr>
        <p:spPr/>
        <p:txBody>
          <a:bodyPr/>
          <a:lstStyle/>
          <a:p>
            <a:fld id="{747CF73A-94C9-E546-9FE1-4B762C716924}" type="slidenum">
              <a:rPr lang="en-US" smtClean="0"/>
              <a:pPr/>
              <a:t>‹#›</a:t>
            </a:fld>
            <a:endParaRPr lang="en-US"/>
          </a:p>
        </p:txBody>
      </p:sp>
      <p:sp>
        <p:nvSpPr>
          <p:cNvPr id="9" name="Content Placeholder 2"/>
          <p:cNvSpPr>
            <a:spLocks noGrp="1"/>
          </p:cNvSpPr>
          <p:nvPr>
            <p:ph sz="half" idx="13"/>
          </p:nvPr>
        </p:nvSpPr>
        <p:spPr>
          <a:xfrm>
            <a:off x="654050" y="4302966"/>
            <a:ext cx="7848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828032" y="2286001"/>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r>
              <a:rPr lang="en-US" smtClean="0"/>
              <a:t>4/10/10</a:t>
            </a:r>
            <a:endParaRPr lang="en-US"/>
          </a:p>
        </p:txBody>
      </p:sp>
      <p:sp>
        <p:nvSpPr>
          <p:cNvPr id="6" name="Footer Placeholder 5"/>
          <p:cNvSpPr>
            <a:spLocks noGrp="1"/>
          </p:cNvSpPr>
          <p:nvPr>
            <p:ph type="ftr" sz="quarter" idx="11"/>
          </p:nvPr>
        </p:nvSpPr>
        <p:spPr/>
        <p:txBody>
          <a:bodyPr/>
          <a:lstStyle/>
          <a:p>
            <a:r>
              <a:rPr lang="en-US" smtClean="0"/>
              <a:t>G1000351_v3</a:t>
            </a:r>
            <a:endParaRPr lang="en-US"/>
          </a:p>
        </p:txBody>
      </p:sp>
      <p:sp>
        <p:nvSpPr>
          <p:cNvPr id="7" name="Slide Number Placeholder 6"/>
          <p:cNvSpPr>
            <a:spLocks noGrp="1"/>
          </p:cNvSpPr>
          <p:nvPr>
            <p:ph type="sldNum" sz="quarter" idx="12"/>
          </p:nvPr>
        </p:nvSpPr>
        <p:spPr/>
        <p:txBody>
          <a:bodyPr/>
          <a:lstStyle/>
          <a:p>
            <a:fld id="{747CF73A-94C9-E546-9FE1-4B762C716924}" type="slidenum">
              <a:rPr lang="en-US" smtClean="0"/>
              <a:pPr/>
              <a:t>‹#›</a:t>
            </a:fld>
            <a:endParaRPr lang="en-US"/>
          </a:p>
        </p:txBody>
      </p:sp>
      <p:sp>
        <p:nvSpPr>
          <p:cNvPr id="9" name="Content Placeholder 2"/>
          <p:cNvSpPr>
            <a:spLocks noGrp="1"/>
          </p:cNvSpPr>
          <p:nvPr>
            <p:ph sz="half" idx="13"/>
          </p:nvPr>
        </p:nvSpPr>
        <p:spPr>
          <a:xfrm>
            <a:off x="4828032" y="4302966"/>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4"/>
          </p:nvPr>
        </p:nvSpPr>
        <p:spPr>
          <a:xfrm>
            <a:off x="654085" y="2286000"/>
            <a:ext cx="3657600" cy="38401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828032" y="2286001"/>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r>
              <a:rPr lang="en-US" smtClean="0"/>
              <a:t>4/10/10</a:t>
            </a:r>
            <a:endParaRPr lang="en-US"/>
          </a:p>
        </p:txBody>
      </p:sp>
      <p:sp>
        <p:nvSpPr>
          <p:cNvPr id="6" name="Footer Placeholder 5"/>
          <p:cNvSpPr>
            <a:spLocks noGrp="1"/>
          </p:cNvSpPr>
          <p:nvPr>
            <p:ph type="ftr" sz="quarter" idx="11"/>
          </p:nvPr>
        </p:nvSpPr>
        <p:spPr/>
        <p:txBody>
          <a:bodyPr/>
          <a:lstStyle/>
          <a:p>
            <a:r>
              <a:rPr lang="en-US" smtClean="0"/>
              <a:t>G1000351_v3</a:t>
            </a:r>
            <a:endParaRPr lang="en-US"/>
          </a:p>
        </p:txBody>
      </p:sp>
      <p:sp>
        <p:nvSpPr>
          <p:cNvPr id="7" name="Slide Number Placeholder 6"/>
          <p:cNvSpPr>
            <a:spLocks noGrp="1"/>
          </p:cNvSpPr>
          <p:nvPr>
            <p:ph type="sldNum" sz="quarter" idx="12"/>
          </p:nvPr>
        </p:nvSpPr>
        <p:spPr/>
        <p:txBody>
          <a:bodyPr/>
          <a:lstStyle/>
          <a:p>
            <a:fld id="{747CF73A-94C9-E546-9FE1-4B762C716924}" type="slidenum">
              <a:rPr lang="en-US" smtClean="0"/>
              <a:pPr/>
              <a:t>‹#›</a:t>
            </a:fld>
            <a:endParaRPr lang="en-US"/>
          </a:p>
        </p:txBody>
      </p:sp>
      <p:sp>
        <p:nvSpPr>
          <p:cNvPr id="9" name="Content Placeholder 2"/>
          <p:cNvSpPr>
            <a:spLocks noGrp="1"/>
          </p:cNvSpPr>
          <p:nvPr>
            <p:ph sz="half" idx="13"/>
          </p:nvPr>
        </p:nvSpPr>
        <p:spPr>
          <a:xfrm>
            <a:off x="4828032" y="4302966"/>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4"/>
          </p:nvPr>
        </p:nvSpPr>
        <p:spPr>
          <a:xfrm>
            <a:off x="658906" y="2286001"/>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5"/>
          </p:nvPr>
        </p:nvSpPr>
        <p:spPr>
          <a:xfrm>
            <a:off x="658906" y="4302966"/>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r>
              <a:rPr lang="en-US" smtClean="0"/>
              <a:t>4/10/10</a:t>
            </a:r>
            <a:endParaRPr lang="en-US"/>
          </a:p>
        </p:txBody>
      </p:sp>
      <p:sp>
        <p:nvSpPr>
          <p:cNvPr id="4" name="Footer Placeholder 3"/>
          <p:cNvSpPr>
            <a:spLocks noGrp="1"/>
          </p:cNvSpPr>
          <p:nvPr>
            <p:ph type="ftr" sz="quarter" idx="11"/>
          </p:nvPr>
        </p:nvSpPr>
        <p:spPr/>
        <p:txBody>
          <a:bodyPr/>
          <a:lstStyle/>
          <a:p>
            <a:r>
              <a:rPr lang="en-US" smtClean="0"/>
              <a:t>G1000351_v3</a:t>
            </a:r>
            <a:endParaRPr lang="en-US"/>
          </a:p>
        </p:txBody>
      </p:sp>
      <p:sp>
        <p:nvSpPr>
          <p:cNvPr id="5" name="Slide Number Placeholder 4"/>
          <p:cNvSpPr>
            <a:spLocks noGrp="1"/>
          </p:cNvSpPr>
          <p:nvPr>
            <p:ph type="sldNum" sz="quarter" idx="12"/>
          </p:nvPr>
        </p:nvSpPr>
        <p:spPr/>
        <p:txBody>
          <a:bodyPr/>
          <a:lstStyle/>
          <a:p>
            <a:fld id="{747CF73A-94C9-E546-9FE1-4B762C71692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1.jpeg"/><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theme" Target="../theme/theme1.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11" name="Picture 10" descr="RunningTop-R.jpg"/>
          <p:cNvPicPr>
            <a:picLocks noChangeAspect="1"/>
          </p:cNvPicPr>
          <p:nvPr/>
        </p:nvPicPr>
        <p:blipFill>
          <a:blip r:embed="rId16"/>
          <a:stretch>
            <a:fillRect/>
          </a:stretch>
        </p:blipFill>
        <p:spPr>
          <a:xfrm>
            <a:off x="457200" y="457200"/>
            <a:ext cx="8229600" cy="1382002"/>
          </a:xfrm>
          <a:prstGeom prst="rect">
            <a:avLst/>
          </a:prstGeom>
        </p:spPr>
      </p:pic>
      <p:sp>
        <p:nvSpPr>
          <p:cNvPr id="2" name="Title Placeholder 1"/>
          <p:cNvSpPr>
            <a:spLocks noGrp="1"/>
          </p:cNvSpPr>
          <p:nvPr>
            <p:ph type="title"/>
          </p:nvPr>
        </p:nvSpPr>
        <p:spPr>
          <a:xfrm>
            <a:off x="658813" y="456252"/>
            <a:ext cx="7824788" cy="1323041"/>
          </a:xfrm>
          <a:prstGeom prst="rect">
            <a:avLst/>
          </a:prstGeom>
          <a:effectLst/>
        </p:spPr>
        <p:txBody>
          <a:bodyPr vert="horz" lIns="91440" tIns="0" rIns="91440" bIns="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2286000" y="2286000"/>
            <a:ext cx="6197600" cy="3840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690360" y="6492875"/>
            <a:ext cx="2133600" cy="365125"/>
          </a:xfrm>
          <a:prstGeom prst="rect">
            <a:avLst/>
          </a:prstGeom>
        </p:spPr>
        <p:txBody>
          <a:bodyPr vert="horz" lIns="91440" tIns="45720" rIns="91440" bIns="45720" rtlCol="0" anchor="ctr"/>
          <a:lstStyle>
            <a:lvl1pPr algn="r">
              <a:defRPr sz="1100" b="1">
                <a:solidFill>
                  <a:schemeClr val="bg1">
                    <a:lumMod val="65000"/>
                  </a:schemeClr>
                </a:solidFill>
                <a:latin typeface="Calibri" pitchFamily="34" charset="0"/>
              </a:defRPr>
            </a:lvl1pPr>
          </a:lstStyle>
          <a:p>
            <a:r>
              <a:rPr lang="en-US" smtClean="0"/>
              <a:t>4/10/10</a:t>
            </a:r>
            <a:endParaRPr lang="en-US"/>
          </a:p>
        </p:txBody>
      </p:sp>
      <p:sp>
        <p:nvSpPr>
          <p:cNvPr id="5" name="Footer Placeholder 4"/>
          <p:cNvSpPr>
            <a:spLocks noGrp="1"/>
          </p:cNvSpPr>
          <p:nvPr>
            <p:ph type="ftr" sz="quarter" idx="3"/>
          </p:nvPr>
        </p:nvSpPr>
        <p:spPr>
          <a:xfrm>
            <a:off x="318247" y="6492875"/>
            <a:ext cx="3415554" cy="365125"/>
          </a:xfrm>
          <a:prstGeom prst="rect">
            <a:avLst/>
          </a:prstGeom>
        </p:spPr>
        <p:txBody>
          <a:bodyPr vert="horz" lIns="91440" tIns="45720" rIns="91440" bIns="45720" rtlCol="0" anchor="ctr"/>
          <a:lstStyle>
            <a:lvl1pPr marL="0" algn="l" defTabSz="914400" rtl="0" eaLnBrk="1" latinLnBrk="0" hangingPunct="1">
              <a:defRPr sz="1100" b="1" kern="1200">
                <a:solidFill>
                  <a:schemeClr val="bg1">
                    <a:lumMod val="65000"/>
                  </a:schemeClr>
                </a:solidFill>
                <a:latin typeface="Calibri" pitchFamily="34" charset="0"/>
                <a:ea typeface="+mn-ea"/>
                <a:cs typeface="+mn-cs"/>
              </a:defRPr>
            </a:lvl1pPr>
          </a:lstStyle>
          <a:p>
            <a:r>
              <a:rPr lang="en-US" smtClean="0"/>
              <a:t>G1000351_v3</a:t>
            </a:r>
            <a:endParaRPr lang="en-US"/>
          </a:p>
        </p:txBody>
      </p:sp>
      <p:sp>
        <p:nvSpPr>
          <p:cNvPr id="6" name="Slide Number Placeholder 5"/>
          <p:cNvSpPr>
            <a:spLocks noGrp="1"/>
          </p:cNvSpPr>
          <p:nvPr>
            <p:ph type="sldNum" sz="quarter" idx="4"/>
          </p:nvPr>
        </p:nvSpPr>
        <p:spPr>
          <a:xfrm>
            <a:off x="378666" y="6149788"/>
            <a:ext cx="533400" cy="365125"/>
          </a:xfrm>
          <a:prstGeom prst="rect">
            <a:avLst/>
          </a:prstGeom>
        </p:spPr>
        <p:txBody>
          <a:bodyPr vert="horz" lIns="91440" tIns="91440" rIns="91440" bIns="91440" rtlCol="0" anchor="ctr"/>
          <a:lstStyle>
            <a:lvl1pPr algn="l">
              <a:defRPr sz="1800" b="0">
                <a:solidFill>
                  <a:schemeClr val="accent1"/>
                </a:solidFill>
                <a:latin typeface="Calibri" pitchFamily="34" charset="0"/>
              </a:defRPr>
            </a:lvl1pPr>
          </a:lstStyle>
          <a:p>
            <a:fld id="{747CF73A-94C9-E546-9FE1-4B762C716924}" type="slidenum">
              <a:rPr lang="en-US" smtClean="0"/>
              <a:pPr/>
              <a:t>‹#›</a:t>
            </a:fld>
            <a:endParaRPr lang="en-US"/>
          </a:p>
        </p:txBody>
      </p:sp>
      <p:sp>
        <p:nvSpPr>
          <p:cNvPr id="7" name="Rectangle 6"/>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57200" y="1840960"/>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 id="2147484382" r:id="rId12"/>
    <p:sldLayoutId id="2147484383" r:id="rId13"/>
    <p:sldLayoutId id="2147484384" r:id="rId14"/>
  </p:sldLayoutIdLst>
  <p:hf hdr="0"/>
  <p:txStyles>
    <p:titleStyle>
      <a:lvl1pPr algn="r" defTabSz="914400" rtl="0" eaLnBrk="1" latinLnBrk="0" hangingPunct="1">
        <a:lnSpc>
          <a:spcPts val="5400"/>
        </a:lnSpc>
        <a:spcBef>
          <a:spcPct val="0"/>
        </a:spcBef>
        <a:buNone/>
        <a:defRPr sz="5200" kern="1200">
          <a:solidFill>
            <a:schemeClr val="bg1"/>
          </a:solidFill>
          <a:effectLst>
            <a:outerShdw blurRad="50800" dist="38100" dir="2700000" algn="tl" rotWithShape="0">
              <a:prstClr val="black">
                <a:alpha val="40000"/>
              </a:prstClr>
            </a:outerShdw>
          </a:effectLst>
          <a:latin typeface="+mj-lt"/>
          <a:ea typeface="+mj-ea"/>
          <a:cs typeface="+mj-cs"/>
        </a:defRPr>
      </a:lvl1pPr>
    </p:titleStyle>
    <p:bodyStyle>
      <a:lvl1pPr marL="282575" indent="-282575" algn="l" defTabSz="914400" rtl="0" eaLnBrk="1" latinLnBrk="0" hangingPunct="1">
        <a:spcBef>
          <a:spcPts val="1800"/>
        </a:spcBef>
        <a:buClr>
          <a:schemeClr val="accent1"/>
        </a:buClr>
        <a:buSzPct val="75000"/>
        <a:buFont typeface="Wingdings" pitchFamily="2" charset="2"/>
        <a:buChar char="n"/>
        <a:defRPr sz="2000" kern="1200">
          <a:solidFill>
            <a:schemeClr val="tx1">
              <a:lumMod val="85000"/>
              <a:lumOff val="15000"/>
            </a:schemeClr>
          </a:solidFill>
          <a:latin typeface="+mn-lt"/>
          <a:ea typeface="+mn-ea"/>
          <a:cs typeface="+mn-cs"/>
        </a:defRPr>
      </a:lvl1pPr>
      <a:lvl2pPr marL="577850" indent="-2952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2pPr>
      <a:lvl3pPr marL="86042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3pPr>
      <a:lvl4pPr marL="1143000"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4pPr>
      <a:lvl5pPr marL="142557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3"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ligo.caltech.edu/~rtaylor/OTF/OTF.htm"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image" Target="../media/image7.png"/><Relationship Id="rId5" Type="http://schemas.openxmlformats.org/officeDocument/2006/relationships/package" Target="../embeddings/Microsoft_Word_Document1.docx"/></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3"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4" Type="http://schemas.openxmlformats.org/officeDocument/2006/relationships/package" Target="../embeddings/Microsoft_Word_Document3.docx"/><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package" Target="../embeddings/Microsoft_Word_Document2.docx"/></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3" Type="http://schemas.openxmlformats.org/officeDocument/2006/relationships/oleObject" Target="???" TargetMode="External"/><Relationship Id="rId1" Type="http://schemas.openxmlformats.org/officeDocument/2006/relationships/vmlDrawing" Target="../drawings/vmlDrawing3.v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3"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3"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r>
              <a:rPr lang="en-US" dirty="0" smtClean="0"/>
              <a:t/>
            </a:r>
            <a:br>
              <a:rPr lang="en-US" dirty="0" smtClean="0"/>
            </a:br>
            <a:r>
              <a:rPr lang="en-US" dirty="0" smtClean="0"/>
              <a:t/>
            </a:r>
            <a:br>
              <a:rPr lang="en-US" dirty="0" smtClean="0"/>
            </a:br>
            <a:r>
              <a:rPr lang="en-US" dirty="0" smtClean="0"/>
              <a:t>      </a:t>
            </a:r>
            <a:br>
              <a:rPr lang="en-US" dirty="0" smtClean="0"/>
            </a:br>
            <a:r>
              <a:rPr lang="en-US" dirty="0" smtClean="0"/>
              <a:t>First </a:t>
            </a:r>
            <a:r>
              <a:rPr lang="en-US" dirty="0"/>
              <a:t>Contact: </a:t>
            </a:r>
            <a:r>
              <a:rPr lang="en-US" dirty="0" smtClean="0"/>
              <a:t/>
            </a:r>
            <a:br>
              <a:rPr lang="en-US" dirty="0" smtClean="0"/>
            </a:br>
            <a:r>
              <a:rPr lang="en-US" dirty="0" smtClean="0"/>
              <a:t>Practical </a:t>
            </a:r>
            <a:r>
              <a:rPr lang="en-US" dirty="0"/>
              <a:t>Engineering </a:t>
            </a:r>
            <a:r>
              <a:rPr lang="en-US" dirty="0" smtClean="0"/>
              <a:t>Solutions</a:t>
            </a:r>
            <a:endParaRPr lang="en-US" dirty="0"/>
          </a:p>
        </p:txBody>
      </p:sp>
      <p:sp>
        <p:nvSpPr>
          <p:cNvPr id="3" name="Subtitle 2"/>
          <p:cNvSpPr>
            <a:spLocks noGrp="1"/>
          </p:cNvSpPr>
          <p:nvPr>
            <p:ph type="subTitle" idx="1"/>
          </p:nvPr>
        </p:nvSpPr>
        <p:spPr/>
        <p:txBody>
          <a:bodyPr>
            <a:normAutofit/>
          </a:bodyPr>
          <a:lstStyle/>
          <a:p>
            <a:r>
              <a:rPr lang="en-US" sz="2000" dirty="0" smtClean="0">
                <a:solidFill>
                  <a:schemeClr val="accent1"/>
                </a:solidFill>
              </a:rPr>
              <a:t>By Margot Phelps</a:t>
            </a:r>
            <a:endParaRPr lang="en-US" sz="2000" dirty="0">
              <a:solidFill>
                <a:schemeClr val="accent1"/>
              </a:solidFill>
            </a:endParaRPr>
          </a:p>
        </p:txBody>
      </p:sp>
      <p:sp>
        <p:nvSpPr>
          <p:cNvPr id="4" name="Slide Number Placeholder 3"/>
          <p:cNvSpPr>
            <a:spLocks noGrp="1"/>
          </p:cNvSpPr>
          <p:nvPr>
            <p:ph type="sldNum" sz="quarter" idx="12"/>
          </p:nvPr>
        </p:nvSpPr>
        <p:spPr/>
        <p:txBody>
          <a:bodyPr/>
          <a:lstStyle/>
          <a:p>
            <a:fld id="{A3DCDF73-85D2-4237-9B32-053DBDB0C312}" type="slidenum">
              <a:rPr kumimoji="0" lang="en-US" smtClean="0"/>
              <a:pPr/>
              <a:t>1</a:t>
            </a:fld>
            <a:endParaRPr kumimoji="0" lang="en-US"/>
          </a:p>
        </p:txBody>
      </p:sp>
      <p:sp>
        <p:nvSpPr>
          <p:cNvPr id="5" name="Footer Placeholder 4"/>
          <p:cNvSpPr>
            <a:spLocks noGrp="1"/>
          </p:cNvSpPr>
          <p:nvPr>
            <p:ph type="ftr" sz="quarter" idx="3"/>
          </p:nvPr>
        </p:nvSpPr>
        <p:spPr/>
        <p:txBody>
          <a:bodyPr/>
          <a:lstStyle/>
          <a:p>
            <a:r>
              <a:rPr kumimoji="0" lang="en-US" smtClean="0"/>
              <a:t>G1000351_v3</a:t>
            </a:r>
            <a:endParaRPr kumimoji="0" lang="en-US"/>
          </a:p>
        </p:txBody>
      </p:sp>
      <p:sp>
        <p:nvSpPr>
          <p:cNvPr id="6" name="Date Placeholder 5"/>
          <p:cNvSpPr>
            <a:spLocks noGrp="1"/>
          </p:cNvSpPr>
          <p:nvPr>
            <p:ph type="dt" sz="half" idx="10"/>
          </p:nvPr>
        </p:nvSpPr>
        <p:spPr/>
        <p:txBody>
          <a:bodyPr/>
          <a:lstStyle/>
          <a:p>
            <a:r>
              <a:rPr lang="en-US" smtClean="0"/>
              <a:t>4/10/10</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Removal</a:t>
            </a:r>
            <a:endParaRPr lang="en-US" dirty="0"/>
          </a:p>
        </p:txBody>
      </p:sp>
      <p:sp>
        <p:nvSpPr>
          <p:cNvPr id="3" name="Content Placeholder 2"/>
          <p:cNvSpPr>
            <a:spLocks noGrp="1"/>
          </p:cNvSpPr>
          <p:nvPr>
            <p:ph idx="1"/>
          </p:nvPr>
        </p:nvSpPr>
        <p:spPr>
          <a:xfrm>
            <a:off x="4309774" y="2083262"/>
            <a:ext cx="4173826" cy="4042901"/>
          </a:xfrm>
        </p:spPr>
        <p:txBody>
          <a:bodyPr>
            <a:normAutofit fontScale="77500" lnSpcReduction="20000"/>
          </a:bodyPr>
          <a:lstStyle/>
          <a:p>
            <a:r>
              <a:rPr lang="en-US" dirty="0" smtClean="0"/>
              <a:t>Let First Contact dry for at least 12 hours.</a:t>
            </a:r>
          </a:p>
          <a:p>
            <a:r>
              <a:rPr lang="en-US" dirty="0" smtClean="0"/>
              <a:t>Holding an ion gun in one hand, pull on the PEEK strip with the other. If the film does not come off in one piece it is either too thin or not dry. </a:t>
            </a:r>
          </a:p>
          <a:p>
            <a:r>
              <a:rPr lang="en-US" dirty="0" smtClean="0"/>
              <a:t>Keep a steady stream of nitrogen on the optic while pulling to keep the optical surface from charging &amp; attracting dust. </a:t>
            </a:r>
          </a:p>
          <a:p>
            <a:r>
              <a:rPr lang="en-US" dirty="0" smtClean="0"/>
              <a:t>With a flashlight, check optic for stray FC. Wipe any off with an acetone soaked </a:t>
            </a:r>
            <a:r>
              <a:rPr lang="en-US" dirty="0" err="1" smtClean="0"/>
              <a:t>lenswipe</a:t>
            </a:r>
            <a:r>
              <a:rPr lang="en-US" dirty="0" smtClean="0"/>
              <a:t>. Wipe </a:t>
            </a:r>
            <a:r>
              <a:rPr lang="en-US" dirty="0" err="1" smtClean="0"/>
              <a:t>radially</a:t>
            </a:r>
            <a:r>
              <a:rPr lang="en-US" dirty="0" smtClean="0"/>
              <a:t> around the outer edge, avoiding the clean center.</a:t>
            </a:r>
          </a:p>
          <a:p>
            <a:r>
              <a:rPr lang="en-US" dirty="0" smtClean="0"/>
              <a:t>There should not be any First Contact on the barrel. If there are any stray drops, wipe off with acetone.</a:t>
            </a:r>
          </a:p>
        </p:txBody>
      </p:sp>
      <p:pic>
        <p:nvPicPr>
          <p:cNvPr id="4" name="Picture 3" descr="DSC_0096.JPG"/>
          <p:cNvPicPr>
            <a:picLocks noChangeAspect="1"/>
          </p:cNvPicPr>
          <p:nvPr/>
        </p:nvPicPr>
        <p:blipFill>
          <a:blip r:embed="rId2"/>
          <a:stretch>
            <a:fillRect/>
          </a:stretch>
        </p:blipFill>
        <p:spPr>
          <a:xfrm>
            <a:off x="348266" y="2083262"/>
            <a:ext cx="3451393" cy="2294555"/>
          </a:xfrm>
          <a:prstGeom prst="rect">
            <a:avLst/>
          </a:prstGeom>
        </p:spPr>
      </p:pic>
      <p:pic>
        <p:nvPicPr>
          <p:cNvPr id="5" name="Picture 4" descr="DSC_0101.JPG"/>
          <p:cNvPicPr>
            <a:picLocks noChangeAspect="1"/>
          </p:cNvPicPr>
          <p:nvPr/>
        </p:nvPicPr>
        <p:blipFill>
          <a:blip r:embed="rId3"/>
          <a:stretch>
            <a:fillRect/>
          </a:stretch>
        </p:blipFill>
        <p:spPr>
          <a:xfrm>
            <a:off x="348265" y="4377817"/>
            <a:ext cx="3451393" cy="2185752"/>
          </a:xfrm>
          <a:prstGeom prst="rect">
            <a:avLst/>
          </a:prstGeom>
        </p:spPr>
      </p:pic>
      <p:sp>
        <p:nvSpPr>
          <p:cNvPr id="6" name="Slide Number Placeholder 5"/>
          <p:cNvSpPr>
            <a:spLocks noGrp="1"/>
          </p:cNvSpPr>
          <p:nvPr>
            <p:ph type="sldNum" sz="quarter" idx="12"/>
          </p:nvPr>
        </p:nvSpPr>
        <p:spPr/>
        <p:txBody>
          <a:bodyPr/>
          <a:lstStyle/>
          <a:p>
            <a:fld id="{747CF73A-94C9-E546-9FE1-4B762C716924}" type="slidenum">
              <a:rPr lang="en-US" smtClean="0"/>
              <a:pPr/>
              <a:t>10</a:t>
            </a:fld>
            <a:endParaRPr lang="en-US"/>
          </a:p>
        </p:txBody>
      </p:sp>
      <p:sp>
        <p:nvSpPr>
          <p:cNvPr id="7" name="Footer Placeholder 6"/>
          <p:cNvSpPr>
            <a:spLocks noGrp="1"/>
          </p:cNvSpPr>
          <p:nvPr>
            <p:ph type="ftr" sz="quarter" idx="11"/>
          </p:nvPr>
        </p:nvSpPr>
        <p:spPr/>
        <p:txBody>
          <a:bodyPr/>
          <a:lstStyle/>
          <a:p>
            <a:r>
              <a:rPr lang="en-US" smtClean="0"/>
              <a:t>G1000351_v3</a:t>
            </a:r>
            <a:endParaRPr lang="en-US"/>
          </a:p>
        </p:txBody>
      </p:sp>
      <p:sp>
        <p:nvSpPr>
          <p:cNvPr id="8" name="Date Placeholder 7"/>
          <p:cNvSpPr>
            <a:spLocks noGrp="1"/>
          </p:cNvSpPr>
          <p:nvPr>
            <p:ph type="dt" sz="half" idx="10"/>
          </p:nvPr>
        </p:nvSpPr>
        <p:spPr/>
        <p:txBody>
          <a:bodyPr/>
          <a:lstStyle/>
          <a:p>
            <a:r>
              <a:rPr lang="en-US" smtClean="0"/>
              <a:t>4/10/10</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Conclusions</a:t>
            </a:r>
            <a:endParaRPr lang="en-US" dirty="0"/>
          </a:p>
        </p:txBody>
      </p:sp>
      <p:sp>
        <p:nvSpPr>
          <p:cNvPr id="4" name="Content Placeholder 3"/>
          <p:cNvSpPr>
            <a:spLocks noGrp="1"/>
          </p:cNvSpPr>
          <p:nvPr>
            <p:ph sz="half" idx="1"/>
          </p:nvPr>
        </p:nvSpPr>
        <p:spPr>
          <a:xfrm>
            <a:off x="654050" y="2286000"/>
            <a:ext cx="7997184" cy="4206875"/>
          </a:xfrm>
        </p:spPr>
        <p:txBody>
          <a:bodyPr>
            <a:normAutofit fontScale="92500" lnSpcReduction="20000"/>
          </a:bodyPr>
          <a:lstStyle/>
          <a:p>
            <a:r>
              <a:rPr lang="en-US" dirty="0" smtClean="0"/>
              <a:t>First Contact has passed an FTIR test( old </a:t>
            </a:r>
            <a:r>
              <a:rPr lang="en-US" dirty="0" err="1" smtClean="0"/>
              <a:t>dcc</a:t>
            </a:r>
            <a:r>
              <a:rPr lang="en-US" dirty="0" smtClean="0"/>
              <a:t> T060161) and a Contamination Control Cavity test, see T0900438 or Bob Taylor’s webpage </a:t>
            </a:r>
            <a:r>
              <a:rPr lang="en-US" dirty="0" smtClean="0">
                <a:hlinkClick r:id="rId2"/>
              </a:rPr>
              <a:t>http://www.ligo.caltech.edu/~rtaylor/OTF/OTF.htm</a:t>
            </a:r>
            <a:r>
              <a:rPr lang="en-US" dirty="0" smtClean="0"/>
              <a:t> </a:t>
            </a:r>
          </a:p>
          <a:p>
            <a:r>
              <a:rPr lang="en-US" dirty="0" smtClean="0"/>
              <a:t>CASI scans done at Caltech show that First Contact gets optical surfaces cleaner overall than</a:t>
            </a:r>
            <a:r>
              <a:rPr lang="en-US" dirty="0" smtClean="0"/>
              <a:t> </a:t>
            </a:r>
            <a:r>
              <a:rPr lang="en-US" dirty="0" smtClean="0"/>
              <a:t>cleaning with</a:t>
            </a:r>
            <a:r>
              <a:rPr lang="en-US" dirty="0" smtClean="0"/>
              <a:t> methanol. </a:t>
            </a:r>
            <a:r>
              <a:rPr lang="en-US" dirty="0" smtClean="0"/>
              <a:t>(Photonic Cleaning Technologies</a:t>
            </a:r>
            <a:r>
              <a:rPr lang="en-US" dirty="0" smtClean="0"/>
              <a:t> developed it with this in mind) </a:t>
            </a:r>
            <a:endParaRPr lang="en-US" dirty="0" smtClean="0"/>
          </a:p>
          <a:p>
            <a:r>
              <a:rPr lang="en-US" dirty="0" smtClean="0"/>
              <a:t>First Contact can keep optics clean for long periods of time if left on the surface.</a:t>
            </a:r>
          </a:p>
          <a:p>
            <a:r>
              <a:rPr lang="en-US" dirty="0" smtClean="0"/>
              <a:t>Only spectroscopic grade acetone should be used with FC to clean optics, no methanol. Methanol and FC may create a residue on the optic's surface.  </a:t>
            </a:r>
          </a:p>
          <a:p>
            <a:r>
              <a:rPr lang="en-US" dirty="0" smtClean="0"/>
              <a:t>An N2 ionizing gun must be used on removal of dried FC film to keep surface charge at zero. </a:t>
            </a:r>
          </a:p>
          <a:p>
            <a:r>
              <a:rPr lang="en-US" dirty="0" smtClean="0"/>
              <a:t>An optic coated with first contact will hold vacuum when the Ergo-arm is attached to it. </a:t>
            </a:r>
          </a:p>
          <a:p>
            <a:pPr>
              <a:buNone/>
            </a:pPr>
            <a:endParaRPr lang="en-US" dirty="0" smtClean="0"/>
          </a:p>
          <a:p>
            <a:endParaRPr lang="en-US" dirty="0"/>
          </a:p>
        </p:txBody>
      </p:sp>
      <p:sp>
        <p:nvSpPr>
          <p:cNvPr id="5" name="Slide Number Placeholder 4"/>
          <p:cNvSpPr>
            <a:spLocks noGrp="1"/>
          </p:cNvSpPr>
          <p:nvPr>
            <p:ph type="sldNum" sz="quarter" idx="12"/>
          </p:nvPr>
        </p:nvSpPr>
        <p:spPr/>
        <p:txBody>
          <a:bodyPr/>
          <a:lstStyle/>
          <a:p>
            <a:fld id="{747CF73A-94C9-E546-9FE1-4B762C716924}" type="slidenum">
              <a:rPr lang="en-US" smtClean="0"/>
              <a:pPr/>
              <a:t>11</a:t>
            </a:fld>
            <a:endParaRPr lang="en-US"/>
          </a:p>
        </p:txBody>
      </p:sp>
      <p:sp>
        <p:nvSpPr>
          <p:cNvPr id="7" name="Footer Placeholder 6"/>
          <p:cNvSpPr>
            <a:spLocks noGrp="1"/>
          </p:cNvSpPr>
          <p:nvPr>
            <p:ph type="ftr" sz="quarter" idx="11"/>
          </p:nvPr>
        </p:nvSpPr>
        <p:spPr/>
        <p:txBody>
          <a:bodyPr/>
          <a:lstStyle/>
          <a:p>
            <a:r>
              <a:rPr lang="en-US" smtClean="0"/>
              <a:t>G1000351_v3</a:t>
            </a:r>
            <a:endParaRPr lang="en-US"/>
          </a:p>
        </p:txBody>
      </p:sp>
      <p:sp>
        <p:nvSpPr>
          <p:cNvPr id="8" name="Date Placeholder 7"/>
          <p:cNvSpPr>
            <a:spLocks noGrp="1"/>
          </p:cNvSpPr>
          <p:nvPr>
            <p:ph type="dt" sz="half" idx="10"/>
          </p:nvPr>
        </p:nvSpPr>
        <p:spPr/>
        <p:txBody>
          <a:bodyPr/>
          <a:lstStyle/>
          <a:p>
            <a:r>
              <a:rPr lang="en-US" smtClean="0"/>
              <a:t>4/10/10</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Links/References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ea typeface="ＭＳ Ｐゴシック" pitchFamily="-110" charset="-128"/>
                <a:cs typeface="ＭＳ Ｐゴシック" pitchFamily="-110" charset="-128"/>
              </a:rPr>
              <a:t>E1000079: First Contact application and removal procedure.</a:t>
            </a:r>
          </a:p>
          <a:p>
            <a:r>
              <a:rPr lang="en-US" dirty="0" smtClean="0">
                <a:ea typeface="ＭＳ Ｐゴシック" pitchFamily="-110" charset="-128"/>
                <a:cs typeface="ＭＳ Ｐゴシック" pitchFamily="-110" charset="-128"/>
              </a:rPr>
              <a:t>T060161: FTIR and scatter measurements indicate FC leaves no residue on clean optics. </a:t>
            </a:r>
          </a:p>
          <a:p>
            <a:r>
              <a:rPr lang="en-US" dirty="0" smtClean="0"/>
              <a:t>T0900438: LIGO Vacuum Qualification of First Contact</a:t>
            </a:r>
            <a:endParaRPr lang="en-US" dirty="0" smtClean="0">
              <a:ea typeface="ＭＳ Ｐゴシック" pitchFamily="-110" charset="-128"/>
              <a:cs typeface="ＭＳ Ｐゴシック" pitchFamily="-110" charset="-128"/>
            </a:endParaRPr>
          </a:p>
          <a:p>
            <a:r>
              <a:rPr lang="en-US" dirty="0" smtClean="0">
                <a:ea typeface="ＭＳ Ｐゴシック" pitchFamily="-110" charset="-128"/>
                <a:cs typeface="ＭＳ Ｐゴシック" pitchFamily="-110" charset="-128"/>
              </a:rPr>
              <a:t>T070280: Technical information from Photonic Cleaning Technologies.</a:t>
            </a:r>
          </a:p>
          <a:p>
            <a:r>
              <a:rPr lang="en-US" dirty="0" smtClean="0">
                <a:ea typeface="ＭＳ Ｐゴシック" pitchFamily="-110" charset="-128"/>
                <a:cs typeface="ＭＳ Ｐゴシック" pitchFamily="-110" charset="-128"/>
              </a:rPr>
              <a:t>T0900351:  FC Peeling and Charging Tests</a:t>
            </a:r>
          </a:p>
          <a:p>
            <a:r>
              <a:rPr lang="en-US" dirty="0" smtClean="0">
                <a:ea typeface="ＭＳ Ｐゴシック" pitchFamily="-110" charset="-128"/>
                <a:cs typeface="ＭＳ Ｐゴシック" pitchFamily="-110" charset="-128"/>
              </a:rPr>
              <a:t>T1000137: Drag Wiping and First Contact </a:t>
            </a:r>
          </a:p>
          <a:p>
            <a:r>
              <a:rPr lang="en-US" dirty="0" smtClean="0">
                <a:ea typeface="ＭＳ Ｐゴシック" pitchFamily="-110" charset="-128"/>
                <a:cs typeface="ＭＳ Ｐゴシック" pitchFamily="-110" charset="-128"/>
              </a:rPr>
              <a:t>T0900402: </a:t>
            </a:r>
            <a:r>
              <a:rPr lang="en-US" dirty="0" smtClean="0"/>
              <a:t>Enhanced LIGO drag wiping procedure for large optics</a:t>
            </a:r>
          </a:p>
          <a:p>
            <a:endParaRPr lang="en-US" dirty="0" smtClean="0">
              <a:ea typeface="ＭＳ Ｐゴシック" pitchFamily="-110" charset="-128"/>
              <a:cs typeface="ＭＳ Ｐゴシック" pitchFamily="-110" charset="-128"/>
            </a:endParaRPr>
          </a:p>
          <a:p>
            <a:endParaRPr lang="en-US" dirty="0"/>
          </a:p>
        </p:txBody>
      </p:sp>
      <p:sp>
        <p:nvSpPr>
          <p:cNvPr id="4" name="Slide Number Placeholder 3"/>
          <p:cNvSpPr>
            <a:spLocks noGrp="1"/>
          </p:cNvSpPr>
          <p:nvPr>
            <p:ph type="sldNum" sz="quarter" idx="12"/>
          </p:nvPr>
        </p:nvSpPr>
        <p:spPr/>
        <p:txBody>
          <a:bodyPr/>
          <a:lstStyle/>
          <a:p>
            <a:fld id="{747CF73A-94C9-E546-9FE1-4B762C716924}" type="slidenum">
              <a:rPr lang="en-US" smtClean="0"/>
              <a:pPr/>
              <a:t>12</a:t>
            </a:fld>
            <a:endParaRPr lang="en-US"/>
          </a:p>
        </p:txBody>
      </p:sp>
      <p:sp>
        <p:nvSpPr>
          <p:cNvPr id="5" name="Footer Placeholder 4"/>
          <p:cNvSpPr>
            <a:spLocks noGrp="1"/>
          </p:cNvSpPr>
          <p:nvPr>
            <p:ph type="ftr" sz="quarter" idx="11"/>
          </p:nvPr>
        </p:nvSpPr>
        <p:spPr/>
        <p:txBody>
          <a:bodyPr/>
          <a:lstStyle/>
          <a:p>
            <a:r>
              <a:rPr lang="en-US" smtClean="0"/>
              <a:t>G1000351_v3</a:t>
            </a:r>
            <a:endParaRPr lang="en-US"/>
          </a:p>
        </p:txBody>
      </p:sp>
      <p:sp>
        <p:nvSpPr>
          <p:cNvPr id="6" name="Date Placeholder 5"/>
          <p:cNvSpPr>
            <a:spLocks noGrp="1"/>
          </p:cNvSpPr>
          <p:nvPr>
            <p:ph type="dt" sz="half" idx="10"/>
          </p:nvPr>
        </p:nvSpPr>
        <p:spPr/>
        <p:txBody>
          <a:bodyPr/>
          <a:lstStyle/>
          <a:p>
            <a:r>
              <a:rPr lang="en-US" smtClean="0"/>
              <a:t>4/10/10</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The purpose of this talk is to explain</a:t>
            </a:r>
            <a:r>
              <a:rPr lang="en-US" dirty="0" smtClean="0"/>
              <a:t> dos and don’ts </a:t>
            </a:r>
            <a:r>
              <a:rPr lang="en-US" dirty="0" smtClean="0"/>
              <a:t>of using First Contact, and how to apply and remove it correctly</a:t>
            </a:r>
            <a:r>
              <a:rPr lang="en-US" dirty="0" smtClean="0"/>
              <a:t>.</a:t>
            </a:r>
            <a:endParaRPr lang="en-US" dirty="0" smtClean="0"/>
          </a:p>
          <a:p>
            <a:r>
              <a:rPr lang="en-US" dirty="0" smtClean="0"/>
              <a:t>Lessons learned </a:t>
            </a:r>
            <a:r>
              <a:rPr lang="en-US" dirty="0" smtClean="0"/>
              <a:t>o</a:t>
            </a:r>
            <a:r>
              <a:rPr lang="en-US" dirty="0" smtClean="0"/>
              <a:t>n:</a:t>
            </a:r>
          </a:p>
          <a:p>
            <a:pPr lvl="2"/>
            <a:r>
              <a:rPr lang="en-US" dirty="0" smtClean="0"/>
              <a:t>Drag wiping and First Contact</a:t>
            </a:r>
          </a:p>
          <a:p>
            <a:pPr lvl="2"/>
            <a:r>
              <a:rPr lang="en-US" dirty="0" smtClean="0"/>
              <a:t>Methanol and First Contact</a:t>
            </a:r>
          </a:p>
          <a:p>
            <a:pPr lvl="2"/>
            <a:r>
              <a:rPr lang="en-US" dirty="0" smtClean="0"/>
              <a:t>Surface charge on optic</a:t>
            </a:r>
          </a:p>
          <a:p>
            <a:pPr lvl="2"/>
            <a:r>
              <a:rPr lang="en-US" dirty="0" smtClean="0"/>
              <a:t>Ergo-arm compatibility 	</a:t>
            </a:r>
          </a:p>
          <a:p>
            <a:r>
              <a:rPr lang="en-US" dirty="0" smtClean="0"/>
              <a:t>Correct application and removal</a:t>
            </a:r>
          </a:p>
          <a:p>
            <a:pPr lvl="2"/>
            <a:endParaRPr lang="en-US" dirty="0" smtClean="0"/>
          </a:p>
          <a:p>
            <a:pPr lvl="2"/>
            <a:endParaRPr lang="en-US" dirty="0" smtClean="0"/>
          </a:p>
        </p:txBody>
      </p:sp>
      <p:sp>
        <p:nvSpPr>
          <p:cNvPr id="4" name="Slide Number Placeholder 3"/>
          <p:cNvSpPr>
            <a:spLocks noGrp="1"/>
          </p:cNvSpPr>
          <p:nvPr>
            <p:ph type="sldNum" sz="quarter" idx="12"/>
          </p:nvPr>
        </p:nvSpPr>
        <p:spPr/>
        <p:txBody>
          <a:bodyPr/>
          <a:lstStyle/>
          <a:p>
            <a:fld id="{747CF73A-94C9-E546-9FE1-4B762C716924}" type="slidenum">
              <a:rPr lang="en-US" smtClean="0"/>
              <a:pPr/>
              <a:t>2</a:t>
            </a:fld>
            <a:endParaRPr lang="en-US"/>
          </a:p>
        </p:txBody>
      </p:sp>
      <p:sp>
        <p:nvSpPr>
          <p:cNvPr id="5" name="Footer Placeholder 4"/>
          <p:cNvSpPr>
            <a:spLocks noGrp="1"/>
          </p:cNvSpPr>
          <p:nvPr>
            <p:ph type="ftr" sz="quarter" idx="11"/>
          </p:nvPr>
        </p:nvSpPr>
        <p:spPr/>
        <p:txBody>
          <a:bodyPr/>
          <a:lstStyle/>
          <a:p>
            <a:r>
              <a:rPr lang="en-US" smtClean="0"/>
              <a:t>G1000351_v3</a:t>
            </a:r>
            <a:endParaRPr lang="en-US"/>
          </a:p>
        </p:txBody>
      </p:sp>
      <p:sp>
        <p:nvSpPr>
          <p:cNvPr id="6" name="Date Placeholder 5"/>
          <p:cNvSpPr>
            <a:spLocks noGrp="1"/>
          </p:cNvSpPr>
          <p:nvPr>
            <p:ph type="dt" sz="half" idx="10"/>
          </p:nvPr>
        </p:nvSpPr>
        <p:spPr/>
        <p:txBody>
          <a:bodyPr/>
          <a:lstStyle/>
          <a:p>
            <a:r>
              <a:rPr lang="en-US" smtClean="0"/>
              <a:t>4/10/10</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Drag Wiping and First Contact</a:t>
            </a:r>
            <a:endParaRPr lang="en-US" dirty="0"/>
          </a:p>
        </p:txBody>
      </p:sp>
      <p:sp>
        <p:nvSpPr>
          <p:cNvPr id="27" name="Content Placeholder 26"/>
          <p:cNvSpPr>
            <a:spLocks noGrp="1"/>
          </p:cNvSpPr>
          <p:nvPr>
            <p:ph sz="half" idx="1"/>
          </p:nvPr>
        </p:nvSpPr>
        <p:spPr>
          <a:xfrm>
            <a:off x="654050" y="2023248"/>
            <a:ext cx="8117102" cy="1897306"/>
          </a:xfrm>
        </p:spPr>
        <p:txBody>
          <a:bodyPr>
            <a:normAutofit fontScale="77500" lnSpcReduction="20000"/>
          </a:bodyPr>
          <a:lstStyle/>
          <a:p>
            <a:r>
              <a:rPr lang="en-US" dirty="0" err="1" smtClean="0"/>
              <a:t>Liyuan</a:t>
            </a:r>
            <a:r>
              <a:rPr lang="en-US" dirty="0" smtClean="0"/>
              <a:t> Zhang and I took BRDF measurements with his CASI of the surface of an optic cleaned with both drag wiping and first contact to see which method worked better. </a:t>
            </a:r>
          </a:p>
          <a:p>
            <a:r>
              <a:rPr lang="en-US" dirty="0" smtClean="0"/>
              <a:t>Scans: </a:t>
            </a:r>
            <a:r>
              <a:rPr lang="en-US" b="1" dirty="0" smtClean="0"/>
              <a:t>1. </a:t>
            </a:r>
            <a:r>
              <a:rPr lang="en-US" dirty="0" smtClean="0"/>
              <a:t>Optic before cleaning. </a:t>
            </a:r>
            <a:r>
              <a:rPr lang="en-US" b="1" dirty="0" smtClean="0"/>
              <a:t>2.</a:t>
            </a:r>
            <a:r>
              <a:rPr lang="en-US" b="1" dirty="0" smtClean="0"/>
              <a:t> </a:t>
            </a:r>
            <a:r>
              <a:rPr lang="en-US" dirty="0" smtClean="0"/>
              <a:t>Optic after drag </a:t>
            </a:r>
            <a:r>
              <a:rPr lang="en-US" dirty="0" smtClean="0"/>
              <a:t>wipe with old methanol,</a:t>
            </a:r>
            <a:r>
              <a:rPr lang="en-US" dirty="0" smtClean="0"/>
              <a:t> residue is left. </a:t>
            </a:r>
            <a:r>
              <a:rPr lang="en-US" b="1" dirty="0" smtClean="0"/>
              <a:t>3.</a:t>
            </a:r>
            <a:r>
              <a:rPr lang="en-US" b="1" dirty="0" smtClean="0"/>
              <a:t> </a:t>
            </a:r>
            <a:r>
              <a:rPr lang="en-US" dirty="0" smtClean="0"/>
              <a:t>O</a:t>
            </a:r>
            <a:r>
              <a:rPr lang="en-US" dirty="0" smtClean="0"/>
              <a:t>ptic after cleaning </a:t>
            </a:r>
            <a:r>
              <a:rPr lang="en-US" dirty="0" smtClean="0"/>
              <a:t>with First Contact,</a:t>
            </a:r>
            <a:r>
              <a:rPr lang="en-US" dirty="0" smtClean="0"/>
              <a:t> most of drag </a:t>
            </a:r>
            <a:r>
              <a:rPr lang="en-US" dirty="0" smtClean="0"/>
              <a:t>wiping </a:t>
            </a:r>
            <a:r>
              <a:rPr lang="en-US" dirty="0" smtClean="0"/>
              <a:t>residue is gone. </a:t>
            </a:r>
            <a:endParaRPr lang="en-US" b="1" dirty="0" smtClean="0"/>
          </a:p>
          <a:p>
            <a:r>
              <a:rPr lang="en-US" dirty="0" smtClean="0"/>
              <a:t>Important note: In Enhanced LIGO drag wipe procedure T0900402 it is noted that old methanol leaves residue and that new, spectroscopic grade methanol does not. Scan 2 verifies that old methanol does indeed leave a residue. After this scan, new spectroscopic grade methanol is all that is used.  </a:t>
            </a:r>
          </a:p>
          <a:p>
            <a:pPr>
              <a:buNone/>
            </a:pPr>
            <a:endParaRPr lang="en-US" dirty="0"/>
          </a:p>
        </p:txBody>
      </p:sp>
      <p:sp>
        <p:nvSpPr>
          <p:cNvPr id="10" name="TextBox 9"/>
          <p:cNvSpPr txBox="1"/>
          <p:nvPr/>
        </p:nvSpPr>
        <p:spPr>
          <a:xfrm>
            <a:off x="409222" y="5475111"/>
            <a:ext cx="184666" cy="369332"/>
          </a:xfrm>
          <a:prstGeom prst="rect">
            <a:avLst/>
          </a:prstGeom>
          <a:noFill/>
        </p:spPr>
        <p:txBody>
          <a:bodyPr wrap="none" rtlCol="0">
            <a:spAutoFit/>
          </a:bodyPr>
          <a:lstStyle/>
          <a:p>
            <a:endParaRPr lang="en-US" dirty="0"/>
          </a:p>
        </p:txBody>
      </p:sp>
      <p:pic>
        <p:nvPicPr>
          <p:cNvPr id="20" name="Picture 19"/>
          <p:cNvPicPr>
            <a:picLocks noChangeAspect="1"/>
          </p:cNvPicPr>
          <p:nvPr/>
        </p:nvPicPr>
        <p:blipFill>
          <a:blip r:embed="rId3"/>
          <a:srcRect l="3273" r="4451" b="38257"/>
          <a:stretch>
            <a:fillRect/>
          </a:stretch>
        </p:blipFill>
        <p:spPr>
          <a:xfrm>
            <a:off x="2956655" y="3928977"/>
            <a:ext cx="2987559" cy="2585936"/>
          </a:xfrm>
          <a:prstGeom prst="rect">
            <a:avLst/>
          </a:prstGeom>
        </p:spPr>
      </p:pic>
      <p:pic>
        <p:nvPicPr>
          <p:cNvPr id="21" name="Picture 20"/>
          <p:cNvPicPr>
            <a:picLocks noChangeAspect="1"/>
          </p:cNvPicPr>
          <p:nvPr/>
        </p:nvPicPr>
        <p:blipFill>
          <a:blip r:embed="rId4"/>
          <a:srcRect l="5009" r="7676" b="38257"/>
          <a:stretch>
            <a:fillRect/>
          </a:stretch>
        </p:blipFill>
        <p:spPr>
          <a:xfrm>
            <a:off x="5944214" y="3928977"/>
            <a:ext cx="2826938" cy="2585936"/>
          </a:xfrm>
          <a:prstGeom prst="rect">
            <a:avLst/>
          </a:prstGeom>
        </p:spPr>
      </p:pic>
      <p:sp>
        <p:nvSpPr>
          <p:cNvPr id="9" name="TextBox 8"/>
          <p:cNvSpPr txBox="1"/>
          <p:nvPr/>
        </p:nvSpPr>
        <p:spPr>
          <a:xfrm>
            <a:off x="1245956" y="3885943"/>
            <a:ext cx="832530" cy="369332"/>
          </a:xfrm>
          <a:prstGeom prst="rect">
            <a:avLst/>
          </a:prstGeom>
          <a:noFill/>
        </p:spPr>
        <p:txBody>
          <a:bodyPr wrap="none" rtlCol="0">
            <a:spAutoFit/>
          </a:bodyPr>
          <a:lstStyle/>
          <a:p>
            <a:r>
              <a:rPr lang="en-US" dirty="0" smtClean="0"/>
              <a:t>Scan 1</a:t>
            </a:r>
            <a:endParaRPr lang="en-US" dirty="0"/>
          </a:p>
        </p:txBody>
      </p:sp>
      <p:sp>
        <p:nvSpPr>
          <p:cNvPr id="11" name="TextBox 10"/>
          <p:cNvSpPr txBox="1"/>
          <p:nvPr/>
        </p:nvSpPr>
        <p:spPr>
          <a:xfrm>
            <a:off x="3977475" y="3824229"/>
            <a:ext cx="832530" cy="369332"/>
          </a:xfrm>
          <a:prstGeom prst="rect">
            <a:avLst/>
          </a:prstGeom>
          <a:noFill/>
        </p:spPr>
        <p:txBody>
          <a:bodyPr wrap="none" rtlCol="0">
            <a:spAutoFit/>
          </a:bodyPr>
          <a:lstStyle/>
          <a:p>
            <a:r>
              <a:rPr lang="en-US" dirty="0" smtClean="0"/>
              <a:t>Scan 2</a:t>
            </a:r>
            <a:endParaRPr lang="en-US" dirty="0"/>
          </a:p>
        </p:txBody>
      </p:sp>
      <p:sp>
        <p:nvSpPr>
          <p:cNvPr id="12" name="TextBox 11"/>
          <p:cNvSpPr txBox="1"/>
          <p:nvPr/>
        </p:nvSpPr>
        <p:spPr>
          <a:xfrm>
            <a:off x="6886349" y="3824229"/>
            <a:ext cx="832530" cy="369332"/>
          </a:xfrm>
          <a:prstGeom prst="rect">
            <a:avLst/>
          </a:prstGeom>
          <a:noFill/>
        </p:spPr>
        <p:txBody>
          <a:bodyPr wrap="none" rtlCol="0">
            <a:spAutoFit/>
          </a:bodyPr>
          <a:lstStyle/>
          <a:p>
            <a:r>
              <a:rPr lang="en-US" dirty="0" smtClean="0"/>
              <a:t>Scan 3</a:t>
            </a:r>
            <a:endParaRPr lang="en-US" dirty="0"/>
          </a:p>
        </p:txBody>
      </p:sp>
      <p:sp>
        <p:nvSpPr>
          <p:cNvPr id="13" name="Slide Number Placeholder 12"/>
          <p:cNvSpPr>
            <a:spLocks noGrp="1"/>
          </p:cNvSpPr>
          <p:nvPr>
            <p:ph type="sldNum" sz="quarter" idx="12"/>
          </p:nvPr>
        </p:nvSpPr>
        <p:spPr/>
        <p:txBody>
          <a:bodyPr/>
          <a:lstStyle/>
          <a:p>
            <a:fld id="{747CF73A-94C9-E546-9FE1-4B762C716924}" type="slidenum">
              <a:rPr lang="en-US" smtClean="0"/>
              <a:pPr/>
              <a:t>3</a:t>
            </a:fld>
            <a:endParaRPr lang="en-US"/>
          </a:p>
        </p:txBody>
      </p:sp>
      <p:sp>
        <p:nvSpPr>
          <p:cNvPr id="14" name="Footer Placeholder 13"/>
          <p:cNvSpPr>
            <a:spLocks noGrp="1"/>
          </p:cNvSpPr>
          <p:nvPr>
            <p:ph type="ftr" sz="quarter" idx="11"/>
          </p:nvPr>
        </p:nvSpPr>
        <p:spPr/>
        <p:txBody>
          <a:bodyPr/>
          <a:lstStyle/>
          <a:p>
            <a:r>
              <a:rPr lang="en-US" smtClean="0"/>
              <a:t>G1000351_v3</a:t>
            </a:r>
            <a:endParaRPr lang="en-US"/>
          </a:p>
        </p:txBody>
      </p:sp>
      <p:sp>
        <p:nvSpPr>
          <p:cNvPr id="15" name="Date Placeholder 14"/>
          <p:cNvSpPr>
            <a:spLocks noGrp="1"/>
          </p:cNvSpPr>
          <p:nvPr>
            <p:ph type="dt" sz="half" idx="10"/>
          </p:nvPr>
        </p:nvSpPr>
        <p:spPr/>
        <p:txBody>
          <a:bodyPr/>
          <a:lstStyle/>
          <a:p>
            <a:r>
              <a:rPr lang="en-US" smtClean="0"/>
              <a:t>4/10/10</a:t>
            </a:r>
            <a:endParaRPr lang="en-US"/>
          </a:p>
        </p:txBody>
      </p:sp>
      <p:graphicFrame>
        <p:nvGraphicFramePr>
          <p:cNvPr id="25602" name="Object 2"/>
          <p:cNvGraphicFramePr>
            <a:graphicFrameLocks noChangeAspect="1"/>
          </p:cNvGraphicFramePr>
          <p:nvPr/>
        </p:nvGraphicFramePr>
        <p:xfrm>
          <a:off x="378666" y="4193561"/>
          <a:ext cx="2802893" cy="2402272"/>
        </p:xfrm>
        <a:graphic>
          <a:graphicData uri="http://schemas.openxmlformats.org/presentationml/2006/ole">
            <p:oleObj spid="_x0000_s25602" name="Document" r:id="rId5" imgW="3060700" imgH="2463800" progId="Word.Document.12">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Methanol &amp; First Contact</a:t>
            </a:r>
            <a:endParaRPr lang="en-US" dirty="0"/>
          </a:p>
        </p:txBody>
      </p:sp>
      <p:sp>
        <p:nvSpPr>
          <p:cNvPr id="3" name="Content Placeholder 2"/>
          <p:cNvSpPr>
            <a:spLocks noGrp="1"/>
          </p:cNvSpPr>
          <p:nvPr>
            <p:ph sz="half" idx="1"/>
          </p:nvPr>
        </p:nvSpPr>
        <p:spPr>
          <a:xfrm>
            <a:off x="4940028" y="2194719"/>
            <a:ext cx="3761296" cy="4130351"/>
          </a:xfrm>
        </p:spPr>
        <p:txBody>
          <a:bodyPr>
            <a:normAutofit fontScale="92500" lnSpcReduction="20000"/>
          </a:bodyPr>
          <a:lstStyle/>
          <a:p>
            <a:r>
              <a:rPr lang="en-US" dirty="0" smtClean="0"/>
              <a:t>Top plot: Some dried pieces of first contact purposefully left on optic. </a:t>
            </a:r>
          </a:p>
          <a:p>
            <a:r>
              <a:rPr lang="en-US" dirty="0" smtClean="0"/>
              <a:t>Bottom plot: Optic after a bath in new spectroscopic grade methanol. </a:t>
            </a:r>
          </a:p>
          <a:p>
            <a:r>
              <a:rPr lang="en-US" dirty="0" smtClean="0"/>
              <a:t>Using methanol to clean optics after using First Contact on them results in a nasty residue. </a:t>
            </a:r>
          </a:p>
          <a:p>
            <a:pPr lvl="1"/>
            <a:r>
              <a:rPr lang="en-US" dirty="0" smtClean="0"/>
              <a:t>Interesting note: Methanol is also harder on the respiratory system than acetone. </a:t>
            </a:r>
          </a:p>
          <a:p>
            <a:pPr lvl="2"/>
            <a:r>
              <a:rPr lang="en-US" dirty="0" smtClean="0"/>
              <a:t>OSHA Permissible Exposure Limits Acetone: PEL of 1000ppm or 2400 mg/m</a:t>
            </a:r>
            <a:r>
              <a:rPr lang="en-US" baseline="30000" dirty="0" smtClean="0"/>
              <a:t>3</a:t>
            </a:r>
            <a:r>
              <a:rPr lang="en-US" dirty="0" smtClean="0"/>
              <a:t>  Methanol: PEL of 200ppm or 260 mg/m</a:t>
            </a:r>
            <a:r>
              <a:rPr lang="en-US" baseline="30000" dirty="0" smtClean="0"/>
              <a:t>3</a:t>
            </a:r>
            <a:endParaRPr lang="en-US" dirty="0" smtClean="0"/>
          </a:p>
          <a:p>
            <a:pPr lvl="1"/>
            <a:endParaRPr lang="en-US" dirty="0" smtClean="0"/>
          </a:p>
        </p:txBody>
      </p:sp>
      <p:pic>
        <p:nvPicPr>
          <p:cNvPr id="4" name="Picture 3"/>
          <p:cNvPicPr>
            <a:picLocks noChangeAspect="1"/>
          </p:cNvPicPr>
          <p:nvPr/>
        </p:nvPicPr>
        <p:blipFill>
          <a:blip r:embed="rId2"/>
          <a:srcRect l="4897" t="2653" r="5502" b="37581"/>
          <a:stretch>
            <a:fillRect/>
          </a:stretch>
        </p:blipFill>
        <p:spPr>
          <a:xfrm>
            <a:off x="1191091" y="1964789"/>
            <a:ext cx="2724640" cy="2351931"/>
          </a:xfrm>
          <a:prstGeom prst="rect">
            <a:avLst/>
          </a:prstGeom>
        </p:spPr>
      </p:pic>
      <p:pic>
        <p:nvPicPr>
          <p:cNvPr id="6" name="Picture 5"/>
          <p:cNvPicPr>
            <a:picLocks noChangeAspect="1"/>
          </p:cNvPicPr>
          <p:nvPr/>
        </p:nvPicPr>
        <p:blipFill>
          <a:blip r:embed="rId3"/>
          <a:srcRect r="6454" b="37514"/>
          <a:stretch>
            <a:fillRect/>
          </a:stretch>
        </p:blipFill>
        <p:spPr>
          <a:xfrm>
            <a:off x="1020174" y="4089412"/>
            <a:ext cx="2771450" cy="2392341"/>
          </a:xfrm>
          <a:prstGeom prst="rect">
            <a:avLst/>
          </a:prstGeom>
        </p:spPr>
      </p:pic>
      <p:sp>
        <p:nvSpPr>
          <p:cNvPr id="7" name="Slide Number Placeholder 6"/>
          <p:cNvSpPr>
            <a:spLocks noGrp="1"/>
          </p:cNvSpPr>
          <p:nvPr>
            <p:ph type="sldNum" sz="quarter" idx="12"/>
          </p:nvPr>
        </p:nvSpPr>
        <p:spPr/>
        <p:txBody>
          <a:bodyPr/>
          <a:lstStyle/>
          <a:p>
            <a:fld id="{747CF73A-94C9-E546-9FE1-4B762C716924}" type="slidenum">
              <a:rPr lang="en-US" smtClean="0"/>
              <a:pPr/>
              <a:t>4</a:t>
            </a:fld>
            <a:endParaRPr lang="en-US"/>
          </a:p>
        </p:txBody>
      </p:sp>
      <p:sp>
        <p:nvSpPr>
          <p:cNvPr id="8" name="Footer Placeholder 7"/>
          <p:cNvSpPr>
            <a:spLocks noGrp="1"/>
          </p:cNvSpPr>
          <p:nvPr>
            <p:ph type="ftr" sz="quarter" idx="11"/>
          </p:nvPr>
        </p:nvSpPr>
        <p:spPr/>
        <p:txBody>
          <a:bodyPr/>
          <a:lstStyle/>
          <a:p>
            <a:r>
              <a:rPr lang="en-US" smtClean="0"/>
              <a:t>G1000351_v3</a:t>
            </a:r>
            <a:endParaRPr lang="en-US"/>
          </a:p>
        </p:txBody>
      </p:sp>
      <p:sp>
        <p:nvSpPr>
          <p:cNvPr id="9" name="Date Placeholder 8"/>
          <p:cNvSpPr>
            <a:spLocks noGrp="1"/>
          </p:cNvSpPr>
          <p:nvPr>
            <p:ph type="dt" sz="half" idx="10"/>
          </p:nvPr>
        </p:nvSpPr>
        <p:spPr/>
        <p:txBody>
          <a:bodyPr/>
          <a:lstStyle/>
          <a:p>
            <a:r>
              <a:rPr lang="en-US" smtClean="0"/>
              <a:t>4/10/10</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Old methanol and new methanol</a:t>
            </a:r>
            <a:endParaRPr lang="en-US" dirty="0"/>
          </a:p>
        </p:txBody>
      </p:sp>
      <p:sp>
        <p:nvSpPr>
          <p:cNvPr id="3" name="Content Placeholder 2"/>
          <p:cNvSpPr>
            <a:spLocks noGrp="1"/>
          </p:cNvSpPr>
          <p:nvPr>
            <p:ph sz="half" idx="1"/>
          </p:nvPr>
        </p:nvSpPr>
        <p:spPr>
          <a:xfrm>
            <a:off x="654050" y="2286001"/>
            <a:ext cx="7848600" cy="1620019"/>
          </a:xfrm>
        </p:spPr>
        <p:txBody>
          <a:bodyPr>
            <a:normAutofit fontScale="77500" lnSpcReduction="20000"/>
          </a:bodyPr>
          <a:lstStyle/>
          <a:p>
            <a:r>
              <a:rPr lang="en-US" dirty="0" smtClean="0"/>
              <a:t>Scans: </a:t>
            </a:r>
            <a:r>
              <a:rPr lang="en-US" b="1" dirty="0" smtClean="0"/>
              <a:t>1. </a:t>
            </a:r>
            <a:r>
              <a:rPr lang="en-US" dirty="0" smtClean="0"/>
              <a:t>Submerged optic in bath of reagent grade methanol, hoping to get rid of residue then drag wiped after removing from bath. </a:t>
            </a:r>
            <a:r>
              <a:rPr lang="en-US" b="1" dirty="0" smtClean="0"/>
              <a:t>2. </a:t>
            </a:r>
            <a:r>
              <a:rPr lang="en-US" dirty="0" smtClean="0"/>
              <a:t>Submerged optic in bath of newly opened spectroscopic grade methanol and drag wiped on removal.</a:t>
            </a:r>
          </a:p>
          <a:p>
            <a:r>
              <a:rPr lang="en-US" dirty="0" smtClean="0"/>
              <a:t>New methanol leaves less residue. </a:t>
            </a:r>
          </a:p>
          <a:p>
            <a:r>
              <a:rPr lang="en-US" dirty="0" smtClean="0"/>
              <a:t>When CASI is working again (needs a part, will take 8-10 weeks)</a:t>
            </a:r>
            <a:r>
              <a:rPr lang="en-US" dirty="0" smtClean="0"/>
              <a:t> </a:t>
            </a:r>
            <a:r>
              <a:rPr lang="en-US" dirty="0" smtClean="0"/>
              <a:t>additional drag wipe tests will be done</a:t>
            </a:r>
            <a:r>
              <a:rPr lang="en-US" dirty="0" smtClean="0"/>
              <a:t>. </a:t>
            </a:r>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4/10/10</a:t>
            </a:r>
            <a:endParaRPr lang="en-US"/>
          </a:p>
        </p:txBody>
      </p:sp>
      <p:sp>
        <p:nvSpPr>
          <p:cNvPr id="5" name="Footer Placeholder 4"/>
          <p:cNvSpPr>
            <a:spLocks noGrp="1"/>
          </p:cNvSpPr>
          <p:nvPr>
            <p:ph type="ftr" sz="quarter" idx="11"/>
          </p:nvPr>
        </p:nvSpPr>
        <p:spPr/>
        <p:txBody>
          <a:bodyPr/>
          <a:lstStyle/>
          <a:p>
            <a:r>
              <a:rPr lang="en-US" smtClean="0"/>
              <a:t>G1000351_v3</a:t>
            </a:r>
            <a:endParaRPr lang="en-US"/>
          </a:p>
        </p:txBody>
      </p:sp>
      <p:sp>
        <p:nvSpPr>
          <p:cNvPr id="6" name="Slide Number Placeholder 5"/>
          <p:cNvSpPr>
            <a:spLocks noGrp="1"/>
          </p:cNvSpPr>
          <p:nvPr>
            <p:ph type="sldNum" sz="quarter" idx="12"/>
          </p:nvPr>
        </p:nvSpPr>
        <p:spPr/>
        <p:txBody>
          <a:bodyPr/>
          <a:lstStyle/>
          <a:p>
            <a:fld id="{747CF73A-94C9-E546-9FE1-4B762C716924}" type="slidenum">
              <a:rPr lang="en-US" smtClean="0"/>
              <a:pPr/>
              <a:t>5</a:t>
            </a:fld>
            <a:endParaRPr lang="en-US"/>
          </a:p>
        </p:txBody>
      </p:sp>
      <p:graphicFrame>
        <p:nvGraphicFramePr>
          <p:cNvPr id="34820" name="Object 4"/>
          <p:cNvGraphicFramePr>
            <a:graphicFrameLocks noChangeAspect="1"/>
          </p:cNvGraphicFramePr>
          <p:nvPr/>
        </p:nvGraphicFramePr>
        <p:xfrm>
          <a:off x="912066" y="4276481"/>
          <a:ext cx="2821735" cy="2216394"/>
        </p:xfrm>
        <a:graphic>
          <a:graphicData uri="http://schemas.openxmlformats.org/presentationml/2006/ole">
            <p:oleObj spid="_x0000_s34820" name="Document" r:id="rId3" imgW="3416300" imgH="2717800" progId="Word.Document.12">
              <p:embed/>
            </p:oleObj>
          </a:graphicData>
        </a:graphic>
      </p:graphicFrame>
      <p:graphicFrame>
        <p:nvGraphicFramePr>
          <p:cNvPr id="34821" name="Object 5"/>
          <p:cNvGraphicFramePr>
            <a:graphicFrameLocks noChangeAspect="1"/>
          </p:cNvGraphicFramePr>
          <p:nvPr/>
        </p:nvGraphicFramePr>
        <p:xfrm>
          <a:off x="5031746" y="4235194"/>
          <a:ext cx="2743499" cy="2257681"/>
        </p:xfrm>
        <a:graphic>
          <a:graphicData uri="http://schemas.openxmlformats.org/presentationml/2006/ole">
            <p:oleObj spid="_x0000_s34821" name="Document" r:id="rId4" imgW="3492500" imgH="2806700" progId="Word.Document.12">
              <p:embed/>
            </p:oleObj>
          </a:graphicData>
        </a:graphic>
      </p:graphicFrame>
      <p:sp>
        <p:nvSpPr>
          <p:cNvPr id="16" name="TextBox 15"/>
          <p:cNvSpPr txBox="1"/>
          <p:nvPr/>
        </p:nvSpPr>
        <p:spPr>
          <a:xfrm>
            <a:off x="1755225" y="3865862"/>
            <a:ext cx="832530" cy="369332"/>
          </a:xfrm>
          <a:prstGeom prst="rect">
            <a:avLst/>
          </a:prstGeom>
          <a:noFill/>
        </p:spPr>
        <p:txBody>
          <a:bodyPr wrap="none" rtlCol="0">
            <a:spAutoFit/>
          </a:bodyPr>
          <a:lstStyle/>
          <a:p>
            <a:r>
              <a:rPr lang="en-US" dirty="0" smtClean="0"/>
              <a:t>Scan 1</a:t>
            </a:r>
            <a:endParaRPr lang="en-US" dirty="0"/>
          </a:p>
        </p:txBody>
      </p:sp>
      <p:sp>
        <p:nvSpPr>
          <p:cNvPr id="17" name="TextBox 16"/>
          <p:cNvSpPr txBox="1"/>
          <p:nvPr/>
        </p:nvSpPr>
        <p:spPr>
          <a:xfrm>
            <a:off x="5906311" y="3865862"/>
            <a:ext cx="832530" cy="369332"/>
          </a:xfrm>
          <a:prstGeom prst="rect">
            <a:avLst/>
          </a:prstGeom>
          <a:noFill/>
        </p:spPr>
        <p:txBody>
          <a:bodyPr wrap="square" rtlCol="0">
            <a:spAutoFit/>
          </a:bodyPr>
          <a:lstStyle/>
          <a:p>
            <a:r>
              <a:rPr lang="en-US" dirty="0" smtClean="0"/>
              <a:t>Scan 2</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Surface Charge</a:t>
            </a:r>
            <a:endParaRPr lang="en-US" dirty="0"/>
          </a:p>
        </p:txBody>
      </p:sp>
      <p:sp>
        <p:nvSpPr>
          <p:cNvPr id="3" name="Content Placeholder 2"/>
          <p:cNvSpPr>
            <a:spLocks noGrp="1"/>
          </p:cNvSpPr>
          <p:nvPr>
            <p:ph idx="1"/>
          </p:nvPr>
        </p:nvSpPr>
        <p:spPr>
          <a:xfrm>
            <a:off x="4495294" y="2286000"/>
            <a:ext cx="3988305" cy="4228913"/>
          </a:xfrm>
        </p:spPr>
        <p:txBody>
          <a:bodyPr>
            <a:normAutofit lnSpcReduction="10000"/>
          </a:bodyPr>
          <a:lstStyle/>
          <a:p>
            <a:r>
              <a:rPr lang="en-US" dirty="0" smtClean="0"/>
              <a:t>Problem: Pulling a dried FC film off of an optic creates a charged surface. The danger of this is that charged surfaces attract dust particles from the air.</a:t>
            </a:r>
          </a:p>
          <a:p>
            <a:r>
              <a:rPr lang="en-US" dirty="0" smtClean="0"/>
              <a:t>Rand </a:t>
            </a:r>
            <a:r>
              <a:rPr lang="en-US" dirty="0" err="1" smtClean="0"/>
              <a:t>Dannenburg</a:t>
            </a:r>
            <a:r>
              <a:rPr lang="en-US" dirty="0" smtClean="0"/>
              <a:t> reported surface charges averaging  30kV/in after removing FC. (See his full LIGO doc #T0900351 for tests)</a:t>
            </a:r>
          </a:p>
          <a:p>
            <a:r>
              <a:rPr lang="en-US" dirty="0" smtClean="0"/>
              <a:t>Solution: Using an N2 ionizer gun when pulling off film results in zero surface charge </a:t>
            </a:r>
          </a:p>
          <a:p>
            <a:endParaRPr lang="en-US" dirty="0"/>
          </a:p>
        </p:txBody>
      </p:sp>
      <p:pic>
        <p:nvPicPr>
          <p:cNvPr id="5" name="Picture 4" descr="DSC_0102.JPG"/>
          <p:cNvPicPr>
            <a:picLocks noChangeAspect="1"/>
          </p:cNvPicPr>
          <p:nvPr/>
        </p:nvPicPr>
        <p:blipFill>
          <a:blip r:embed="rId2"/>
          <a:stretch>
            <a:fillRect/>
          </a:stretch>
        </p:blipFill>
        <p:spPr>
          <a:xfrm>
            <a:off x="417288" y="2698345"/>
            <a:ext cx="3954299" cy="2628897"/>
          </a:xfrm>
          <a:prstGeom prst="rect">
            <a:avLst/>
          </a:prstGeom>
        </p:spPr>
      </p:pic>
      <p:sp>
        <p:nvSpPr>
          <p:cNvPr id="6" name="Slide Number Placeholder 5"/>
          <p:cNvSpPr>
            <a:spLocks noGrp="1"/>
          </p:cNvSpPr>
          <p:nvPr>
            <p:ph type="sldNum" sz="quarter" idx="12"/>
          </p:nvPr>
        </p:nvSpPr>
        <p:spPr/>
        <p:txBody>
          <a:bodyPr/>
          <a:lstStyle/>
          <a:p>
            <a:fld id="{747CF73A-94C9-E546-9FE1-4B762C716924}" type="slidenum">
              <a:rPr lang="en-US" smtClean="0"/>
              <a:pPr/>
              <a:t>6</a:t>
            </a:fld>
            <a:endParaRPr lang="en-US"/>
          </a:p>
        </p:txBody>
      </p:sp>
      <p:sp>
        <p:nvSpPr>
          <p:cNvPr id="7" name="Footer Placeholder 6"/>
          <p:cNvSpPr>
            <a:spLocks noGrp="1"/>
          </p:cNvSpPr>
          <p:nvPr>
            <p:ph type="ftr" sz="quarter" idx="11"/>
          </p:nvPr>
        </p:nvSpPr>
        <p:spPr/>
        <p:txBody>
          <a:bodyPr/>
          <a:lstStyle/>
          <a:p>
            <a:r>
              <a:rPr lang="en-US" smtClean="0"/>
              <a:t>G1000351_v3</a:t>
            </a:r>
            <a:endParaRPr lang="en-US"/>
          </a:p>
        </p:txBody>
      </p:sp>
      <p:sp>
        <p:nvSpPr>
          <p:cNvPr id="8" name="Date Placeholder 7"/>
          <p:cNvSpPr>
            <a:spLocks noGrp="1"/>
          </p:cNvSpPr>
          <p:nvPr>
            <p:ph type="dt" sz="half" idx="10"/>
          </p:nvPr>
        </p:nvSpPr>
        <p:spPr/>
        <p:txBody>
          <a:bodyPr/>
          <a:lstStyle/>
          <a:p>
            <a:r>
              <a:rPr lang="en-US" smtClean="0"/>
              <a:t>4/10/10</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First Contact under vacuum	</a:t>
            </a:r>
            <a:endParaRPr lang="en-US" dirty="0"/>
          </a:p>
        </p:txBody>
      </p:sp>
      <p:sp>
        <p:nvSpPr>
          <p:cNvPr id="3" name="Content Placeholder 2"/>
          <p:cNvSpPr>
            <a:spLocks noGrp="1"/>
          </p:cNvSpPr>
          <p:nvPr>
            <p:ph sz="half" idx="2"/>
          </p:nvPr>
        </p:nvSpPr>
        <p:spPr>
          <a:xfrm>
            <a:off x="658813" y="2040081"/>
            <a:ext cx="3662175" cy="4086082"/>
          </a:xfrm>
        </p:spPr>
        <p:txBody>
          <a:bodyPr>
            <a:normAutofit/>
          </a:bodyPr>
          <a:lstStyle/>
          <a:p>
            <a:r>
              <a:rPr lang="en-US" dirty="0" smtClean="0"/>
              <a:t>Vacuum Tests:</a:t>
            </a:r>
          </a:p>
          <a:p>
            <a:pPr lvl="1"/>
            <a:r>
              <a:rPr lang="en-US" dirty="0" smtClean="0"/>
              <a:t>Ergo-Arm: A full sized dummy core optic was coated with FC and lifted with an ergo-arm. The FC coated optic held vacuum just as well as the non-coated one had.</a:t>
            </a:r>
          </a:p>
          <a:p>
            <a:pPr lvl="1"/>
            <a:r>
              <a:rPr lang="en-US" dirty="0" smtClean="0"/>
              <a:t>Clean sucker plate: In a clean room, plate glass was coated with FC. Then a sucker plate was left on it for 3 days. It held vacuum well, and there was no residue left on the glass after removing FC.  </a:t>
            </a:r>
          </a:p>
          <a:p>
            <a:endParaRPr lang="en-US" dirty="0"/>
          </a:p>
        </p:txBody>
      </p:sp>
      <p:graphicFrame>
        <p:nvGraphicFramePr>
          <p:cNvPr id="20482" name="Object 2"/>
          <p:cNvGraphicFramePr>
            <a:graphicFrameLocks noChangeAspect="1"/>
          </p:cNvGraphicFramePr>
          <p:nvPr/>
        </p:nvGraphicFramePr>
        <p:xfrm>
          <a:off x="4320988" y="2814338"/>
          <a:ext cx="4483251" cy="3311825"/>
        </p:xfrm>
        <a:graphic>
          <a:graphicData uri="http://schemas.openxmlformats.org/presentationml/2006/ole">
            <p:oleObj spid="_x0000_s20482" name="Document" r:id="rId3" imgW="6070600" imgH="4038600" progId="Word.Document.12">
              <p:link updateAutomatic="1"/>
            </p:oleObj>
          </a:graphicData>
        </a:graphic>
      </p:graphicFrame>
      <p:sp>
        <p:nvSpPr>
          <p:cNvPr id="5" name="Slide Number Placeholder 4"/>
          <p:cNvSpPr>
            <a:spLocks noGrp="1"/>
          </p:cNvSpPr>
          <p:nvPr>
            <p:ph type="sldNum" sz="quarter" idx="12"/>
          </p:nvPr>
        </p:nvSpPr>
        <p:spPr/>
        <p:txBody>
          <a:bodyPr/>
          <a:lstStyle/>
          <a:p>
            <a:fld id="{747CF73A-94C9-E546-9FE1-4B762C716924}" type="slidenum">
              <a:rPr lang="en-US" smtClean="0"/>
              <a:pPr/>
              <a:t>7</a:t>
            </a:fld>
            <a:endParaRPr lang="en-US"/>
          </a:p>
        </p:txBody>
      </p:sp>
      <p:sp>
        <p:nvSpPr>
          <p:cNvPr id="6" name="Footer Placeholder 5"/>
          <p:cNvSpPr>
            <a:spLocks noGrp="1"/>
          </p:cNvSpPr>
          <p:nvPr>
            <p:ph type="ftr" sz="quarter" idx="11"/>
          </p:nvPr>
        </p:nvSpPr>
        <p:spPr/>
        <p:txBody>
          <a:bodyPr/>
          <a:lstStyle/>
          <a:p>
            <a:r>
              <a:rPr lang="en-US" smtClean="0"/>
              <a:t>G1000351_v3</a:t>
            </a:r>
            <a:endParaRPr lang="en-US"/>
          </a:p>
        </p:txBody>
      </p:sp>
      <p:sp>
        <p:nvSpPr>
          <p:cNvPr id="7" name="Date Placeholder 6"/>
          <p:cNvSpPr>
            <a:spLocks noGrp="1"/>
          </p:cNvSpPr>
          <p:nvPr>
            <p:ph type="dt" sz="half" idx="10"/>
          </p:nvPr>
        </p:nvSpPr>
        <p:spPr/>
        <p:txBody>
          <a:bodyPr/>
          <a:lstStyle/>
          <a:p>
            <a:r>
              <a:rPr lang="en-US" smtClean="0"/>
              <a:t>4/10/10</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Ways to remove</a:t>
            </a:r>
            <a:endParaRPr lang="en-US" dirty="0"/>
          </a:p>
        </p:txBody>
      </p:sp>
      <p:sp>
        <p:nvSpPr>
          <p:cNvPr id="3" name="Content Placeholder 2"/>
          <p:cNvSpPr>
            <a:spLocks noGrp="1"/>
          </p:cNvSpPr>
          <p:nvPr>
            <p:ph idx="1"/>
          </p:nvPr>
        </p:nvSpPr>
        <p:spPr>
          <a:xfrm>
            <a:off x="376722" y="2113224"/>
            <a:ext cx="4261391" cy="4468913"/>
          </a:xfrm>
        </p:spPr>
        <p:txBody>
          <a:bodyPr>
            <a:normAutofit/>
          </a:bodyPr>
          <a:lstStyle/>
          <a:p>
            <a:r>
              <a:rPr lang="en-US" dirty="0" smtClean="0"/>
              <a:t>Yes</a:t>
            </a:r>
          </a:p>
          <a:p>
            <a:pPr lvl="1"/>
            <a:r>
              <a:rPr lang="en-US" dirty="0" smtClean="0"/>
              <a:t>PEEK mesh:</a:t>
            </a:r>
            <a:r>
              <a:rPr lang="en-US" dirty="0" smtClean="0"/>
              <a:t> </a:t>
            </a:r>
            <a:r>
              <a:rPr lang="en-US" dirty="0" smtClean="0"/>
              <a:t>works the best, </a:t>
            </a:r>
            <a:r>
              <a:rPr lang="en-US" dirty="0" smtClean="0"/>
              <a:t>s</a:t>
            </a:r>
            <a:r>
              <a:rPr lang="en-US" dirty="0" smtClean="0"/>
              <a:t>hown </a:t>
            </a:r>
            <a:r>
              <a:rPr lang="en-US" dirty="0" smtClean="0"/>
              <a:t>in top picture. Bottom picture shows nylon </a:t>
            </a:r>
            <a:r>
              <a:rPr lang="en-US" dirty="0" smtClean="0"/>
              <a:t>mesh</a:t>
            </a:r>
            <a:r>
              <a:rPr lang="en-US" dirty="0" smtClean="0"/>
              <a:t>.</a:t>
            </a:r>
            <a:endParaRPr lang="en-US" dirty="0" smtClean="0"/>
          </a:p>
          <a:p>
            <a:pPr lvl="1"/>
            <a:r>
              <a:rPr lang="en-US" dirty="0" err="1" smtClean="0"/>
              <a:t>Kapton</a:t>
            </a:r>
            <a:r>
              <a:rPr lang="en-US" dirty="0" smtClean="0"/>
              <a:t> tape: </a:t>
            </a:r>
            <a:r>
              <a:rPr lang="en-US" dirty="0" smtClean="0"/>
              <a:t>Tape works well </a:t>
            </a:r>
            <a:r>
              <a:rPr lang="en-US" dirty="0" smtClean="0"/>
              <a:t>but is</a:t>
            </a:r>
            <a:r>
              <a:rPr lang="en-US" dirty="0" smtClean="0"/>
              <a:t> </a:t>
            </a:r>
            <a:r>
              <a:rPr lang="en-US" dirty="0" smtClean="0"/>
              <a:t>not allowed in vacuum chamber</a:t>
            </a:r>
          </a:p>
          <a:p>
            <a:r>
              <a:rPr lang="en-US" dirty="0" smtClean="0"/>
              <a:t>No</a:t>
            </a:r>
          </a:p>
          <a:p>
            <a:pPr lvl="1"/>
            <a:r>
              <a:rPr lang="en-US" dirty="0" smtClean="0"/>
              <a:t>Aluminum foil: Keeps FC from drying</a:t>
            </a:r>
          </a:p>
          <a:p>
            <a:pPr lvl="1"/>
            <a:r>
              <a:rPr lang="en-US" dirty="0" smtClean="0"/>
              <a:t>Clean room wipes: Leaves bits of dried FC behind.</a:t>
            </a:r>
          </a:p>
          <a:p>
            <a:pPr lvl="1"/>
            <a:r>
              <a:rPr lang="en-US" dirty="0" smtClean="0"/>
              <a:t>Razors: Unnecessary in most cases.   </a:t>
            </a:r>
          </a:p>
          <a:p>
            <a:pPr lvl="1"/>
            <a:endParaRPr lang="en-US" dirty="0"/>
          </a:p>
        </p:txBody>
      </p:sp>
      <p:pic>
        <p:nvPicPr>
          <p:cNvPr id="4" name="Picture 3" descr="DSC_0092.JPG"/>
          <p:cNvPicPr>
            <a:picLocks noChangeAspect="1"/>
          </p:cNvPicPr>
          <p:nvPr/>
        </p:nvPicPr>
        <p:blipFill>
          <a:blip r:embed="rId2"/>
          <a:stretch>
            <a:fillRect/>
          </a:stretch>
        </p:blipFill>
        <p:spPr>
          <a:xfrm>
            <a:off x="4638113" y="3786164"/>
            <a:ext cx="4104493" cy="2728749"/>
          </a:xfrm>
          <a:prstGeom prst="rect">
            <a:avLst/>
          </a:prstGeom>
        </p:spPr>
      </p:pic>
      <p:sp>
        <p:nvSpPr>
          <p:cNvPr id="5" name="Slide Number Placeholder 4"/>
          <p:cNvSpPr>
            <a:spLocks noGrp="1"/>
          </p:cNvSpPr>
          <p:nvPr>
            <p:ph type="sldNum" sz="quarter" idx="12"/>
          </p:nvPr>
        </p:nvSpPr>
        <p:spPr/>
        <p:txBody>
          <a:bodyPr/>
          <a:lstStyle/>
          <a:p>
            <a:fld id="{747CF73A-94C9-E546-9FE1-4B762C716924}" type="slidenum">
              <a:rPr lang="en-US" smtClean="0"/>
              <a:pPr/>
              <a:t>8</a:t>
            </a:fld>
            <a:endParaRPr lang="en-US"/>
          </a:p>
        </p:txBody>
      </p:sp>
      <p:sp>
        <p:nvSpPr>
          <p:cNvPr id="6" name="Footer Placeholder 5"/>
          <p:cNvSpPr>
            <a:spLocks noGrp="1"/>
          </p:cNvSpPr>
          <p:nvPr>
            <p:ph type="ftr" sz="quarter" idx="11"/>
          </p:nvPr>
        </p:nvSpPr>
        <p:spPr/>
        <p:txBody>
          <a:bodyPr/>
          <a:lstStyle/>
          <a:p>
            <a:r>
              <a:rPr lang="en-US" smtClean="0"/>
              <a:t>G1000351_v3</a:t>
            </a:r>
            <a:endParaRPr lang="en-US"/>
          </a:p>
        </p:txBody>
      </p:sp>
      <p:sp>
        <p:nvSpPr>
          <p:cNvPr id="7" name="Date Placeholder 6"/>
          <p:cNvSpPr>
            <a:spLocks noGrp="1"/>
          </p:cNvSpPr>
          <p:nvPr>
            <p:ph type="dt" sz="half" idx="10"/>
          </p:nvPr>
        </p:nvSpPr>
        <p:spPr/>
        <p:txBody>
          <a:bodyPr/>
          <a:lstStyle/>
          <a:p>
            <a:r>
              <a:rPr lang="en-US" smtClean="0"/>
              <a:t>4/10/10</a:t>
            </a:r>
            <a:endParaRPr lang="en-US"/>
          </a:p>
        </p:txBody>
      </p:sp>
      <p:pic>
        <p:nvPicPr>
          <p:cNvPr id="8" name="Picture 7" descr="DSC_0156.JPG"/>
          <p:cNvPicPr>
            <a:picLocks noChangeAspect="1"/>
          </p:cNvPicPr>
          <p:nvPr/>
        </p:nvPicPr>
        <p:blipFill>
          <a:blip r:embed="rId3"/>
          <a:srcRect t="6000" b="21000"/>
          <a:stretch>
            <a:fillRect/>
          </a:stretch>
        </p:blipFill>
        <p:spPr>
          <a:xfrm>
            <a:off x="5215090" y="2113224"/>
            <a:ext cx="3446702" cy="167294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Application</a:t>
            </a:r>
            <a:endParaRPr lang="en-US" dirty="0"/>
          </a:p>
        </p:txBody>
      </p:sp>
      <p:sp>
        <p:nvSpPr>
          <p:cNvPr id="3" name="Content Placeholder 2"/>
          <p:cNvSpPr>
            <a:spLocks noGrp="1"/>
          </p:cNvSpPr>
          <p:nvPr>
            <p:ph idx="1"/>
          </p:nvPr>
        </p:nvSpPr>
        <p:spPr>
          <a:xfrm>
            <a:off x="3910194" y="2286000"/>
            <a:ext cx="4573407" cy="3840163"/>
          </a:xfrm>
        </p:spPr>
        <p:txBody>
          <a:bodyPr>
            <a:normAutofit fontScale="85000" lnSpcReduction="20000"/>
          </a:bodyPr>
          <a:lstStyle/>
          <a:p>
            <a:r>
              <a:rPr lang="en-US" dirty="0" smtClean="0"/>
              <a:t>Full procedure on </a:t>
            </a:r>
            <a:r>
              <a:rPr lang="en-US" dirty="0" err="1" smtClean="0"/>
              <a:t>dcc</a:t>
            </a:r>
            <a:r>
              <a:rPr lang="en-US" dirty="0" smtClean="0"/>
              <a:t>, T1000079.</a:t>
            </a:r>
          </a:p>
          <a:p>
            <a:r>
              <a:rPr lang="en-US" dirty="0" smtClean="0"/>
              <a:t>Pour some First Contact into a clean </a:t>
            </a:r>
            <a:r>
              <a:rPr lang="en-US" dirty="0" err="1" smtClean="0"/>
              <a:t>petri</a:t>
            </a:r>
            <a:r>
              <a:rPr lang="en-US" dirty="0" smtClean="0"/>
              <a:t> dish.</a:t>
            </a:r>
          </a:p>
          <a:p>
            <a:r>
              <a:rPr lang="en-US" dirty="0" smtClean="0"/>
              <a:t>Brush FC on in a circular outer shell first, then fill in the rest. (a circular crust minimizes drips on vertical optics.)</a:t>
            </a:r>
          </a:p>
          <a:p>
            <a:r>
              <a:rPr lang="en-US" dirty="0" smtClean="0"/>
              <a:t>Set brush in thinner and wait 20 minutes, then repeat twice.</a:t>
            </a:r>
          </a:p>
          <a:p>
            <a:r>
              <a:rPr lang="en-US" dirty="0" smtClean="0"/>
              <a:t>Cut a strip of PEEK mesh ~2’’x5’’, hold against top of optic.</a:t>
            </a:r>
          </a:p>
          <a:p>
            <a:r>
              <a:rPr lang="en-US" dirty="0" smtClean="0"/>
              <a:t>Brush FC over the mesh to keep it in place, leave to dry</a:t>
            </a:r>
          </a:p>
          <a:p>
            <a:endParaRPr lang="en-US" dirty="0"/>
          </a:p>
        </p:txBody>
      </p:sp>
      <p:pic>
        <p:nvPicPr>
          <p:cNvPr id="6" name="Picture 5" descr="DSC_0091.JPG"/>
          <p:cNvPicPr>
            <a:picLocks noChangeAspect="1"/>
          </p:cNvPicPr>
          <p:nvPr/>
        </p:nvPicPr>
        <p:blipFill>
          <a:blip r:embed="rId2"/>
          <a:stretch>
            <a:fillRect/>
          </a:stretch>
        </p:blipFill>
        <p:spPr>
          <a:xfrm>
            <a:off x="389606" y="4210319"/>
            <a:ext cx="3306525" cy="2198244"/>
          </a:xfrm>
          <a:prstGeom prst="rect">
            <a:avLst/>
          </a:prstGeom>
        </p:spPr>
      </p:pic>
      <p:pic>
        <p:nvPicPr>
          <p:cNvPr id="7" name="Picture 6" descr="DSC_0079.JPG"/>
          <p:cNvPicPr>
            <a:picLocks noChangeAspect="1"/>
          </p:cNvPicPr>
          <p:nvPr/>
        </p:nvPicPr>
        <p:blipFill>
          <a:blip r:embed="rId3"/>
          <a:stretch>
            <a:fillRect/>
          </a:stretch>
        </p:blipFill>
        <p:spPr>
          <a:xfrm>
            <a:off x="389606" y="2012075"/>
            <a:ext cx="3306525" cy="2198244"/>
          </a:xfrm>
          <a:prstGeom prst="rect">
            <a:avLst/>
          </a:prstGeom>
        </p:spPr>
      </p:pic>
      <p:sp>
        <p:nvSpPr>
          <p:cNvPr id="8" name="Slide Number Placeholder 7"/>
          <p:cNvSpPr>
            <a:spLocks noGrp="1"/>
          </p:cNvSpPr>
          <p:nvPr>
            <p:ph type="sldNum" sz="quarter" idx="12"/>
          </p:nvPr>
        </p:nvSpPr>
        <p:spPr/>
        <p:txBody>
          <a:bodyPr/>
          <a:lstStyle/>
          <a:p>
            <a:fld id="{747CF73A-94C9-E546-9FE1-4B762C716924}" type="slidenum">
              <a:rPr lang="en-US" smtClean="0"/>
              <a:pPr/>
              <a:t>9</a:t>
            </a:fld>
            <a:endParaRPr lang="en-US"/>
          </a:p>
        </p:txBody>
      </p:sp>
      <p:sp>
        <p:nvSpPr>
          <p:cNvPr id="9" name="Footer Placeholder 8"/>
          <p:cNvSpPr>
            <a:spLocks noGrp="1"/>
          </p:cNvSpPr>
          <p:nvPr>
            <p:ph type="ftr" sz="quarter" idx="11"/>
          </p:nvPr>
        </p:nvSpPr>
        <p:spPr/>
        <p:txBody>
          <a:bodyPr/>
          <a:lstStyle/>
          <a:p>
            <a:r>
              <a:rPr lang="en-US" smtClean="0"/>
              <a:t>G1000351_v3</a:t>
            </a:r>
            <a:endParaRPr lang="en-US"/>
          </a:p>
        </p:txBody>
      </p:sp>
      <p:sp>
        <p:nvSpPr>
          <p:cNvPr id="10" name="Date Placeholder 9"/>
          <p:cNvSpPr>
            <a:spLocks noGrp="1"/>
          </p:cNvSpPr>
          <p:nvPr>
            <p:ph type="dt" sz="half" idx="10"/>
          </p:nvPr>
        </p:nvSpPr>
        <p:spPr/>
        <p:txBody>
          <a:bodyPr/>
          <a:lstStyle/>
          <a:p>
            <a:r>
              <a:rPr lang="en-US" smtClean="0"/>
              <a:t>4/10/10</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odex">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Codex">
      <a:majorFont>
        <a:latin typeface="Calisto MT"/>
        <a:ea typeface=""/>
        <a:cs typeface=""/>
        <a:font script="Jpan" typeface="ＭＳ 明朝"/>
      </a:majorFont>
      <a:minorFont>
        <a:latin typeface="Calisto MT"/>
        <a:ea typeface=""/>
        <a:cs typeface=""/>
        <a:font script="Jpan" typeface="ＭＳ 明朝"/>
      </a:minorFont>
    </a:fontScheme>
    <a:fmtScheme name="Codex">
      <a:fillStyleLst>
        <a:solidFill>
          <a:schemeClr val="phClr"/>
        </a:solidFill>
        <a:gradFill rotWithShape="1">
          <a:gsLst>
            <a:gs pos="0">
              <a:schemeClr val="phClr">
                <a:tint val="100000"/>
                <a:shade val="60000"/>
                <a:satMod val="135000"/>
              </a:schemeClr>
            </a:gs>
            <a:gs pos="100000">
              <a:schemeClr val="phClr">
                <a:tint val="100000"/>
                <a:shade val="94000"/>
                <a:satMod val="135000"/>
              </a:schemeClr>
            </a:gs>
          </a:gsLst>
          <a:lin ang="16200000" scaled="1"/>
        </a:gradFill>
        <a:gradFill rotWithShape="1">
          <a:gsLst>
            <a:gs pos="0">
              <a:schemeClr val="phClr">
                <a:shade val="51000"/>
                <a:alpha val="90000"/>
                <a:satMod val="115000"/>
              </a:schemeClr>
            </a:gs>
            <a:gs pos="100000">
              <a:schemeClr val="phClr">
                <a:shade val="94000"/>
                <a:alpha val="90000"/>
                <a:satMod val="135000"/>
              </a:schemeClr>
            </a:gs>
          </a:gsLst>
          <a:lin ang="5400000" scaled="1"/>
        </a:gradFill>
      </a:fillStyleLst>
      <a:lnStyleLst>
        <a:ln w="15875" cap="flat" cmpd="sng" algn="ctr">
          <a:solidFill>
            <a:schemeClr val="phClr">
              <a:shade val="95000"/>
              <a:satMod val="105000"/>
            </a:schemeClr>
          </a:solidFill>
          <a:prstDash val="solid"/>
        </a:ln>
        <a:ln w="34925"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effectStyle>
        <a:effectStyle>
          <a:effectLst>
            <a:outerShdw blurRad="50800" dist="12700" dir="5400000" rotWithShape="0">
              <a:srgbClr val="525252">
                <a:alpha val="85000"/>
              </a:srgbClr>
            </a:outerShdw>
          </a:effectLst>
          <a:scene3d>
            <a:camera prst="orthographicFront">
              <a:rot lat="0" lon="0" rev="0"/>
            </a:camera>
            <a:lightRig rig="sunrise" dir="t">
              <a:rot lat="0" lon="0" rev="6000000"/>
            </a:lightRig>
          </a:scene3d>
          <a:sp3d prstMaterial="matte">
            <a:bevelT w="50800" h="4445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Codex.thmx</Template>
  <TotalTime>777</TotalTime>
  <Words>1152</Words>
  <Application>Microsoft Macintosh PowerPoint</Application>
  <PresentationFormat>On-screen Show (4:3)</PresentationFormat>
  <Paragraphs>111</Paragraphs>
  <Slides>12</Slides>
  <Notes>1</Notes>
  <HiddenSlides>0</HiddenSlides>
  <MMClips>0</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1</vt:i4>
      </vt:variant>
      <vt:variant>
        <vt:lpstr>Slide Titles</vt:lpstr>
      </vt:variant>
      <vt:variant>
        <vt:i4>12</vt:i4>
      </vt:variant>
    </vt:vector>
  </HeadingPairs>
  <TitlesOfParts>
    <vt:vector size="15" baseType="lpstr">
      <vt:lpstr>Codex</vt:lpstr>
      <vt:lpstr>???</vt:lpstr>
      <vt:lpstr>Document</vt:lpstr>
      <vt:lpstr>         First Contact:  Practical Engineering Solutions</vt:lpstr>
      <vt:lpstr>Outline</vt:lpstr>
      <vt:lpstr>Drag Wiping and First Contact</vt:lpstr>
      <vt:lpstr>Methanol &amp; First Contact</vt:lpstr>
      <vt:lpstr>Old methanol and new methanol</vt:lpstr>
      <vt:lpstr>Surface Charge</vt:lpstr>
      <vt:lpstr>First Contact under vacuum </vt:lpstr>
      <vt:lpstr>Ways to remove</vt:lpstr>
      <vt:lpstr>Application</vt:lpstr>
      <vt:lpstr>Removal</vt:lpstr>
      <vt:lpstr>Conclusions</vt:lpstr>
      <vt:lpstr>Links/References</vt:lpstr>
    </vt:vector>
  </TitlesOfParts>
  <Company>Caltech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Contact:  Practical Engineering Solutions for Application and Removal </dc:title>
  <dc:creator>Margot Phelps</dc:creator>
  <cp:lastModifiedBy>Margot Phelps</cp:lastModifiedBy>
  <cp:revision>35</cp:revision>
  <dcterms:created xsi:type="dcterms:W3CDTF">2010-04-12T03:17:01Z</dcterms:created>
  <dcterms:modified xsi:type="dcterms:W3CDTF">2010-04-12T03:29:03Z</dcterms:modified>
</cp:coreProperties>
</file>