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6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69920" cy="480060"/>
          </a:xfrm>
          <a:prstGeom prst="rect">
            <a:avLst/>
          </a:prstGeom>
        </p:spPr>
        <p:txBody>
          <a:bodyPr vert="horz" lIns="96659" tIns="48330" rIns="96659" bIns="48330" rtlCol="0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0"/>
            <a:ext cx="3169920" cy="480060"/>
          </a:xfrm>
          <a:prstGeom prst="rect">
            <a:avLst/>
          </a:prstGeom>
        </p:spPr>
        <p:txBody>
          <a:bodyPr vert="horz" lIns="96659" tIns="48330" rIns="96659" bIns="48330" rtlCol="0"/>
          <a:lstStyle>
            <a:lvl1pPr algn="r">
              <a:defRPr sz="1400"/>
            </a:lvl1pPr>
          </a:lstStyle>
          <a:p>
            <a:fld id="{EDB12BAD-1EA4-4101-82E8-F8001EE5BFD5}" type="datetimeFigureOut">
              <a:rPr lang="en-US" smtClean="0"/>
              <a:t>5/25/2010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9" tIns="48330" rIns="96659" bIns="4833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9" tIns="48330" rIns="96659" bIns="4833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4"/>
            <a:ext cx="3169920" cy="480060"/>
          </a:xfrm>
          <a:prstGeom prst="rect">
            <a:avLst/>
          </a:prstGeom>
        </p:spPr>
        <p:txBody>
          <a:bodyPr vert="horz" lIns="96659" tIns="48330" rIns="96659" bIns="48330" rtlCol="0" anchor="b"/>
          <a:lstStyle>
            <a:lvl1pPr algn="l">
              <a:defRPr sz="14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4"/>
            <a:ext cx="3169920" cy="480060"/>
          </a:xfrm>
          <a:prstGeom prst="rect">
            <a:avLst/>
          </a:prstGeom>
        </p:spPr>
        <p:txBody>
          <a:bodyPr vert="horz" lIns="96659" tIns="48330" rIns="96659" bIns="48330" rtlCol="0" anchor="b"/>
          <a:lstStyle>
            <a:lvl1pPr algn="r">
              <a:defRPr sz="1400"/>
            </a:lvl1pPr>
          </a:lstStyle>
          <a:p>
            <a:fld id="{A94D1759-26AA-4B3C-9D20-C40B0C18708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4D1759-26AA-4B3C-9D20-C40B0C18708E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885F4-71E4-4C23-A75C-7652856A0B3C}" type="datetime1">
              <a:rPr lang="en-US" smtClean="0"/>
              <a:t>6/8/2010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A6777-F2FB-455C-9238-EEC9757145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7BAD8-F403-4E73-A4F9-B9463793B148}" type="datetime1">
              <a:rPr lang="en-US" smtClean="0"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D2A6777-F2FB-455C-9238-EEC97571453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0E7D0-72B0-4905-AA24-FD0EAF89AC58}" type="datetime1">
              <a:rPr lang="en-US" smtClean="0"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D0FAF-AA6E-4EA1-865B-B118E79CCF05}" type="datetime1">
              <a:rPr lang="en-US" smtClean="0"/>
              <a:t>6/8/2010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D2A6777-F2FB-455C-9238-EEC9757145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F40CD-3E9F-458A-B4C8-DCC563A9E808}" type="datetime1">
              <a:rPr lang="en-US" smtClean="0"/>
              <a:t>6/8/2010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A6777-F2FB-455C-9238-EEC9757145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C1D423A-F5FD-4E1B-8187-4EA591F5FE17}" type="datetime1">
              <a:rPr lang="en-US" smtClean="0"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A2A33-6007-4087-AA92-73423E80A695}" type="datetime1">
              <a:rPr lang="en-US" smtClean="0"/>
              <a:t>6/8/2010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D2A6777-F2FB-455C-9238-EEC975714534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6C5AEF-2587-4675-B875-D3B453BA039F}" type="datetime1">
              <a:rPr lang="en-US" smtClean="0"/>
              <a:t>6/8/2010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D2A6777-F2FB-455C-9238-EEC975714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7BD5E-3C7C-4314-9886-CF920DF996D9}" type="datetime1">
              <a:rPr lang="en-US" smtClean="0"/>
              <a:t>6/8/2010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2A6777-F2FB-455C-9238-EEC97571453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A6777-F2FB-455C-9238-EEC975714534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866F2-07B8-41FF-A1F7-EE673E0F586B}" type="datetime1">
              <a:rPr lang="en-US" smtClean="0"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D2A6777-F2FB-455C-9238-EEC975714534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1E77D79-5105-473C-A273-374D4059DE6E}" type="datetime1">
              <a:rPr lang="en-US" smtClean="0"/>
              <a:t>6/8/2010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76A8902B-6E4F-43B9-B9A9-D30D78856418}" type="datetime1">
              <a:rPr lang="en-US" smtClean="0"/>
              <a:t>6/8/2010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D2A6777-F2FB-455C-9238-EEC975714534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presentation of Interface Solutions</a:t>
            </a:r>
          </a:p>
          <a:p>
            <a:endParaRPr lang="en-US" dirty="0" smtClean="0"/>
          </a:p>
          <a:p>
            <a:r>
              <a:rPr lang="en-US" dirty="0" smtClean="0"/>
              <a:t>R.  Abbott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Binary I/O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28600"/>
            <a:ext cx="725043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Input Building Block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t>2</a:t>
            </a:fld>
            <a:endParaRPr lang="en-US"/>
          </a:p>
        </p:txBody>
      </p:sp>
      <p:pic>
        <p:nvPicPr>
          <p:cNvPr id="1031" name="Picture 7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364744" y="2644482"/>
            <a:ext cx="4854000" cy="195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057400" y="1942907"/>
            <a:ext cx="2057400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05200" y="4191000"/>
            <a:ext cx="3810000" cy="19069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ctangle 15"/>
          <p:cNvSpPr/>
          <p:nvPr/>
        </p:nvSpPr>
        <p:spPr>
          <a:xfrm>
            <a:off x="609600" y="3276600"/>
            <a:ext cx="160019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From Field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6400800" y="2971800"/>
            <a:ext cx="1752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To Binary Input Card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Input 8 Channel Section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t>3</a:t>
            </a:fld>
            <a:endParaRPr lang="en-US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095155" y="1527175"/>
            <a:ext cx="6917177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33400" y="1981200"/>
            <a:ext cx="1066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From Field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Input Board Configuration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t>4</a:t>
            </a:fld>
            <a:endParaRPr lang="en-US"/>
          </a:p>
        </p:txBody>
      </p:sp>
      <p:pic>
        <p:nvPicPr>
          <p:cNvPr id="3076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2743200"/>
            <a:ext cx="7712861" cy="1981200"/>
          </a:xfrm>
          <a:prstGeom prst="rect">
            <a:avLst/>
          </a:prstGeom>
          <a:ln w="9525">
            <a:noFill/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3429000" y="48768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D9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267200" y="48768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D9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105400" y="48768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D9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705600" y="48768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D9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67400" y="48768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D9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543800" y="48768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D9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590800" y="48768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D9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752600" y="48768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D9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514600" y="228600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D37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629400" y="228600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D37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2743200" y="1828800"/>
            <a:ext cx="3669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 Binary I/O Card in I/O Chassis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2971800" y="5638800"/>
            <a:ext cx="366959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From Field Modules in Banks of 8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Output Building Block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t>5</a:t>
            </a:fld>
            <a:endParaRPr lang="en-US"/>
          </a:p>
        </p:txBody>
      </p:sp>
      <p:pic>
        <p:nvPicPr>
          <p:cNvPr id="4100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>
            <a:off x="1905000" y="2514600"/>
            <a:ext cx="4302358" cy="216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248400" y="3657600"/>
            <a:ext cx="205739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 Pull-down on Binary Output Card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838200" y="3505200"/>
            <a:ext cx="16763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For Switching in Field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</a:t>
            </a:r>
            <a:r>
              <a:rPr lang="en-US" dirty="0" smtClean="0"/>
              <a:t>Output 8 </a:t>
            </a:r>
            <a:r>
              <a:rPr lang="en-US" dirty="0" smtClean="0"/>
              <a:t>Channel Section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t>6</a:t>
            </a:fld>
            <a:endParaRPr lang="en-US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1828800"/>
            <a:ext cx="4529539" cy="42892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752600" y="2133600"/>
            <a:ext cx="99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To Field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0" y="2438400"/>
            <a:ext cx="157912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/>
              <a:t>To Binary Out Card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Binary </a:t>
            </a:r>
            <a:r>
              <a:rPr lang="en-US" dirty="0" smtClean="0"/>
              <a:t>Output Board </a:t>
            </a:r>
            <a:r>
              <a:rPr lang="en-US" dirty="0" smtClean="0"/>
              <a:t>Configuration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A6777-F2FB-455C-9238-EEC975714534}" type="slidenum">
              <a:rPr lang="en-US" smtClean="0"/>
              <a:t>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LIGO-G1000606-v1</a:t>
            </a:r>
            <a:endParaRPr lang="en-US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8971" y="2819400"/>
            <a:ext cx="7743136" cy="19811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3048000" y="49530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D9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886200" y="49530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D9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724400" y="49530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D9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6324600" y="49530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D9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486400" y="49530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D9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162800" y="49530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D9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209800" y="49530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D9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371600" y="4953000"/>
            <a:ext cx="444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D9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09800" y="228600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D37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24600" y="2286000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D37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667000" y="1828800"/>
            <a:ext cx="3733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 Binary I/O Card in I/O Chassis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743200" y="5638800"/>
            <a:ext cx="365035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To Field Modules in Banks of 8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20205</TotalTime>
  <Words>129</Words>
  <Application>Microsoft Office PowerPoint</Application>
  <PresentationFormat>On-screen Show (4:3)</PresentationFormat>
  <Paragraphs>62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Binary I/O</vt:lpstr>
      <vt:lpstr>Binary Input Building Block</vt:lpstr>
      <vt:lpstr>Binary Input 8 Channel Section</vt:lpstr>
      <vt:lpstr>Binary Input Board Configuration</vt:lpstr>
      <vt:lpstr>Binary Output Building Block</vt:lpstr>
      <vt:lpstr>Binary Output 8 Channel Section</vt:lpstr>
      <vt:lpstr>Binary Output Board Configuration</vt:lpstr>
    </vt:vector>
  </TitlesOfParts>
  <Company>Ligo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Binary I/O</dc:title>
  <dc:creator>Richard Abbott</dc:creator>
  <cp:lastModifiedBy>Richard Abbott</cp:lastModifiedBy>
  <cp:revision>8</cp:revision>
  <dcterms:created xsi:type="dcterms:W3CDTF">2010-05-25T23:37:34Z</dcterms:created>
  <dcterms:modified xsi:type="dcterms:W3CDTF">2010-06-09T00:22:36Z</dcterms:modified>
</cp:coreProperties>
</file>