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6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LIGO-D1200757-V4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70DCD-B8A9-4542-9B3E-8672ED9A1FF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9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C2E7-7089-419E-A6D8-EE095D63B8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FAEB8-D15F-4E5D-B92B-0466D15EED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26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25613" y="274638"/>
            <a:ext cx="69611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69088"/>
            <a:ext cx="1273175" cy="18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LIGO-D1200757-V4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2963" y="6650038"/>
            <a:ext cx="669925" cy="203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93A310-ED39-480F-ADDC-2E562992138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30" name="Object 14"/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hoto Editor Photo" r:id="rId5" imgW="4409524" imgH="3219899" progId="MSPhotoEd.3">
                  <p:embed/>
                </p:oleObj>
              </mc:Choice>
              <mc:Fallback>
                <p:oleObj name="Photo Editor Photo" r:id="rId5" imgW="4409524" imgH="321989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676275"/>
            <a:ext cx="9132888" cy="38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95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 txBox="1">
            <a:spLocks/>
          </p:cNvSpPr>
          <p:nvPr/>
        </p:nvSpPr>
        <p:spPr bwMode="auto">
          <a:xfrm>
            <a:off x="1725613" y="274638"/>
            <a:ext cx="69611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D1101363 Accelerometer Interface</a:t>
            </a:r>
            <a:endParaRPr lang="en-US" dirty="0" smtClean="0">
              <a:solidFill>
                <a:prstClr val="black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1369697" y="936932"/>
            <a:ext cx="6527302" cy="5740867"/>
            <a:chOff x="1369697" y="936932"/>
            <a:chExt cx="6527302" cy="5740867"/>
          </a:xfrm>
        </p:grpSpPr>
        <p:grpSp>
          <p:nvGrpSpPr>
            <p:cNvPr id="47" name="Group 46"/>
            <p:cNvGrpSpPr>
              <a:grpSpLocks noChangeAspect="1"/>
            </p:cNvGrpSpPr>
            <p:nvPr/>
          </p:nvGrpSpPr>
          <p:grpSpPr>
            <a:xfrm>
              <a:off x="1369697" y="936932"/>
              <a:ext cx="6243150" cy="5486400"/>
              <a:chOff x="811924" y="228600"/>
              <a:chExt cx="7543800" cy="66294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811924" y="228600"/>
                <a:ext cx="7543800" cy="64008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>
                <a:off x="1066800" y="1266552"/>
                <a:ext cx="2979683" cy="4829448"/>
                <a:chOff x="1249417" y="825065"/>
                <a:chExt cx="2979683" cy="4829448"/>
              </a:xfrm>
            </p:grpSpPr>
            <p:grpSp>
              <p:nvGrpSpPr>
                <p:cNvPr id="159" name="Group 158"/>
                <p:cNvGrpSpPr/>
                <p:nvPr/>
              </p:nvGrpSpPr>
              <p:grpSpPr>
                <a:xfrm rot="16200000">
                  <a:off x="2147500" y="1148866"/>
                  <a:ext cx="1182362" cy="2971800"/>
                  <a:chOff x="1669884" y="1216573"/>
                  <a:chExt cx="1182362" cy="2971800"/>
                </a:xfrm>
              </p:grpSpPr>
              <p:grpSp>
                <p:nvGrpSpPr>
                  <p:cNvPr id="181" name="Group 180"/>
                  <p:cNvGrpSpPr/>
                  <p:nvPr/>
                </p:nvGrpSpPr>
                <p:grpSpPr>
                  <a:xfrm rot="5400000">
                    <a:off x="472020" y="2414437"/>
                    <a:ext cx="2971800" cy="576072"/>
                    <a:chOff x="-533400" y="1371600"/>
                    <a:chExt cx="2971800" cy="576072"/>
                  </a:xfrm>
                </p:grpSpPr>
                <p:sp>
                  <p:nvSpPr>
                    <p:cNvPr id="185" name="Rectangle 184"/>
                    <p:cNvSpPr/>
                    <p:nvPr/>
                  </p:nvSpPr>
                  <p:spPr>
                    <a:xfrm>
                      <a:off x="-533400" y="1371600"/>
                      <a:ext cx="2743200" cy="57607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/>
                    </a:p>
                  </p:txBody>
                </p:sp>
                <p:sp>
                  <p:nvSpPr>
                    <p:cNvPr id="186" name="Rectangle 185"/>
                    <p:cNvSpPr/>
                    <p:nvPr/>
                  </p:nvSpPr>
                  <p:spPr>
                    <a:xfrm>
                      <a:off x="2209800" y="1530569"/>
                      <a:ext cx="228600" cy="2286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82" name="Group 181"/>
                  <p:cNvGrpSpPr/>
                  <p:nvPr/>
                </p:nvGrpSpPr>
                <p:grpSpPr>
                  <a:xfrm rot="5400000">
                    <a:off x="1078310" y="2414437"/>
                    <a:ext cx="2971800" cy="576072"/>
                    <a:chOff x="-533400" y="1371600"/>
                    <a:chExt cx="2971800" cy="576072"/>
                  </a:xfrm>
                </p:grpSpPr>
                <p:sp>
                  <p:nvSpPr>
                    <p:cNvPr id="183" name="Rectangle 182"/>
                    <p:cNvSpPr/>
                    <p:nvPr/>
                  </p:nvSpPr>
                  <p:spPr>
                    <a:xfrm>
                      <a:off x="-533400" y="1371600"/>
                      <a:ext cx="2743200" cy="57607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/>
                    </a:p>
                  </p:txBody>
                </p:sp>
                <p:sp>
                  <p:nvSpPr>
                    <p:cNvPr id="184" name="Rectangle 183"/>
                    <p:cNvSpPr/>
                    <p:nvPr/>
                  </p:nvSpPr>
                  <p:spPr>
                    <a:xfrm>
                      <a:off x="2209800" y="1530569"/>
                      <a:ext cx="228600" cy="2286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60" name="Group 159"/>
                <p:cNvGrpSpPr/>
                <p:nvPr/>
              </p:nvGrpSpPr>
              <p:grpSpPr>
                <a:xfrm rot="16200000">
                  <a:off x="2144767" y="-70285"/>
                  <a:ext cx="1183728" cy="2974427"/>
                  <a:chOff x="1062228" y="1216573"/>
                  <a:chExt cx="1183728" cy="2974427"/>
                </a:xfrm>
              </p:grpSpPr>
              <p:grpSp>
                <p:nvGrpSpPr>
                  <p:cNvPr id="175" name="Group 174"/>
                  <p:cNvGrpSpPr/>
                  <p:nvPr/>
                </p:nvGrpSpPr>
                <p:grpSpPr>
                  <a:xfrm rot="5400000">
                    <a:off x="-135636" y="2417064"/>
                    <a:ext cx="2971800" cy="576072"/>
                    <a:chOff x="-533400" y="1371600"/>
                    <a:chExt cx="2971800" cy="576072"/>
                  </a:xfrm>
                </p:grpSpPr>
                <p:sp>
                  <p:nvSpPr>
                    <p:cNvPr id="179" name="Rectangle 178"/>
                    <p:cNvSpPr/>
                    <p:nvPr/>
                  </p:nvSpPr>
                  <p:spPr>
                    <a:xfrm>
                      <a:off x="-533400" y="1371600"/>
                      <a:ext cx="2743200" cy="57607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/>
                    </a:p>
                  </p:txBody>
                </p:sp>
                <p:sp>
                  <p:nvSpPr>
                    <p:cNvPr id="180" name="Rectangle 179"/>
                    <p:cNvSpPr/>
                    <p:nvPr/>
                  </p:nvSpPr>
                  <p:spPr>
                    <a:xfrm>
                      <a:off x="2209800" y="1530569"/>
                      <a:ext cx="228600" cy="2286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6" name="Group 175"/>
                  <p:cNvGrpSpPr/>
                  <p:nvPr/>
                </p:nvGrpSpPr>
                <p:grpSpPr>
                  <a:xfrm rot="5400000">
                    <a:off x="472020" y="2414437"/>
                    <a:ext cx="2971800" cy="576072"/>
                    <a:chOff x="-533400" y="1371600"/>
                    <a:chExt cx="2971800" cy="576072"/>
                  </a:xfrm>
                </p:grpSpPr>
                <p:sp>
                  <p:nvSpPr>
                    <p:cNvPr id="177" name="Rectangle 176"/>
                    <p:cNvSpPr/>
                    <p:nvPr/>
                  </p:nvSpPr>
                  <p:spPr>
                    <a:xfrm>
                      <a:off x="-533400" y="1371600"/>
                      <a:ext cx="2743200" cy="57607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/>
                    </a:p>
                  </p:txBody>
                </p:sp>
                <p:sp>
                  <p:nvSpPr>
                    <p:cNvPr id="178" name="Rectangle 177"/>
                    <p:cNvSpPr/>
                    <p:nvPr/>
                  </p:nvSpPr>
                  <p:spPr>
                    <a:xfrm>
                      <a:off x="2209800" y="1530569"/>
                      <a:ext cx="228600" cy="2286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61" name="Group 160"/>
                <p:cNvGrpSpPr/>
                <p:nvPr/>
              </p:nvGrpSpPr>
              <p:grpSpPr>
                <a:xfrm rot="16200000">
                  <a:off x="2152019" y="3577432"/>
                  <a:ext cx="1182362" cy="2971800"/>
                  <a:chOff x="1669884" y="1216573"/>
                  <a:chExt cx="1182362" cy="2971800"/>
                </a:xfrm>
              </p:grpSpPr>
              <p:grpSp>
                <p:nvGrpSpPr>
                  <p:cNvPr id="169" name="Group 168"/>
                  <p:cNvGrpSpPr/>
                  <p:nvPr/>
                </p:nvGrpSpPr>
                <p:grpSpPr>
                  <a:xfrm rot="5400000">
                    <a:off x="472020" y="2414437"/>
                    <a:ext cx="2971800" cy="576072"/>
                    <a:chOff x="-533400" y="1371600"/>
                    <a:chExt cx="2971800" cy="576072"/>
                  </a:xfrm>
                </p:grpSpPr>
                <p:sp>
                  <p:nvSpPr>
                    <p:cNvPr id="173" name="Rectangle 172"/>
                    <p:cNvSpPr/>
                    <p:nvPr/>
                  </p:nvSpPr>
                  <p:spPr>
                    <a:xfrm>
                      <a:off x="-533400" y="1371600"/>
                      <a:ext cx="2743200" cy="57607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/>
                    </a:p>
                  </p:txBody>
                </p:sp>
                <p:sp>
                  <p:nvSpPr>
                    <p:cNvPr id="174" name="Rectangle 173"/>
                    <p:cNvSpPr/>
                    <p:nvPr/>
                  </p:nvSpPr>
                  <p:spPr>
                    <a:xfrm>
                      <a:off x="2209800" y="1530569"/>
                      <a:ext cx="228600" cy="2286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0" name="Group 169"/>
                  <p:cNvGrpSpPr/>
                  <p:nvPr/>
                </p:nvGrpSpPr>
                <p:grpSpPr>
                  <a:xfrm rot="5400000">
                    <a:off x="1078310" y="2414437"/>
                    <a:ext cx="2971800" cy="576072"/>
                    <a:chOff x="-533400" y="1371600"/>
                    <a:chExt cx="2971800" cy="576072"/>
                  </a:xfrm>
                </p:grpSpPr>
                <p:sp>
                  <p:nvSpPr>
                    <p:cNvPr id="171" name="Rectangle 170"/>
                    <p:cNvSpPr/>
                    <p:nvPr/>
                  </p:nvSpPr>
                  <p:spPr>
                    <a:xfrm>
                      <a:off x="-533400" y="1371600"/>
                      <a:ext cx="2743200" cy="57607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/>
                    </a:p>
                  </p:txBody>
                </p:sp>
                <p:sp>
                  <p:nvSpPr>
                    <p:cNvPr id="172" name="Rectangle 171"/>
                    <p:cNvSpPr/>
                    <p:nvPr/>
                  </p:nvSpPr>
                  <p:spPr>
                    <a:xfrm>
                      <a:off x="2209800" y="1530569"/>
                      <a:ext cx="228600" cy="2286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62" name="Group 161"/>
                <p:cNvGrpSpPr/>
                <p:nvPr/>
              </p:nvGrpSpPr>
              <p:grpSpPr>
                <a:xfrm rot="16200000">
                  <a:off x="2149286" y="2358281"/>
                  <a:ext cx="1183728" cy="2974427"/>
                  <a:chOff x="1062228" y="1216573"/>
                  <a:chExt cx="1183728" cy="2974427"/>
                </a:xfrm>
              </p:grpSpPr>
              <p:grpSp>
                <p:nvGrpSpPr>
                  <p:cNvPr id="163" name="Group 162"/>
                  <p:cNvGrpSpPr/>
                  <p:nvPr/>
                </p:nvGrpSpPr>
                <p:grpSpPr>
                  <a:xfrm rot="5400000">
                    <a:off x="-135636" y="2417064"/>
                    <a:ext cx="2971800" cy="576072"/>
                    <a:chOff x="-533400" y="1371600"/>
                    <a:chExt cx="2971800" cy="576072"/>
                  </a:xfrm>
                </p:grpSpPr>
                <p:sp>
                  <p:nvSpPr>
                    <p:cNvPr id="167" name="Rectangle 166"/>
                    <p:cNvSpPr/>
                    <p:nvPr/>
                  </p:nvSpPr>
                  <p:spPr>
                    <a:xfrm>
                      <a:off x="-533400" y="1371600"/>
                      <a:ext cx="2743200" cy="57607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/>
                    </a:p>
                  </p:txBody>
                </p:sp>
                <p:sp>
                  <p:nvSpPr>
                    <p:cNvPr id="168" name="Rectangle 167"/>
                    <p:cNvSpPr/>
                    <p:nvPr/>
                  </p:nvSpPr>
                  <p:spPr>
                    <a:xfrm>
                      <a:off x="2209800" y="1530569"/>
                      <a:ext cx="228600" cy="2286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4" name="Group 163"/>
                  <p:cNvGrpSpPr/>
                  <p:nvPr/>
                </p:nvGrpSpPr>
                <p:grpSpPr>
                  <a:xfrm rot="5400000">
                    <a:off x="472020" y="2414437"/>
                    <a:ext cx="2971800" cy="576072"/>
                    <a:chOff x="-533400" y="1371600"/>
                    <a:chExt cx="2971800" cy="576072"/>
                  </a:xfrm>
                </p:grpSpPr>
                <p:sp>
                  <p:nvSpPr>
                    <p:cNvPr id="165" name="Rectangle 164"/>
                    <p:cNvSpPr/>
                    <p:nvPr/>
                  </p:nvSpPr>
                  <p:spPr>
                    <a:xfrm>
                      <a:off x="-533400" y="1371600"/>
                      <a:ext cx="2743200" cy="57607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/>
                    </a:p>
                  </p:txBody>
                </p:sp>
                <p:sp>
                  <p:nvSpPr>
                    <p:cNvPr id="166" name="Rectangle 165"/>
                    <p:cNvSpPr/>
                    <p:nvPr/>
                  </p:nvSpPr>
                  <p:spPr>
                    <a:xfrm>
                      <a:off x="2209800" y="1530569"/>
                      <a:ext cx="228600" cy="2286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77" name="Group 76"/>
              <p:cNvGrpSpPr/>
              <p:nvPr/>
            </p:nvGrpSpPr>
            <p:grpSpPr>
              <a:xfrm>
                <a:off x="4572000" y="1258669"/>
                <a:ext cx="2979683" cy="4837331"/>
                <a:chOff x="4792717" y="1121982"/>
                <a:chExt cx="2979683" cy="4837331"/>
              </a:xfrm>
            </p:grpSpPr>
            <p:grpSp>
              <p:nvGrpSpPr>
                <p:cNvPr id="131" name="Group 130"/>
                <p:cNvGrpSpPr/>
                <p:nvPr/>
              </p:nvGrpSpPr>
              <p:grpSpPr>
                <a:xfrm rot="5400000">
                  <a:off x="5690800" y="1445783"/>
                  <a:ext cx="1182362" cy="2971800"/>
                  <a:chOff x="1669884" y="1216573"/>
                  <a:chExt cx="1182362" cy="2971800"/>
                </a:xfrm>
              </p:grpSpPr>
              <p:grpSp>
                <p:nvGrpSpPr>
                  <p:cNvPr id="153" name="Group 152"/>
                  <p:cNvGrpSpPr/>
                  <p:nvPr/>
                </p:nvGrpSpPr>
                <p:grpSpPr>
                  <a:xfrm rot="5400000">
                    <a:off x="472020" y="2414437"/>
                    <a:ext cx="2971800" cy="576072"/>
                    <a:chOff x="-533400" y="1371600"/>
                    <a:chExt cx="2971800" cy="576072"/>
                  </a:xfrm>
                </p:grpSpPr>
                <p:sp>
                  <p:nvSpPr>
                    <p:cNvPr id="157" name="Rectangle 156"/>
                    <p:cNvSpPr/>
                    <p:nvPr/>
                  </p:nvSpPr>
                  <p:spPr>
                    <a:xfrm>
                      <a:off x="-533400" y="1371600"/>
                      <a:ext cx="2743200" cy="57607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/>
                    </a:p>
                  </p:txBody>
                </p:sp>
                <p:sp>
                  <p:nvSpPr>
                    <p:cNvPr id="158" name="Rectangle 157"/>
                    <p:cNvSpPr/>
                    <p:nvPr/>
                  </p:nvSpPr>
                  <p:spPr>
                    <a:xfrm>
                      <a:off x="2209800" y="1530569"/>
                      <a:ext cx="228600" cy="2286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54" name="Group 153"/>
                  <p:cNvGrpSpPr/>
                  <p:nvPr/>
                </p:nvGrpSpPr>
                <p:grpSpPr>
                  <a:xfrm rot="5400000">
                    <a:off x="1078310" y="2414437"/>
                    <a:ext cx="2971800" cy="576072"/>
                    <a:chOff x="-533400" y="1371600"/>
                    <a:chExt cx="2971800" cy="576072"/>
                  </a:xfrm>
                </p:grpSpPr>
                <p:sp>
                  <p:nvSpPr>
                    <p:cNvPr id="155" name="Rectangle 154"/>
                    <p:cNvSpPr/>
                    <p:nvPr/>
                  </p:nvSpPr>
                  <p:spPr>
                    <a:xfrm>
                      <a:off x="-533400" y="1371600"/>
                      <a:ext cx="2743200" cy="57607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/>
                    </a:p>
                  </p:txBody>
                </p:sp>
                <p:sp>
                  <p:nvSpPr>
                    <p:cNvPr id="156" name="Rectangle 155"/>
                    <p:cNvSpPr/>
                    <p:nvPr/>
                  </p:nvSpPr>
                  <p:spPr>
                    <a:xfrm>
                      <a:off x="2209800" y="1530569"/>
                      <a:ext cx="228600" cy="2286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32" name="Group 131"/>
                <p:cNvGrpSpPr/>
                <p:nvPr/>
              </p:nvGrpSpPr>
              <p:grpSpPr>
                <a:xfrm rot="5400000">
                  <a:off x="5688067" y="226632"/>
                  <a:ext cx="1183728" cy="2974427"/>
                  <a:chOff x="1062228" y="1216573"/>
                  <a:chExt cx="1183728" cy="2974427"/>
                </a:xfrm>
              </p:grpSpPr>
              <p:grpSp>
                <p:nvGrpSpPr>
                  <p:cNvPr id="147" name="Group 146"/>
                  <p:cNvGrpSpPr/>
                  <p:nvPr/>
                </p:nvGrpSpPr>
                <p:grpSpPr>
                  <a:xfrm rot="5400000">
                    <a:off x="-135636" y="2417064"/>
                    <a:ext cx="2971800" cy="576072"/>
                    <a:chOff x="-533400" y="1371600"/>
                    <a:chExt cx="2971800" cy="576072"/>
                  </a:xfrm>
                </p:grpSpPr>
                <p:sp>
                  <p:nvSpPr>
                    <p:cNvPr id="151" name="Rectangle 150"/>
                    <p:cNvSpPr/>
                    <p:nvPr/>
                  </p:nvSpPr>
                  <p:spPr>
                    <a:xfrm>
                      <a:off x="-533400" y="1371600"/>
                      <a:ext cx="2743200" cy="57607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/>
                    </a:p>
                  </p:txBody>
                </p:sp>
                <p:sp>
                  <p:nvSpPr>
                    <p:cNvPr id="152" name="Rectangle 151"/>
                    <p:cNvSpPr/>
                    <p:nvPr/>
                  </p:nvSpPr>
                  <p:spPr>
                    <a:xfrm>
                      <a:off x="2209800" y="1530569"/>
                      <a:ext cx="228600" cy="2286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8" name="Group 147"/>
                  <p:cNvGrpSpPr/>
                  <p:nvPr/>
                </p:nvGrpSpPr>
                <p:grpSpPr>
                  <a:xfrm rot="5400000">
                    <a:off x="472020" y="2414437"/>
                    <a:ext cx="2971800" cy="576072"/>
                    <a:chOff x="-533400" y="1371600"/>
                    <a:chExt cx="2971800" cy="576072"/>
                  </a:xfrm>
                </p:grpSpPr>
                <p:sp>
                  <p:nvSpPr>
                    <p:cNvPr id="149" name="Rectangle 148"/>
                    <p:cNvSpPr/>
                    <p:nvPr/>
                  </p:nvSpPr>
                  <p:spPr>
                    <a:xfrm>
                      <a:off x="-533400" y="1371600"/>
                      <a:ext cx="2743200" cy="57607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/>
                    </a:p>
                  </p:txBody>
                </p:sp>
                <p:sp>
                  <p:nvSpPr>
                    <p:cNvPr id="150" name="Rectangle 149"/>
                    <p:cNvSpPr/>
                    <p:nvPr/>
                  </p:nvSpPr>
                  <p:spPr>
                    <a:xfrm>
                      <a:off x="2209800" y="1530569"/>
                      <a:ext cx="228600" cy="2286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33" name="Group 132"/>
                <p:cNvGrpSpPr/>
                <p:nvPr/>
              </p:nvGrpSpPr>
              <p:grpSpPr>
                <a:xfrm rot="5400000">
                  <a:off x="5695319" y="3882232"/>
                  <a:ext cx="1182362" cy="2971800"/>
                  <a:chOff x="1669884" y="1216573"/>
                  <a:chExt cx="1182362" cy="2971800"/>
                </a:xfrm>
              </p:grpSpPr>
              <p:grpSp>
                <p:nvGrpSpPr>
                  <p:cNvPr id="141" name="Group 140"/>
                  <p:cNvGrpSpPr/>
                  <p:nvPr/>
                </p:nvGrpSpPr>
                <p:grpSpPr>
                  <a:xfrm rot="5400000">
                    <a:off x="472020" y="2414437"/>
                    <a:ext cx="2971800" cy="576072"/>
                    <a:chOff x="-533400" y="1371600"/>
                    <a:chExt cx="2971800" cy="576072"/>
                  </a:xfrm>
                </p:grpSpPr>
                <p:sp>
                  <p:nvSpPr>
                    <p:cNvPr id="145" name="Rectangle 144"/>
                    <p:cNvSpPr/>
                    <p:nvPr/>
                  </p:nvSpPr>
                  <p:spPr>
                    <a:xfrm>
                      <a:off x="-533400" y="1371600"/>
                      <a:ext cx="2743200" cy="57607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/>
                    </a:p>
                  </p:txBody>
                </p:sp>
                <p:sp>
                  <p:nvSpPr>
                    <p:cNvPr id="146" name="Rectangle 145"/>
                    <p:cNvSpPr/>
                    <p:nvPr/>
                  </p:nvSpPr>
                  <p:spPr>
                    <a:xfrm>
                      <a:off x="2209800" y="1530569"/>
                      <a:ext cx="228600" cy="2286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 rot="5400000">
                    <a:off x="1078310" y="2414437"/>
                    <a:ext cx="2971800" cy="576072"/>
                    <a:chOff x="-533400" y="1371600"/>
                    <a:chExt cx="2971800" cy="576072"/>
                  </a:xfrm>
                </p:grpSpPr>
                <p:sp>
                  <p:nvSpPr>
                    <p:cNvPr id="143" name="Rectangle 142"/>
                    <p:cNvSpPr/>
                    <p:nvPr/>
                  </p:nvSpPr>
                  <p:spPr>
                    <a:xfrm>
                      <a:off x="-533400" y="1371600"/>
                      <a:ext cx="2743200" cy="57607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/>
                    </a:p>
                  </p:txBody>
                </p:sp>
                <p:sp>
                  <p:nvSpPr>
                    <p:cNvPr id="144" name="Rectangle 143"/>
                    <p:cNvSpPr/>
                    <p:nvPr/>
                  </p:nvSpPr>
                  <p:spPr>
                    <a:xfrm>
                      <a:off x="2209800" y="1530569"/>
                      <a:ext cx="228600" cy="2286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34" name="Group 133"/>
                <p:cNvGrpSpPr/>
                <p:nvPr/>
              </p:nvGrpSpPr>
              <p:grpSpPr>
                <a:xfrm rot="5400000">
                  <a:off x="5692586" y="2663081"/>
                  <a:ext cx="1183728" cy="2974427"/>
                  <a:chOff x="1062228" y="1216573"/>
                  <a:chExt cx="1183728" cy="2974427"/>
                </a:xfrm>
              </p:grpSpPr>
              <p:grpSp>
                <p:nvGrpSpPr>
                  <p:cNvPr id="135" name="Group 134"/>
                  <p:cNvGrpSpPr/>
                  <p:nvPr/>
                </p:nvGrpSpPr>
                <p:grpSpPr>
                  <a:xfrm rot="5400000">
                    <a:off x="-135636" y="2417064"/>
                    <a:ext cx="2971800" cy="576072"/>
                    <a:chOff x="-533400" y="1371600"/>
                    <a:chExt cx="2971800" cy="576072"/>
                  </a:xfrm>
                </p:grpSpPr>
                <p:sp>
                  <p:nvSpPr>
                    <p:cNvPr id="139" name="Rectangle 138"/>
                    <p:cNvSpPr/>
                    <p:nvPr/>
                  </p:nvSpPr>
                  <p:spPr>
                    <a:xfrm>
                      <a:off x="-533400" y="1371600"/>
                      <a:ext cx="2743200" cy="57607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/>
                    </a:p>
                  </p:txBody>
                </p:sp>
                <p:sp>
                  <p:nvSpPr>
                    <p:cNvPr id="140" name="Rectangle 139"/>
                    <p:cNvSpPr/>
                    <p:nvPr/>
                  </p:nvSpPr>
                  <p:spPr>
                    <a:xfrm>
                      <a:off x="2209800" y="1530569"/>
                      <a:ext cx="228600" cy="2286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6" name="Group 135"/>
                  <p:cNvGrpSpPr/>
                  <p:nvPr/>
                </p:nvGrpSpPr>
                <p:grpSpPr>
                  <a:xfrm rot="5400000">
                    <a:off x="472020" y="2414437"/>
                    <a:ext cx="2971800" cy="576072"/>
                    <a:chOff x="-533400" y="1371600"/>
                    <a:chExt cx="2971800" cy="576072"/>
                  </a:xfrm>
                </p:grpSpPr>
                <p:sp>
                  <p:nvSpPr>
                    <p:cNvPr id="137" name="Rectangle 136"/>
                    <p:cNvSpPr/>
                    <p:nvPr/>
                  </p:nvSpPr>
                  <p:spPr>
                    <a:xfrm>
                      <a:off x="-533400" y="1371600"/>
                      <a:ext cx="2743200" cy="576072"/>
                    </a:xfrm>
                    <a:prstGeom prst="rect">
                      <a:avLst/>
                    </a:prstGeom>
                    <a:solidFill>
                      <a:schemeClr val="bg2">
                        <a:lumMod val="90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/>
                    </a:p>
                  </p:txBody>
                </p:sp>
                <p:sp>
                  <p:nvSpPr>
                    <p:cNvPr id="138" name="Rectangle 137"/>
                    <p:cNvSpPr/>
                    <p:nvPr/>
                  </p:nvSpPr>
                  <p:spPr>
                    <a:xfrm>
                      <a:off x="2209800" y="1530569"/>
                      <a:ext cx="228600" cy="228600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78" name="Group 77"/>
              <p:cNvGrpSpPr/>
              <p:nvPr/>
            </p:nvGrpSpPr>
            <p:grpSpPr>
              <a:xfrm>
                <a:off x="2086302" y="6394231"/>
                <a:ext cx="5097517" cy="463769"/>
                <a:chOff x="5029200" y="6400800"/>
                <a:chExt cx="5097517" cy="463769"/>
              </a:xfrm>
            </p:grpSpPr>
            <p:grpSp>
              <p:nvGrpSpPr>
                <p:cNvPr id="83" name="Group 82"/>
                <p:cNvGrpSpPr/>
                <p:nvPr/>
              </p:nvGrpSpPr>
              <p:grpSpPr>
                <a:xfrm>
                  <a:off x="5029200" y="6407369"/>
                  <a:ext cx="228600" cy="457200"/>
                  <a:chOff x="1371600" y="6400800"/>
                  <a:chExt cx="228600" cy="457200"/>
                </a:xfrm>
              </p:grpSpPr>
              <p:sp>
                <p:nvSpPr>
                  <p:cNvPr id="129" name="Rectangle 128"/>
                  <p:cNvSpPr/>
                  <p:nvPr/>
                </p:nvSpPr>
                <p:spPr>
                  <a:xfrm>
                    <a:off x="1371600" y="64008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>
                  <a:xfrm>
                    <a:off x="1371600" y="66294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4" name="Group 83"/>
                <p:cNvGrpSpPr/>
                <p:nvPr/>
              </p:nvGrpSpPr>
              <p:grpSpPr>
                <a:xfrm>
                  <a:off x="5361587" y="6407369"/>
                  <a:ext cx="228600" cy="457200"/>
                  <a:chOff x="1371600" y="6400800"/>
                  <a:chExt cx="228600" cy="457200"/>
                </a:xfrm>
              </p:grpSpPr>
              <p:sp>
                <p:nvSpPr>
                  <p:cNvPr id="127" name="Rectangle 126"/>
                  <p:cNvSpPr/>
                  <p:nvPr/>
                </p:nvSpPr>
                <p:spPr>
                  <a:xfrm>
                    <a:off x="1371600" y="64008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Rectangle 127"/>
                  <p:cNvSpPr/>
                  <p:nvPr/>
                </p:nvSpPr>
                <p:spPr>
                  <a:xfrm>
                    <a:off x="1371600" y="66294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5" name="Group 84"/>
                <p:cNvGrpSpPr/>
                <p:nvPr/>
              </p:nvGrpSpPr>
              <p:grpSpPr>
                <a:xfrm>
                  <a:off x="5683468" y="6407369"/>
                  <a:ext cx="228600" cy="457200"/>
                  <a:chOff x="1371600" y="6400800"/>
                  <a:chExt cx="228600" cy="457200"/>
                </a:xfrm>
              </p:grpSpPr>
              <p:sp>
                <p:nvSpPr>
                  <p:cNvPr id="125" name="Rectangle 124"/>
                  <p:cNvSpPr/>
                  <p:nvPr/>
                </p:nvSpPr>
                <p:spPr>
                  <a:xfrm>
                    <a:off x="1371600" y="64008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Rectangle 125"/>
                  <p:cNvSpPr/>
                  <p:nvPr/>
                </p:nvSpPr>
                <p:spPr>
                  <a:xfrm>
                    <a:off x="1371600" y="66294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6" name="Group 85"/>
                <p:cNvGrpSpPr/>
                <p:nvPr/>
              </p:nvGrpSpPr>
              <p:grpSpPr>
                <a:xfrm>
                  <a:off x="6005349" y="6407369"/>
                  <a:ext cx="228600" cy="457200"/>
                  <a:chOff x="1371600" y="6400800"/>
                  <a:chExt cx="228600" cy="457200"/>
                </a:xfrm>
              </p:grpSpPr>
              <p:sp>
                <p:nvSpPr>
                  <p:cNvPr id="123" name="Rectangle 122"/>
                  <p:cNvSpPr/>
                  <p:nvPr/>
                </p:nvSpPr>
                <p:spPr>
                  <a:xfrm>
                    <a:off x="1371600" y="64008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Rectangle 123"/>
                  <p:cNvSpPr/>
                  <p:nvPr/>
                </p:nvSpPr>
                <p:spPr>
                  <a:xfrm>
                    <a:off x="1371600" y="66294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7" name="Group 86"/>
                <p:cNvGrpSpPr/>
                <p:nvPr/>
              </p:nvGrpSpPr>
              <p:grpSpPr>
                <a:xfrm>
                  <a:off x="6325915" y="6406055"/>
                  <a:ext cx="228600" cy="457200"/>
                  <a:chOff x="1371600" y="6400800"/>
                  <a:chExt cx="228600" cy="457200"/>
                </a:xfrm>
              </p:grpSpPr>
              <p:sp>
                <p:nvSpPr>
                  <p:cNvPr id="121" name="Rectangle 120"/>
                  <p:cNvSpPr/>
                  <p:nvPr/>
                </p:nvSpPr>
                <p:spPr>
                  <a:xfrm>
                    <a:off x="1371600" y="64008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Rectangle 121"/>
                  <p:cNvSpPr/>
                  <p:nvPr/>
                </p:nvSpPr>
                <p:spPr>
                  <a:xfrm>
                    <a:off x="1371600" y="66294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87"/>
                <p:cNvGrpSpPr/>
                <p:nvPr/>
              </p:nvGrpSpPr>
              <p:grpSpPr>
                <a:xfrm>
                  <a:off x="6655679" y="6406055"/>
                  <a:ext cx="228600" cy="457200"/>
                  <a:chOff x="1371600" y="6400800"/>
                  <a:chExt cx="228600" cy="457200"/>
                </a:xfrm>
              </p:grpSpPr>
              <p:sp>
                <p:nvSpPr>
                  <p:cNvPr id="119" name="Rectangle 118"/>
                  <p:cNvSpPr/>
                  <p:nvPr/>
                </p:nvSpPr>
                <p:spPr>
                  <a:xfrm>
                    <a:off x="1371600" y="64008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Rectangle 119"/>
                  <p:cNvSpPr/>
                  <p:nvPr/>
                </p:nvSpPr>
                <p:spPr>
                  <a:xfrm>
                    <a:off x="1371600" y="66294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" name="Group 88"/>
                <p:cNvGrpSpPr/>
                <p:nvPr/>
              </p:nvGrpSpPr>
              <p:grpSpPr>
                <a:xfrm>
                  <a:off x="6973615" y="6406055"/>
                  <a:ext cx="228600" cy="457200"/>
                  <a:chOff x="1371600" y="6400800"/>
                  <a:chExt cx="228600" cy="457200"/>
                </a:xfrm>
              </p:grpSpPr>
              <p:sp>
                <p:nvSpPr>
                  <p:cNvPr id="117" name="Rectangle 116"/>
                  <p:cNvSpPr/>
                  <p:nvPr/>
                </p:nvSpPr>
                <p:spPr>
                  <a:xfrm>
                    <a:off x="1371600" y="64008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1371600" y="66294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0" name="Group 89"/>
                <p:cNvGrpSpPr/>
                <p:nvPr/>
              </p:nvGrpSpPr>
              <p:grpSpPr>
                <a:xfrm>
                  <a:off x="7299434" y="6406055"/>
                  <a:ext cx="228600" cy="457200"/>
                  <a:chOff x="1371600" y="6400800"/>
                  <a:chExt cx="228600" cy="457200"/>
                </a:xfrm>
              </p:grpSpPr>
              <p:sp>
                <p:nvSpPr>
                  <p:cNvPr id="115" name="Rectangle 114"/>
                  <p:cNvSpPr/>
                  <p:nvPr/>
                </p:nvSpPr>
                <p:spPr>
                  <a:xfrm>
                    <a:off x="1371600" y="64008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Rectangle 115"/>
                  <p:cNvSpPr/>
                  <p:nvPr/>
                </p:nvSpPr>
                <p:spPr>
                  <a:xfrm>
                    <a:off x="1371600" y="66294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1" name="Group 90"/>
                <p:cNvGrpSpPr/>
                <p:nvPr/>
              </p:nvGrpSpPr>
              <p:grpSpPr>
                <a:xfrm>
                  <a:off x="7627883" y="6402114"/>
                  <a:ext cx="228600" cy="457200"/>
                  <a:chOff x="1371600" y="6400800"/>
                  <a:chExt cx="228600" cy="457200"/>
                </a:xfrm>
              </p:grpSpPr>
              <p:sp>
                <p:nvSpPr>
                  <p:cNvPr id="113" name="Rectangle 112"/>
                  <p:cNvSpPr/>
                  <p:nvPr/>
                </p:nvSpPr>
                <p:spPr>
                  <a:xfrm>
                    <a:off x="1371600" y="64008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Rectangle 113"/>
                  <p:cNvSpPr/>
                  <p:nvPr/>
                </p:nvSpPr>
                <p:spPr>
                  <a:xfrm>
                    <a:off x="1371600" y="66294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2" name="Group 91"/>
                <p:cNvGrpSpPr/>
                <p:nvPr/>
              </p:nvGrpSpPr>
              <p:grpSpPr>
                <a:xfrm>
                  <a:off x="7960270" y="6402114"/>
                  <a:ext cx="228600" cy="457200"/>
                  <a:chOff x="1371600" y="6400800"/>
                  <a:chExt cx="228600" cy="457200"/>
                </a:xfrm>
              </p:grpSpPr>
              <p:sp>
                <p:nvSpPr>
                  <p:cNvPr id="111" name="Rectangle 110"/>
                  <p:cNvSpPr/>
                  <p:nvPr/>
                </p:nvSpPr>
                <p:spPr>
                  <a:xfrm>
                    <a:off x="1371600" y="64008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>
                  <a:xfrm>
                    <a:off x="1371600" y="66294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3" name="Group 92"/>
                <p:cNvGrpSpPr/>
                <p:nvPr/>
              </p:nvGrpSpPr>
              <p:grpSpPr>
                <a:xfrm>
                  <a:off x="8282151" y="6402114"/>
                  <a:ext cx="228600" cy="457200"/>
                  <a:chOff x="1371600" y="6400800"/>
                  <a:chExt cx="228600" cy="457200"/>
                </a:xfrm>
              </p:grpSpPr>
              <p:sp>
                <p:nvSpPr>
                  <p:cNvPr id="109" name="Rectangle 108"/>
                  <p:cNvSpPr/>
                  <p:nvPr/>
                </p:nvSpPr>
                <p:spPr>
                  <a:xfrm>
                    <a:off x="1371600" y="64008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Rectangle 109"/>
                  <p:cNvSpPr/>
                  <p:nvPr/>
                </p:nvSpPr>
                <p:spPr>
                  <a:xfrm>
                    <a:off x="1371600" y="66294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4" name="Group 93"/>
                <p:cNvGrpSpPr/>
                <p:nvPr/>
              </p:nvGrpSpPr>
              <p:grpSpPr>
                <a:xfrm>
                  <a:off x="8604032" y="6402114"/>
                  <a:ext cx="228600" cy="457200"/>
                  <a:chOff x="1371600" y="6400800"/>
                  <a:chExt cx="228600" cy="457200"/>
                </a:xfrm>
              </p:grpSpPr>
              <p:sp>
                <p:nvSpPr>
                  <p:cNvPr id="107" name="Rectangle 106"/>
                  <p:cNvSpPr/>
                  <p:nvPr/>
                </p:nvSpPr>
                <p:spPr>
                  <a:xfrm>
                    <a:off x="1371600" y="64008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Rectangle 107"/>
                  <p:cNvSpPr/>
                  <p:nvPr/>
                </p:nvSpPr>
                <p:spPr>
                  <a:xfrm>
                    <a:off x="1371600" y="66294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5" name="Group 94"/>
                <p:cNvGrpSpPr/>
                <p:nvPr/>
              </p:nvGrpSpPr>
              <p:grpSpPr>
                <a:xfrm>
                  <a:off x="8924598" y="6400800"/>
                  <a:ext cx="228600" cy="457200"/>
                  <a:chOff x="1371600" y="6400800"/>
                  <a:chExt cx="228600" cy="457200"/>
                </a:xfrm>
              </p:grpSpPr>
              <p:sp>
                <p:nvSpPr>
                  <p:cNvPr id="105" name="Rectangle 104"/>
                  <p:cNvSpPr/>
                  <p:nvPr/>
                </p:nvSpPr>
                <p:spPr>
                  <a:xfrm>
                    <a:off x="1371600" y="64008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1371600" y="66294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6" name="Group 95"/>
                <p:cNvGrpSpPr/>
                <p:nvPr/>
              </p:nvGrpSpPr>
              <p:grpSpPr>
                <a:xfrm>
                  <a:off x="9254362" y="6400800"/>
                  <a:ext cx="228600" cy="457200"/>
                  <a:chOff x="1371600" y="6400800"/>
                  <a:chExt cx="228600" cy="457200"/>
                </a:xfrm>
              </p:grpSpPr>
              <p:sp>
                <p:nvSpPr>
                  <p:cNvPr id="103" name="Rectangle 102"/>
                  <p:cNvSpPr/>
                  <p:nvPr/>
                </p:nvSpPr>
                <p:spPr>
                  <a:xfrm>
                    <a:off x="1371600" y="64008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Rectangle 103"/>
                  <p:cNvSpPr/>
                  <p:nvPr/>
                </p:nvSpPr>
                <p:spPr>
                  <a:xfrm>
                    <a:off x="1371600" y="66294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7" name="Group 96"/>
                <p:cNvGrpSpPr/>
                <p:nvPr/>
              </p:nvGrpSpPr>
              <p:grpSpPr>
                <a:xfrm>
                  <a:off x="9572298" y="6400800"/>
                  <a:ext cx="228600" cy="457200"/>
                  <a:chOff x="1371600" y="6400800"/>
                  <a:chExt cx="228600" cy="457200"/>
                </a:xfrm>
              </p:grpSpPr>
              <p:sp>
                <p:nvSpPr>
                  <p:cNvPr id="101" name="Rectangle 100"/>
                  <p:cNvSpPr/>
                  <p:nvPr/>
                </p:nvSpPr>
                <p:spPr>
                  <a:xfrm>
                    <a:off x="1371600" y="64008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Rectangle 101"/>
                  <p:cNvSpPr/>
                  <p:nvPr/>
                </p:nvSpPr>
                <p:spPr>
                  <a:xfrm>
                    <a:off x="1371600" y="66294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8" name="Group 97"/>
                <p:cNvGrpSpPr/>
                <p:nvPr/>
              </p:nvGrpSpPr>
              <p:grpSpPr>
                <a:xfrm>
                  <a:off x="9898117" y="6400800"/>
                  <a:ext cx="228600" cy="457200"/>
                  <a:chOff x="1371600" y="6400800"/>
                  <a:chExt cx="228600" cy="457200"/>
                </a:xfrm>
              </p:grpSpPr>
              <p:sp>
                <p:nvSpPr>
                  <p:cNvPr id="99" name="Rectangle 98"/>
                  <p:cNvSpPr/>
                  <p:nvPr/>
                </p:nvSpPr>
                <p:spPr>
                  <a:xfrm>
                    <a:off x="1371600" y="64008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Rectangle 99"/>
                  <p:cNvSpPr/>
                  <p:nvPr/>
                </p:nvSpPr>
                <p:spPr>
                  <a:xfrm>
                    <a:off x="1371600" y="6629400"/>
                    <a:ext cx="228600" cy="228600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79" name="Rectangle 78"/>
              <p:cNvSpPr/>
              <p:nvPr/>
            </p:nvSpPr>
            <p:spPr>
              <a:xfrm rot="5400000">
                <a:off x="3733800" y="457200"/>
                <a:ext cx="1143000" cy="6858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 rot="5400000">
                <a:off x="6911549" y="2150364"/>
                <a:ext cx="2404872" cy="4572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 rot="5400000">
                <a:off x="5372100" y="114300"/>
                <a:ext cx="457200" cy="6858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 rot="5400000">
                <a:off x="4831605" y="320041"/>
                <a:ext cx="228601" cy="4572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2057400" y="1889276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Isotron 4416B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057400" y="2404385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Isotron 4416B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057400" y="2892010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Isotron 4416B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57400" y="3411685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Isotron 4416B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057400" y="3926794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Isotron 4416B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057400" y="4414419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Isotron 4416B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068366" y="4904601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Isotron 4416B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068366" y="5438001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Isotron 4416B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058287" y="1889276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Isotron 4416B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58287" y="2404385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Isotron 4416B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058287" y="2892010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Isotron 4416B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58287" y="3411685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Isotron 4416B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058287" y="3926794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Isotron 4416B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058287" y="4414419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Isotron 4416B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069253" y="4904601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Isotron 4416B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069253" y="5438001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Isotron 4416B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495800" y="1315304"/>
              <a:ext cx="33933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On/Off Switch, LED, and Power Connector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6765031" y="2525631"/>
              <a:ext cx="1986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12VDC Power Regulator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931205" y="6400800"/>
              <a:ext cx="33933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16-Channels </a:t>
              </a:r>
              <a:r>
                <a:rPr lang="en-US" sz="1200" dirty="0" err="1" smtClean="0">
                  <a:latin typeface="Comic Sans MS" pitchFamily="66" charset="0"/>
                </a:rPr>
                <a:t>Input/Output</a:t>
              </a:r>
              <a:r>
                <a:rPr lang="en-US" sz="1200" dirty="0" smtClean="0">
                  <a:latin typeface="Comic Sans MS" pitchFamily="66" charset="0"/>
                </a:rPr>
                <a:t> BNC Connectors</a:t>
              </a:r>
              <a:endParaRPr lang="en-US" sz="1200" dirty="0">
                <a:latin typeface="Comic Sans MS" pitchFamily="66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486311" y="954971"/>
              <a:ext cx="23199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mic Sans MS" pitchFamily="66" charset="0"/>
                </a:rPr>
                <a:t>LIGO-D070013 2U Chassis</a:t>
              </a:r>
              <a:endParaRPr lang="en-US" sz="1200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676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 txBox="1">
            <a:spLocks/>
          </p:cNvSpPr>
          <p:nvPr/>
        </p:nvSpPr>
        <p:spPr bwMode="auto">
          <a:xfrm>
            <a:off x="1725613" y="274638"/>
            <a:ext cx="69611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D1101363 Accelerometer Interface</a:t>
            </a:r>
            <a:endParaRPr lang="en-US" dirty="0" smtClean="0">
              <a:solidFill>
                <a:prstClr val="black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32" y="2459683"/>
            <a:ext cx="2000250" cy="1566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" name="Group 34"/>
          <p:cNvGrpSpPr/>
          <p:nvPr/>
        </p:nvGrpSpPr>
        <p:grpSpPr>
          <a:xfrm>
            <a:off x="3505200" y="1676400"/>
            <a:ext cx="4572000" cy="3857625"/>
            <a:chOff x="4267200" y="982718"/>
            <a:chExt cx="4572000" cy="385762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982718"/>
              <a:ext cx="4572000" cy="3857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6019800" y="1840468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D070013 2U Chassis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0025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 txBox="1">
            <a:spLocks/>
          </p:cNvSpPr>
          <p:nvPr/>
        </p:nvSpPr>
        <p:spPr bwMode="auto">
          <a:xfrm>
            <a:off x="1725613" y="274638"/>
            <a:ext cx="69611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D1101363 Accelerometer Interface</a:t>
            </a:r>
            <a:endParaRPr lang="en-US" dirty="0" smtClean="0">
              <a:solidFill>
                <a:prstClr val="black"/>
              </a:solidFill>
            </a:endParaRP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6062472" cy="1249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872292"/>
      </p:ext>
    </p:extLst>
  </p:cSld>
  <p:clrMapOvr>
    <a:masterClrMapping/>
  </p:clrMapOvr>
</p:sld>
</file>

<file path=ppt/theme/theme1.xml><?xml version="1.0" encoding="utf-8"?>
<a:theme xmlns:a="http://schemas.openxmlformats.org/drawingml/2006/main" name="LIGO-d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40000"/>
            <a:lumOff val="60000"/>
          </a:schemeClr>
        </a:solidFill>
        <a:ln w="3175">
          <a:solidFill>
            <a:schemeClr val="tx1"/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62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LIGO-dlk</vt:lpstr>
      <vt:lpstr>Photo Editor Photo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Kinzel</dc:creator>
  <cp:lastModifiedBy>David Kinzel</cp:lastModifiedBy>
  <cp:revision>10</cp:revision>
  <dcterms:created xsi:type="dcterms:W3CDTF">2011-07-12T19:13:14Z</dcterms:created>
  <dcterms:modified xsi:type="dcterms:W3CDTF">2014-08-04T12:37:53Z</dcterms:modified>
</cp:coreProperties>
</file>