
<file path=[Content_Types].xml><?xml version="1.0" encoding="utf-8"?>
<Types xmlns="http://schemas.openxmlformats.org/package/2006/content-types">
  <Override PartName="/ppt/slides/slide6.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Default Extension="bin" ContentType="application/vnd.openxmlformats-officedocument.oleObject"/>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90" r:id="rId2"/>
  </p:sldMasterIdLst>
  <p:notesMasterIdLst>
    <p:notesMasterId r:id="rId26"/>
  </p:notesMasterIdLst>
  <p:handoutMasterIdLst>
    <p:handoutMasterId r:id="rId27"/>
  </p:handoutMasterIdLst>
  <p:sldIdLst>
    <p:sldId id="257" r:id="rId3"/>
    <p:sldId id="258" r:id="rId4"/>
    <p:sldId id="290" r:id="rId5"/>
    <p:sldId id="301" r:id="rId6"/>
    <p:sldId id="280" r:id="rId7"/>
    <p:sldId id="305" r:id="rId8"/>
    <p:sldId id="283" r:id="rId9"/>
    <p:sldId id="282" r:id="rId10"/>
    <p:sldId id="312" r:id="rId11"/>
    <p:sldId id="314" r:id="rId12"/>
    <p:sldId id="315" r:id="rId13"/>
    <p:sldId id="313" r:id="rId14"/>
    <p:sldId id="318" r:id="rId15"/>
    <p:sldId id="302" r:id="rId16"/>
    <p:sldId id="306" r:id="rId17"/>
    <p:sldId id="307" r:id="rId18"/>
    <p:sldId id="308" r:id="rId19"/>
    <p:sldId id="309" r:id="rId20"/>
    <p:sldId id="316" r:id="rId21"/>
    <p:sldId id="310" r:id="rId22"/>
    <p:sldId id="311" r:id="rId23"/>
    <p:sldId id="268" r:id="rId24"/>
    <p:sldId id="288" r:id="rId25"/>
  </p:sldIdLst>
  <p:sldSz cx="9144000" cy="6858000" type="screen4x3"/>
  <p:notesSz cx="7315200" cy="9601200"/>
  <p:defaultTextStyle>
    <a:defPPr>
      <a:defRPr lang="en-US"/>
    </a:defPPr>
    <a:lvl1pPr algn="l" rtl="0" eaLnBrk="0" fontAlgn="base" hangingPunct="0">
      <a:spcBef>
        <a:spcPct val="0"/>
      </a:spcBef>
      <a:spcAft>
        <a:spcPct val="0"/>
      </a:spcAft>
      <a:defRPr sz="2400" b="1"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i="1" kern="1200">
        <a:solidFill>
          <a:schemeClr val="tx1"/>
        </a:solidFill>
        <a:latin typeface="Times New Roman" pitchFamily="18" charset="0"/>
        <a:ea typeface="+mn-ea"/>
        <a:cs typeface="+mn-cs"/>
      </a:defRPr>
    </a:lvl5pPr>
    <a:lvl6pPr marL="2286000" algn="l" defTabSz="914400" rtl="0" eaLnBrk="1" latinLnBrk="0" hangingPunct="1">
      <a:defRPr sz="2400" b="1" i="1" kern="1200">
        <a:solidFill>
          <a:schemeClr val="tx1"/>
        </a:solidFill>
        <a:latin typeface="Times New Roman" pitchFamily="18" charset="0"/>
        <a:ea typeface="+mn-ea"/>
        <a:cs typeface="+mn-cs"/>
      </a:defRPr>
    </a:lvl6pPr>
    <a:lvl7pPr marL="2743200" algn="l" defTabSz="914400" rtl="0" eaLnBrk="1" latinLnBrk="0" hangingPunct="1">
      <a:defRPr sz="2400" b="1" i="1" kern="1200">
        <a:solidFill>
          <a:schemeClr val="tx1"/>
        </a:solidFill>
        <a:latin typeface="Times New Roman" pitchFamily="18" charset="0"/>
        <a:ea typeface="+mn-ea"/>
        <a:cs typeface="+mn-cs"/>
      </a:defRPr>
    </a:lvl7pPr>
    <a:lvl8pPr marL="3200400" algn="l" defTabSz="914400" rtl="0" eaLnBrk="1" latinLnBrk="0" hangingPunct="1">
      <a:defRPr sz="2400" b="1" i="1" kern="1200">
        <a:solidFill>
          <a:schemeClr val="tx1"/>
        </a:solidFill>
        <a:latin typeface="Times New Roman" pitchFamily="18" charset="0"/>
        <a:ea typeface="+mn-ea"/>
        <a:cs typeface="+mn-cs"/>
      </a:defRPr>
    </a:lvl8pPr>
    <a:lvl9pPr marL="3657600" algn="l" defTabSz="914400" rtl="0" eaLnBrk="1" latinLnBrk="0" hangingPunct="1">
      <a:defRPr sz="2400" b="1"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6464"/>
    <a:srgbClr val="377373"/>
    <a:srgbClr val="E20613"/>
    <a:srgbClr val="FC950C"/>
    <a:srgbClr val="E4EBFC"/>
    <a:srgbClr val="E4EBFF"/>
    <a:srgbClr val="CC6600"/>
    <a:srgbClr val="FFB7B7"/>
    <a:srgbClr val="E8EEFC"/>
    <a:srgbClr val="CC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00" autoAdjust="0"/>
  </p:normalViewPr>
  <p:slideViewPr>
    <p:cSldViewPr>
      <p:cViewPr>
        <p:scale>
          <a:sx n="100" d="100"/>
          <a:sy n="100" d="100"/>
        </p:scale>
        <p:origin x="-1944"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528" y="-9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38488" cy="488950"/>
          </a:xfrm>
          <a:prstGeom prst="rect">
            <a:avLst/>
          </a:prstGeom>
          <a:noFill/>
          <a:ln w="9525">
            <a:noFill/>
            <a:miter lim="800000"/>
            <a:headEnd/>
            <a:tailEnd/>
          </a:ln>
          <a:effectLst/>
        </p:spPr>
        <p:txBody>
          <a:bodyPr vert="horz" wrap="square" lIns="95152" tIns="47576" rIns="95152" bIns="47576" numCol="1" anchor="t" anchorCtr="0" compatLnSpc="1">
            <a:prstTxWarp prst="textNoShape">
              <a:avLst/>
            </a:prstTxWarp>
          </a:bodyPr>
          <a:lstStyle>
            <a:lvl1pPr defTabSz="950913">
              <a:defRPr sz="1200" b="0" i="0"/>
            </a:lvl1pPr>
          </a:lstStyle>
          <a:p>
            <a:pPr>
              <a:defRPr/>
            </a:pPr>
            <a:endParaRPr lang="en-US"/>
          </a:p>
        </p:txBody>
      </p:sp>
      <p:sp>
        <p:nvSpPr>
          <p:cNvPr id="15363" name="Rectangle 3"/>
          <p:cNvSpPr>
            <a:spLocks noGrp="1" noChangeArrowheads="1"/>
          </p:cNvSpPr>
          <p:nvPr>
            <p:ph type="dt" sz="quarter" idx="1"/>
          </p:nvPr>
        </p:nvSpPr>
        <p:spPr bwMode="auto">
          <a:xfrm>
            <a:off x="4159250" y="0"/>
            <a:ext cx="3140075" cy="488950"/>
          </a:xfrm>
          <a:prstGeom prst="rect">
            <a:avLst/>
          </a:prstGeom>
          <a:noFill/>
          <a:ln w="9525">
            <a:noFill/>
            <a:miter lim="800000"/>
            <a:headEnd/>
            <a:tailEnd/>
          </a:ln>
          <a:effectLst/>
        </p:spPr>
        <p:txBody>
          <a:bodyPr vert="horz" wrap="square" lIns="95152" tIns="47576" rIns="95152" bIns="47576" numCol="1" anchor="t" anchorCtr="0" compatLnSpc="1">
            <a:prstTxWarp prst="textNoShape">
              <a:avLst/>
            </a:prstTxWarp>
          </a:bodyPr>
          <a:lstStyle>
            <a:lvl1pPr algn="r" defTabSz="950913">
              <a:defRPr sz="1200" b="0" i="0"/>
            </a:lvl1pPr>
          </a:lstStyle>
          <a:p>
            <a:pPr>
              <a:defRPr/>
            </a:pPr>
            <a:endParaRPr lang="en-US"/>
          </a:p>
        </p:txBody>
      </p:sp>
      <p:sp>
        <p:nvSpPr>
          <p:cNvPr id="15364" name="Rectangle 4"/>
          <p:cNvSpPr>
            <a:spLocks noGrp="1" noChangeArrowheads="1"/>
          </p:cNvSpPr>
          <p:nvPr>
            <p:ph type="ftr" sz="quarter" idx="2"/>
          </p:nvPr>
        </p:nvSpPr>
        <p:spPr bwMode="auto">
          <a:xfrm>
            <a:off x="0" y="9112250"/>
            <a:ext cx="3138488" cy="488950"/>
          </a:xfrm>
          <a:prstGeom prst="rect">
            <a:avLst/>
          </a:prstGeom>
          <a:noFill/>
          <a:ln w="9525">
            <a:noFill/>
            <a:miter lim="800000"/>
            <a:headEnd/>
            <a:tailEnd/>
          </a:ln>
          <a:effectLst/>
        </p:spPr>
        <p:txBody>
          <a:bodyPr vert="horz" wrap="square" lIns="95152" tIns="47576" rIns="95152" bIns="47576" numCol="1" anchor="b" anchorCtr="0" compatLnSpc="1">
            <a:prstTxWarp prst="textNoShape">
              <a:avLst/>
            </a:prstTxWarp>
          </a:bodyPr>
          <a:lstStyle>
            <a:lvl1pPr defTabSz="950913">
              <a:defRPr sz="1200" b="0" i="0"/>
            </a:lvl1pPr>
          </a:lstStyle>
          <a:p>
            <a:pPr>
              <a:defRPr/>
            </a:pPr>
            <a:endParaRPr lang="en-US"/>
          </a:p>
        </p:txBody>
      </p:sp>
      <p:sp>
        <p:nvSpPr>
          <p:cNvPr id="15365" name="Rectangle 5"/>
          <p:cNvSpPr>
            <a:spLocks noGrp="1" noChangeArrowheads="1"/>
          </p:cNvSpPr>
          <p:nvPr>
            <p:ph type="sldNum" sz="quarter" idx="3"/>
          </p:nvPr>
        </p:nvSpPr>
        <p:spPr bwMode="auto">
          <a:xfrm>
            <a:off x="4159250" y="9112250"/>
            <a:ext cx="3140075" cy="488950"/>
          </a:xfrm>
          <a:prstGeom prst="rect">
            <a:avLst/>
          </a:prstGeom>
          <a:noFill/>
          <a:ln w="9525">
            <a:noFill/>
            <a:miter lim="800000"/>
            <a:headEnd/>
            <a:tailEnd/>
          </a:ln>
          <a:effectLst/>
        </p:spPr>
        <p:txBody>
          <a:bodyPr vert="horz" wrap="square" lIns="95152" tIns="47576" rIns="95152" bIns="47576" numCol="1" anchor="b" anchorCtr="0" compatLnSpc="1">
            <a:prstTxWarp prst="textNoShape">
              <a:avLst/>
            </a:prstTxWarp>
          </a:bodyPr>
          <a:lstStyle>
            <a:lvl1pPr algn="r" defTabSz="950913">
              <a:defRPr sz="1200" b="0" i="0"/>
            </a:lvl1pPr>
          </a:lstStyle>
          <a:p>
            <a:pPr>
              <a:defRPr/>
            </a:pPr>
            <a:fld id="{ADB36573-810E-4163-9A1E-EE3C2B707E3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12700">
            <a:noFill/>
            <a:miter lim="800000"/>
            <a:headEnd type="none" w="sm" len="sm"/>
            <a:tailEnd type="none" w="sm" len="sm"/>
          </a:ln>
          <a:effectLst/>
        </p:spPr>
        <p:txBody>
          <a:bodyPr vert="horz" wrap="square" lIns="95152" tIns="47576" rIns="95152" bIns="47576" numCol="1" anchor="t" anchorCtr="0" compatLnSpc="1">
            <a:prstTxWarp prst="textNoShape">
              <a:avLst/>
            </a:prstTxWarp>
          </a:bodyPr>
          <a:lstStyle>
            <a:lvl1pPr defTabSz="950913">
              <a:defRPr sz="1200" b="0" i="0"/>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12700">
            <a:noFill/>
            <a:miter lim="800000"/>
            <a:headEnd type="none" w="sm" len="sm"/>
            <a:tailEnd type="none" w="sm" len="sm"/>
          </a:ln>
          <a:effectLst/>
        </p:spPr>
        <p:txBody>
          <a:bodyPr vert="horz" wrap="square" lIns="95152" tIns="47576" rIns="95152" bIns="47576" numCol="1" anchor="t" anchorCtr="0" compatLnSpc="1">
            <a:prstTxWarp prst="textNoShape">
              <a:avLst/>
            </a:prstTxWarp>
          </a:bodyPr>
          <a:lstStyle>
            <a:lvl1pPr algn="r" defTabSz="950913">
              <a:defRPr sz="1200" b="0" i="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6313" y="4560888"/>
            <a:ext cx="5362575" cy="4319587"/>
          </a:xfrm>
          <a:prstGeom prst="rect">
            <a:avLst/>
          </a:prstGeom>
          <a:noFill/>
          <a:ln w="12700">
            <a:noFill/>
            <a:miter lim="800000"/>
            <a:headEnd type="none" w="sm" len="sm"/>
            <a:tailEnd type="none" w="sm" len="sm"/>
          </a:ln>
          <a:effectLst/>
        </p:spPr>
        <p:txBody>
          <a:bodyPr vert="horz" wrap="square" lIns="95152" tIns="47576" rIns="95152" bIns="47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12700">
            <a:noFill/>
            <a:miter lim="800000"/>
            <a:headEnd type="none" w="sm" len="sm"/>
            <a:tailEnd type="none" w="sm" len="sm"/>
          </a:ln>
          <a:effectLst/>
        </p:spPr>
        <p:txBody>
          <a:bodyPr vert="horz" wrap="square" lIns="95152" tIns="47576" rIns="95152" bIns="47576" numCol="1" anchor="b" anchorCtr="0" compatLnSpc="1">
            <a:prstTxWarp prst="textNoShape">
              <a:avLst/>
            </a:prstTxWarp>
          </a:bodyPr>
          <a:lstStyle>
            <a:lvl1pPr defTabSz="950913">
              <a:defRPr sz="1200" b="0" i="0"/>
            </a:lvl1pPr>
          </a:lstStyle>
          <a:p>
            <a:pPr>
              <a:defRPr/>
            </a:pPr>
            <a:endParaRPr lang="en-US"/>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12700">
            <a:noFill/>
            <a:miter lim="800000"/>
            <a:headEnd type="none" w="sm" len="sm"/>
            <a:tailEnd type="none" w="sm" len="sm"/>
          </a:ln>
          <a:effectLst/>
        </p:spPr>
        <p:txBody>
          <a:bodyPr vert="horz" wrap="square" lIns="95152" tIns="47576" rIns="95152" bIns="47576" numCol="1" anchor="b" anchorCtr="0" compatLnSpc="1">
            <a:prstTxWarp prst="textNoShape">
              <a:avLst/>
            </a:prstTxWarp>
          </a:bodyPr>
          <a:lstStyle>
            <a:lvl1pPr algn="r" defTabSz="950913">
              <a:defRPr sz="1200" b="0" i="0"/>
            </a:lvl1pPr>
          </a:lstStyle>
          <a:p>
            <a:pPr>
              <a:defRPr/>
            </a:pPr>
            <a:fld id="{176FA1F7-3E0A-4549-A19A-F1A1F9D694F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2B8B73E-4781-4FBE-960F-3AB30D0B800F}" type="slidenum">
              <a:rPr lang="en-US" smtClean="0"/>
              <a:pPr/>
              <a:t>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baseline="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1143000"/>
          </a:xfrm>
        </p:spPr>
        <p:txBody>
          <a:bodyPr/>
          <a:lstStyle/>
          <a:p>
            <a:r>
              <a:rPr lang="en-US" smtClean="0"/>
              <a:t>Click to edit Master title style</a:t>
            </a:r>
            <a:endParaRPr lang="en-US"/>
          </a:p>
        </p:txBody>
      </p:sp>
      <p:sp>
        <p:nvSpPr>
          <p:cNvPr id="5" name="Content Placeholder 2"/>
          <p:cNvSpPr>
            <a:spLocks noGrp="1"/>
          </p:cNvSpPr>
          <p:nvPr>
            <p:ph idx="1"/>
          </p:nvPr>
        </p:nvSpPr>
        <p:spPr>
          <a:xfrm>
            <a:off x="685800" y="1981200"/>
            <a:ext cx="77724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Emp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Empt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alpha val="0"/>
              </a:srgbClr>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sp>
        <p:nvSpPr>
          <p:cNvPr id="1031"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6"/>
          <p:cNvSpPr>
            <a:spLocks noGrp="1" noChangeArrowheads="1"/>
          </p:cNvSpPr>
          <p:nvPr>
            <p:ph type="title"/>
          </p:nvPr>
        </p:nvSpPr>
        <p:spPr bwMode="auto">
          <a:xfrm>
            <a:off x="1600200" y="228600"/>
            <a:ext cx="6858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dirty="0" smtClean="0"/>
              <a:t>Click to edit Master title style</a:t>
            </a:r>
          </a:p>
        </p:txBody>
      </p:sp>
      <p:sp>
        <p:nvSpPr>
          <p:cNvPr id="3081" name="Rectangle 9"/>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lstStyle/>
          <a:p>
            <a:pPr>
              <a:defRPr/>
            </a:pPr>
            <a:endParaRPr lang="en-US"/>
          </a:p>
        </p:txBody>
      </p:sp>
      <p:sp>
        <p:nvSpPr>
          <p:cNvPr id="3082" name="Rectangle 10"/>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lstStyle/>
          <a:p>
            <a:pPr>
              <a:defRPr/>
            </a:pPr>
            <a:endParaRPr lang="en-US"/>
          </a:p>
        </p:txBody>
      </p:sp>
      <p:sp>
        <p:nvSpPr>
          <p:cNvPr id="3083" name="Rectangle 11"/>
          <p:cNvSpPr>
            <a:spLocks noChangeArrowheads="1"/>
          </p:cNvSpPr>
          <p:nvPr/>
        </p:nvSpPr>
        <p:spPr bwMode="auto">
          <a:xfrm>
            <a:off x="0" y="1543050"/>
            <a:ext cx="9132888" cy="38100"/>
          </a:xfrm>
          <a:prstGeom prst="rect">
            <a:avLst/>
          </a:prstGeom>
          <a:gradFill flip="none" rotWithShape="1">
            <a:gsLst>
              <a:gs pos="0">
                <a:srgbClr val="8488C4"/>
              </a:gs>
              <a:gs pos="53000">
                <a:srgbClr val="D4DEFF"/>
              </a:gs>
              <a:gs pos="83000">
                <a:srgbClr val="D4DEFF"/>
              </a:gs>
              <a:gs pos="100000">
                <a:srgbClr val="96AB94"/>
              </a:gs>
            </a:gsLst>
            <a:path path="circle">
              <a:fillToRect l="100000" b="100000"/>
            </a:path>
            <a:tileRect t="-100000" r="-100000"/>
          </a:gradFill>
          <a:ln w="9525">
            <a:noFill/>
            <a:miter lim="800000"/>
            <a:headEnd/>
            <a:tailEnd/>
          </a:ln>
          <a:effectLst/>
        </p:spPr>
        <p:txBody>
          <a:bodyPr wrap="none" anchor="ctr"/>
          <a:lstStyle/>
          <a:p>
            <a:pPr>
              <a:defRPr/>
            </a:pPr>
            <a:endParaRPr lang="en-US"/>
          </a:p>
        </p:txBody>
      </p:sp>
      <p:graphicFrame>
        <p:nvGraphicFramePr>
          <p:cNvPr id="1026" name="Object 14"/>
          <p:cNvGraphicFramePr>
            <a:graphicFrameLocks noChangeAspect="1"/>
          </p:cNvGraphicFramePr>
          <p:nvPr/>
        </p:nvGraphicFramePr>
        <p:xfrm>
          <a:off x="0" y="-2"/>
          <a:ext cx="1371600" cy="1005840"/>
        </p:xfrm>
        <a:graphic>
          <a:graphicData uri="http://schemas.openxmlformats.org/presentationml/2006/ole">
            <p:oleObj spid="_x0000_s1026" name="Photo Editor Photo" r:id="rId8" imgW="4409524" imgH="3219899" progId="">
              <p:embed/>
            </p:oleObj>
          </a:graphicData>
        </a:graphic>
      </p:graphicFrame>
      <p:sp>
        <p:nvSpPr>
          <p:cNvPr id="14" name="Rectangle 13"/>
          <p:cNvSpPr/>
          <p:nvPr userDrawn="1"/>
        </p:nvSpPr>
        <p:spPr bwMode="auto">
          <a:xfrm>
            <a:off x="0" y="0"/>
            <a:ext cx="1371600" cy="1005840"/>
          </a:xfrm>
          <a:prstGeom prst="rect">
            <a:avLst/>
          </a:prstGeom>
          <a:solidFill>
            <a:schemeClr val="tx1">
              <a:lumMod val="60000"/>
              <a:lumOff val="40000"/>
              <a:alpha val="28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endParaRPr>
          </a:p>
        </p:txBody>
      </p:sp>
      <p:sp>
        <p:nvSpPr>
          <p:cNvPr id="17" name="Rectangle 7"/>
          <p:cNvSpPr>
            <a:spLocks noChangeArrowheads="1"/>
          </p:cNvSpPr>
          <p:nvPr userDrawn="1"/>
        </p:nvSpPr>
        <p:spPr bwMode="auto">
          <a:xfrm>
            <a:off x="762000" y="6322791"/>
            <a:ext cx="7696200" cy="308419"/>
          </a:xfrm>
          <a:prstGeom prst="rect">
            <a:avLst/>
          </a:prstGeom>
          <a:noFill/>
          <a:ln w="9525">
            <a:noFill/>
            <a:miter lim="800000"/>
            <a:headEnd/>
            <a:tailEnd/>
          </a:ln>
          <a:effectLst/>
        </p:spPr>
        <p:txBody>
          <a:bodyPr wrap="square" lIns="92075" tIns="46038" rIns="92075" bIns="46038" anchor="ctr">
            <a:spAutoFit/>
          </a:bodyPr>
          <a:lstStyle/>
          <a:p>
            <a:pPr>
              <a:tabLst>
                <a:tab pos="3749040" algn="ctr"/>
                <a:tab pos="7498080" algn="r"/>
              </a:tabLst>
              <a:defRPr/>
            </a:pPr>
            <a:r>
              <a:rPr lang="en-US" sz="1400" b="0" i="0" baseline="0" dirty="0" smtClean="0">
                <a:solidFill>
                  <a:srgbClr val="326464"/>
                </a:solidFill>
                <a:latin typeface="Helvetica" pitchFamily="34" charset="0"/>
              </a:rPr>
              <a:t>G1200687-v1	</a:t>
            </a:r>
            <a:r>
              <a:rPr lang="en-US" sz="1400" b="1" i="1" baseline="0" dirty="0" smtClean="0">
                <a:solidFill>
                  <a:srgbClr val="326464"/>
                </a:solidFill>
                <a:latin typeface="Helvetica" pitchFamily="34" charset="0"/>
              </a:rPr>
              <a:t>Advanced LIGO</a:t>
            </a:r>
            <a:r>
              <a:rPr lang="en-US" sz="1400" b="0" i="0" baseline="0" dirty="0" smtClean="0">
                <a:solidFill>
                  <a:srgbClr val="326464"/>
                </a:solidFill>
                <a:latin typeface="Helvetica" pitchFamily="34" charset="0"/>
              </a:rPr>
              <a:t>	</a:t>
            </a:r>
            <a:fld id="{3D9BAE43-33BA-4F3B-AB00-8B9E3616B805}" type="slidenum">
              <a:rPr lang="en-US" sz="1400" b="0" i="0" smtClean="0">
                <a:solidFill>
                  <a:srgbClr val="377373"/>
                </a:solidFill>
                <a:latin typeface="Helvetica" pitchFamily="34" charset="0"/>
                <a:cs typeface="Helvetica" pitchFamily="34" charset="0"/>
              </a:rPr>
              <a:pPr>
                <a:tabLst>
                  <a:tab pos="3749040" algn="ctr"/>
                  <a:tab pos="7498080" algn="r"/>
                </a:tabLst>
                <a:defRPr/>
              </a:pPr>
              <a:t>‹#›</a:t>
            </a:fld>
            <a:r>
              <a:rPr lang="en-US" sz="1400" b="0" i="0" dirty="0" smtClean="0">
                <a:solidFill>
                  <a:srgbClr val="377373"/>
                </a:solidFill>
                <a:latin typeface="Helvetica" pitchFamily="34" charset="0"/>
                <a:cs typeface="Helvetica" pitchFamily="34" charset="0"/>
              </a:rPr>
              <a:t> </a:t>
            </a:r>
            <a:endParaRPr lang="en-US" sz="1400" b="0" i="0" baseline="0" dirty="0">
              <a:solidFill>
                <a:srgbClr val="377373"/>
              </a:solidFill>
              <a:latin typeface="Helvetica" pitchFamily="34" charset="0"/>
              <a:cs typeface="Helvetica"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 id="2147483688" r:id="rId2"/>
    <p:sldLayoutId id="2147483689" r:id="rId3"/>
    <p:sldLayoutId id="2147483681" r:id="rId4"/>
    <p:sldLayoutId id="2147483678" r:id="rId5"/>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Helvetica" pitchFamily="34" charset="0"/>
        </a:defRPr>
      </a:lvl2pPr>
      <a:lvl3pPr algn="ctr" rtl="0" eaLnBrk="0" fontAlgn="base" hangingPunct="0">
        <a:spcBef>
          <a:spcPct val="0"/>
        </a:spcBef>
        <a:spcAft>
          <a:spcPct val="0"/>
        </a:spcAft>
        <a:defRPr sz="3600">
          <a:solidFill>
            <a:schemeClr val="tx2"/>
          </a:solidFill>
          <a:latin typeface="Helvetica" pitchFamily="34" charset="0"/>
        </a:defRPr>
      </a:lvl3pPr>
      <a:lvl4pPr algn="ctr" rtl="0" eaLnBrk="0" fontAlgn="base" hangingPunct="0">
        <a:spcBef>
          <a:spcPct val="0"/>
        </a:spcBef>
        <a:spcAft>
          <a:spcPct val="0"/>
        </a:spcAft>
        <a:defRPr sz="3600">
          <a:solidFill>
            <a:schemeClr val="tx2"/>
          </a:solidFill>
          <a:latin typeface="Helvetica" pitchFamily="34" charset="0"/>
        </a:defRPr>
      </a:lvl4pPr>
      <a:lvl5pPr algn="ctr" rtl="0" eaLnBrk="0" fontAlgn="base" hangingPunct="0">
        <a:spcBef>
          <a:spcPct val="0"/>
        </a:spcBef>
        <a:spcAft>
          <a:spcPct val="0"/>
        </a:spcAft>
        <a:defRPr sz="3600">
          <a:solidFill>
            <a:schemeClr val="tx2"/>
          </a:solidFill>
          <a:latin typeface="Helvetica" pitchFamily="34" charset="0"/>
        </a:defRPr>
      </a:lvl5pPr>
      <a:lvl6pPr marL="457200" algn="ctr" rtl="0" eaLnBrk="0" fontAlgn="base" hangingPunct="0">
        <a:spcBef>
          <a:spcPct val="0"/>
        </a:spcBef>
        <a:spcAft>
          <a:spcPct val="0"/>
        </a:spcAft>
        <a:defRPr sz="3600">
          <a:solidFill>
            <a:schemeClr val="tx2"/>
          </a:solidFill>
          <a:latin typeface="Helvetica" pitchFamily="34" charset="0"/>
        </a:defRPr>
      </a:lvl6pPr>
      <a:lvl7pPr marL="914400" algn="ctr" rtl="0" eaLnBrk="0" fontAlgn="base" hangingPunct="0">
        <a:spcBef>
          <a:spcPct val="0"/>
        </a:spcBef>
        <a:spcAft>
          <a:spcPct val="0"/>
        </a:spcAft>
        <a:defRPr sz="3600">
          <a:solidFill>
            <a:schemeClr val="tx2"/>
          </a:solidFill>
          <a:latin typeface="Helvetica" pitchFamily="34" charset="0"/>
        </a:defRPr>
      </a:lvl7pPr>
      <a:lvl8pPr marL="1371600" algn="ctr" rtl="0" eaLnBrk="0" fontAlgn="base" hangingPunct="0">
        <a:spcBef>
          <a:spcPct val="0"/>
        </a:spcBef>
        <a:spcAft>
          <a:spcPct val="0"/>
        </a:spcAft>
        <a:defRPr sz="3600">
          <a:solidFill>
            <a:schemeClr val="tx2"/>
          </a:solidFill>
          <a:latin typeface="Helvetica" pitchFamily="34" charset="0"/>
        </a:defRPr>
      </a:lvl8pPr>
      <a:lvl9pPr marL="1828800" algn="ctr" rtl="0" eaLnBrk="0" fontAlgn="base" hangingPunct="0">
        <a:spcBef>
          <a:spcPct val="0"/>
        </a:spcBef>
        <a:spcAft>
          <a:spcPct val="0"/>
        </a:spcAft>
        <a:defRPr sz="36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rgbClr val="326464"/>
        </a:buClr>
        <a:buSzPct val="75000"/>
        <a:buFont typeface="Wingdings" pitchFamily="2" charset="2"/>
        <a:buChar char="q"/>
        <a:defRPr sz="2400">
          <a:solidFill>
            <a:srgbClr val="326464"/>
          </a:solidFill>
          <a:latin typeface="+mn-lt"/>
          <a:ea typeface="+mn-ea"/>
          <a:cs typeface="+mn-cs"/>
        </a:defRPr>
      </a:lvl1pPr>
      <a:lvl2pPr marL="742950" indent="-285750" algn="l" rtl="0" eaLnBrk="0" fontAlgn="base" hangingPunct="0">
        <a:spcBef>
          <a:spcPct val="20000"/>
        </a:spcBef>
        <a:spcAft>
          <a:spcPct val="0"/>
        </a:spcAft>
        <a:buClr>
          <a:srgbClr val="326464"/>
        </a:buClr>
        <a:buSzPct val="100000"/>
        <a:buFont typeface="Wingdings" pitchFamily="2" charset="2"/>
        <a:buChar char="Ø"/>
        <a:defRPr>
          <a:solidFill>
            <a:srgbClr val="326464"/>
          </a:solidFill>
          <a:latin typeface="+mn-lt"/>
        </a:defRPr>
      </a:lvl2pPr>
      <a:lvl3pPr marL="1143000" indent="-228600" algn="l" rtl="0" eaLnBrk="0" fontAlgn="base" hangingPunct="0">
        <a:spcBef>
          <a:spcPct val="20000"/>
        </a:spcBef>
        <a:spcAft>
          <a:spcPct val="0"/>
        </a:spcAft>
        <a:buClr>
          <a:srgbClr val="326464"/>
        </a:buClr>
        <a:buSzPct val="100000"/>
        <a:buFont typeface="Wingdings" pitchFamily="2" charset="2"/>
        <a:buChar char="v"/>
        <a:defRPr sz="1600">
          <a:solidFill>
            <a:srgbClr val="326464"/>
          </a:solidFill>
          <a:latin typeface="+mn-lt"/>
        </a:defRPr>
      </a:lvl3pPr>
      <a:lvl4pPr marL="1600200" indent="-228600" algn="l" rtl="0" eaLnBrk="0" fontAlgn="base" hangingPunct="0">
        <a:spcBef>
          <a:spcPct val="20000"/>
        </a:spcBef>
        <a:spcAft>
          <a:spcPct val="0"/>
        </a:spcAft>
        <a:buClr>
          <a:srgbClr val="326464"/>
        </a:buClr>
        <a:buSzPct val="65000"/>
        <a:buFont typeface="Wingdings" pitchFamily="2" charset="2"/>
        <a:buChar char="ü"/>
        <a:defRPr sz="1600">
          <a:solidFill>
            <a:srgbClr val="326464"/>
          </a:solidFill>
          <a:latin typeface="+mn-lt"/>
        </a:defRPr>
      </a:lvl4pPr>
      <a:lvl5pPr marL="2057400" indent="-228600" algn="l" rtl="0" eaLnBrk="0" fontAlgn="base" hangingPunct="0">
        <a:spcBef>
          <a:spcPct val="20000"/>
        </a:spcBef>
        <a:spcAft>
          <a:spcPct val="0"/>
        </a:spcAft>
        <a:buClr>
          <a:srgbClr val="326464"/>
        </a:buClr>
        <a:buSzPct val="100000"/>
        <a:buChar char="•"/>
        <a:defRPr sz="1600">
          <a:solidFill>
            <a:srgbClr val="326464"/>
          </a:solidFill>
          <a:latin typeface="+mn-lt"/>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8488C4">
                <a:alpha val="0"/>
              </a:srgbClr>
            </a:gs>
            <a:gs pos="53000">
              <a:srgbClr val="D4DEFF"/>
            </a:gs>
            <a:gs pos="83000">
              <a:srgbClr val="D4DEFF"/>
            </a:gs>
            <a:gs pos="100000">
              <a:srgbClr val="96AB94"/>
            </a:gs>
          </a:gsLst>
          <a:lin ang="8100000" scaled="1"/>
          <a:tileRect/>
        </a:gradFill>
        <a:effectLst/>
      </p:bgPr>
    </p:bg>
    <p:spTree>
      <p:nvGrpSpPr>
        <p:cNvPr id="1" name=""/>
        <p:cNvGrpSpPr/>
        <p:nvPr/>
      </p:nvGrpSpPr>
      <p:grpSpPr>
        <a:xfrm>
          <a:off x="0" y="0"/>
          <a:ext cx="0" cy="0"/>
          <a:chOff x="0" y="0"/>
          <a:chExt cx="0" cy="0"/>
        </a:xfrm>
      </p:grpSpPr>
      <p:sp>
        <p:nvSpPr>
          <p:cNvPr id="1031"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2" name="Rectangle 6"/>
          <p:cNvSpPr>
            <a:spLocks noGrp="1" noChangeArrowheads="1"/>
          </p:cNvSpPr>
          <p:nvPr>
            <p:ph type="title"/>
          </p:nvPr>
        </p:nvSpPr>
        <p:spPr bwMode="auto">
          <a:xfrm>
            <a:off x="1600200" y="228600"/>
            <a:ext cx="6858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dirty="0" smtClean="0"/>
              <a:t>Click to edit Master title style</a:t>
            </a:r>
          </a:p>
        </p:txBody>
      </p:sp>
      <p:sp>
        <p:nvSpPr>
          <p:cNvPr id="3081" name="Rectangle 9"/>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lstStyle/>
          <a:p>
            <a:pPr>
              <a:defRPr/>
            </a:pPr>
            <a:endParaRPr lang="en-US"/>
          </a:p>
        </p:txBody>
      </p:sp>
      <p:sp>
        <p:nvSpPr>
          <p:cNvPr id="3082" name="Rectangle 10"/>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Helvetica" pitchFamily="34" charset="0"/>
        </a:defRPr>
      </a:lvl2pPr>
      <a:lvl3pPr algn="ctr" rtl="0" eaLnBrk="0" fontAlgn="base" hangingPunct="0">
        <a:spcBef>
          <a:spcPct val="0"/>
        </a:spcBef>
        <a:spcAft>
          <a:spcPct val="0"/>
        </a:spcAft>
        <a:defRPr sz="3600">
          <a:solidFill>
            <a:schemeClr val="tx2"/>
          </a:solidFill>
          <a:latin typeface="Helvetica" pitchFamily="34" charset="0"/>
        </a:defRPr>
      </a:lvl3pPr>
      <a:lvl4pPr algn="ctr" rtl="0" eaLnBrk="0" fontAlgn="base" hangingPunct="0">
        <a:spcBef>
          <a:spcPct val="0"/>
        </a:spcBef>
        <a:spcAft>
          <a:spcPct val="0"/>
        </a:spcAft>
        <a:defRPr sz="3600">
          <a:solidFill>
            <a:schemeClr val="tx2"/>
          </a:solidFill>
          <a:latin typeface="Helvetica" pitchFamily="34" charset="0"/>
        </a:defRPr>
      </a:lvl4pPr>
      <a:lvl5pPr algn="ctr" rtl="0" eaLnBrk="0" fontAlgn="base" hangingPunct="0">
        <a:spcBef>
          <a:spcPct val="0"/>
        </a:spcBef>
        <a:spcAft>
          <a:spcPct val="0"/>
        </a:spcAft>
        <a:defRPr sz="3600">
          <a:solidFill>
            <a:schemeClr val="tx2"/>
          </a:solidFill>
          <a:latin typeface="Helvetica" pitchFamily="34" charset="0"/>
        </a:defRPr>
      </a:lvl5pPr>
      <a:lvl6pPr marL="457200" algn="ctr" rtl="0" eaLnBrk="0" fontAlgn="base" hangingPunct="0">
        <a:spcBef>
          <a:spcPct val="0"/>
        </a:spcBef>
        <a:spcAft>
          <a:spcPct val="0"/>
        </a:spcAft>
        <a:defRPr sz="3600">
          <a:solidFill>
            <a:schemeClr val="tx2"/>
          </a:solidFill>
          <a:latin typeface="Helvetica" pitchFamily="34" charset="0"/>
        </a:defRPr>
      </a:lvl6pPr>
      <a:lvl7pPr marL="914400" algn="ctr" rtl="0" eaLnBrk="0" fontAlgn="base" hangingPunct="0">
        <a:spcBef>
          <a:spcPct val="0"/>
        </a:spcBef>
        <a:spcAft>
          <a:spcPct val="0"/>
        </a:spcAft>
        <a:defRPr sz="3600">
          <a:solidFill>
            <a:schemeClr val="tx2"/>
          </a:solidFill>
          <a:latin typeface="Helvetica" pitchFamily="34" charset="0"/>
        </a:defRPr>
      </a:lvl7pPr>
      <a:lvl8pPr marL="1371600" algn="ctr" rtl="0" eaLnBrk="0" fontAlgn="base" hangingPunct="0">
        <a:spcBef>
          <a:spcPct val="0"/>
        </a:spcBef>
        <a:spcAft>
          <a:spcPct val="0"/>
        </a:spcAft>
        <a:defRPr sz="3600">
          <a:solidFill>
            <a:schemeClr val="tx2"/>
          </a:solidFill>
          <a:latin typeface="Helvetica" pitchFamily="34" charset="0"/>
        </a:defRPr>
      </a:lvl8pPr>
      <a:lvl9pPr marL="1828800" algn="ctr" rtl="0" eaLnBrk="0" fontAlgn="base" hangingPunct="0">
        <a:spcBef>
          <a:spcPct val="0"/>
        </a:spcBef>
        <a:spcAft>
          <a:spcPct val="0"/>
        </a:spcAft>
        <a:defRPr sz="3600">
          <a:solidFill>
            <a:schemeClr val="tx2"/>
          </a:solidFill>
          <a:latin typeface="Helvetica" pitchFamily="34" charset="0"/>
        </a:defRPr>
      </a:lvl9pPr>
    </p:titleStyle>
    <p:bodyStyle>
      <a:lvl1pPr marL="342900" indent="-342900" algn="l" rtl="0" eaLnBrk="0" fontAlgn="base" hangingPunct="0">
        <a:spcBef>
          <a:spcPct val="20000"/>
        </a:spcBef>
        <a:spcAft>
          <a:spcPct val="0"/>
        </a:spcAft>
        <a:buClr>
          <a:srgbClr val="326464"/>
        </a:buClr>
        <a:buSzPct val="75000"/>
        <a:buFont typeface="Wingdings" pitchFamily="2" charset="2"/>
        <a:buChar char="q"/>
        <a:defRPr sz="2400">
          <a:solidFill>
            <a:srgbClr val="326464"/>
          </a:solidFill>
          <a:latin typeface="+mn-lt"/>
          <a:ea typeface="+mn-ea"/>
          <a:cs typeface="+mn-cs"/>
        </a:defRPr>
      </a:lvl1pPr>
      <a:lvl2pPr marL="742950" indent="-285750" algn="l" rtl="0" eaLnBrk="0" fontAlgn="base" hangingPunct="0">
        <a:spcBef>
          <a:spcPct val="20000"/>
        </a:spcBef>
        <a:spcAft>
          <a:spcPct val="0"/>
        </a:spcAft>
        <a:buClr>
          <a:srgbClr val="326464"/>
        </a:buClr>
        <a:buSzPct val="100000"/>
        <a:buFont typeface="Wingdings" pitchFamily="2" charset="2"/>
        <a:buChar char="Ø"/>
        <a:defRPr>
          <a:solidFill>
            <a:srgbClr val="326464"/>
          </a:solidFill>
          <a:latin typeface="+mn-lt"/>
        </a:defRPr>
      </a:lvl2pPr>
      <a:lvl3pPr marL="1143000" indent="-228600" algn="l" rtl="0" eaLnBrk="0" fontAlgn="base" hangingPunct="0">
        <a:spcBef>
          <a:spcPct val="20000"/>
        </a:spcBef>
        <a:spcAft>
          <a:spcPct val="0"/>
        </a:spcAft>
        <a:buClr>
          <a:srgbClr val="326464"/>
        </a:buClr>
        <a:buSzPct val="100000"/>
        <a:buFont typeface="Wingdings" pitchFamily="2" charset="2"/>
        <a:buChar char="v"/>
        <a:defRPr sz="1600">
          <a:solidFill>
            <a:srgbClr val="326464"/>
          </a:solidFill>
          <a:latin typeface="+mn-lt"/>
        </a:defRPr>
      </a:lvl3pPr>
      <a:lvl4pPr marL="1600200" indent="-228600" algn="l" rtl="0" eaLnBrk="0" fontAlgn="base" hangingPunct="0">
        <a:spcBef>
          <a:spcPct val="20000"/>
        </a:spcBef>
        <a:spcAft>
          <a:spcPct val="0"/>
        </a:spcAft>
        <a:buClr>
          <a:srgbClr val="326464"/>
        </a:buClr>
        <a:buSzPct val="65000"/>
        <a:buFont typeface="Wingdings" pitchFamily="2" charset="2"/>
        <a:buChar char="ü"/>
        <a:defRPr sz="1600">
          <a:solidFill>
            <a:srgbClr val="326464"/>
          </a:solidFill>
          <a:latin typeface="+mn-lt"/>
        </a:defRPr>
      </a:lvl4pPr>
      <a:lvl5pPr marL="2057400" indent="-228600" algn="l" rtl="0" eaLnBrk="0" fontAlgn="base" hangingPunct="0">
        <a:spcBef>
          <a:spcPct val="20000"/>
        </a:spcBef>
        <a:spcAft>
          <a:spcPct val="0"/>
        </a:spcAft>
        <a:buClr>
          <a:srgbClr val="326464"/>
        </a:buClr>
        <a:buSzPct val="100000"/>
        <a:buChar char="•"/>
        <a:defRPr sz="1600">
          <a:solidFill>
            <a:srgbClr val="326464"/>
          </a:solidFill>
          <a:latin typeface="+mn-lt"/>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3.xml"/><Relationship Id="rId16" Type="http://schemas.openxmlformats.org/officeDocument/2006/relationships/image" Target="../media/image15.png"/><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r>
              <a:rPr lang="en-US" dirty="0" smtClean="0"/>
              <a:t>Status of Ground-Based Gravitational-wave Interferometers</a:t>
            </a:r>
            <a:endParaRPr lang="en-US" b="1" dirty="0"/>
          </a:p>
        </p:txBody>
      </p:sp>
      <p:sp>
        <p:nvSpPr>
          <p:cNvPr id="4099" name="Rectangle 3"/>
          <p:cNvSpPr>
            <a:spLocks noGrp="1" noChangeArrowheads="1"/>
          </p:cNvSpPr>
          <p:nvPr>
            <p:ph type="subTitle" idx="1"/>
          </p:nvPr>
        </p:nvSpPr>
        <p:spPr>
          <a:xfrm>
            <a:off x="1143000" y="3962400"/>
            <a:ext cx="6858000" cy="2133600"/>
          </a:xfrm>
        </p:spPr>
        <p:txBody>
          <a:bodyPr/>
          <a:lstStyle/>
          <a:p>
            <a:r>
              <a:rPr lang="en-US" dirty="0" smtClean="0"/>
              <a:t>July 11, 2012</a:t>
            </a:r>
          </a:p>
          <a:p>
            <a:r>
              <a:rPr lang="en-US" dirty="0" smtClean="0"/>
              <a:t>Daniel Sigg</a:t>
            </a:r>
          </a:p>
          <a:p>
            <a:r>
              <a:rPr lang="en-US" dirty="0" smtClean="0"/>
              <a:t>LIGO Hanford Observatory</a:t>
            </a:r>
          </a:p>
          <a:p>
            <a:r>
              <a:rPr lang="en-US" dirty="0" err="1" smtClean="0"/>
              <a:t>Astrod</a:t>
            </a:r>
            <a:r>
              <a:rPr lang="en-US" dirty="0" smtClean="0"/>
              <a:t> 5, Bangalore, India</a:t>
            </a:r>
            <a:br>
              <a:rPr lang="en-US" dirty="0" smtClean="0"/>
            </a:b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990600"/>
          </a:xfrm>
        </p:spPr>
        <p:txBody>
          <a:bodyPr/>
          <a:lstStyle/>
          <a:p>
            <a:r>
              <a:rPr lang="en-US" dirty="0" smtClean="0"/>
              <a:t>Advanced LIGO Seismic Isolation</a:t>
            </a:r>
            <a:endParaRPr lang="en-US" dirty="0"/>
          </a:p>
        </p:txBody>
      </p:sp>
      <p:sp>
        <p:nvSpPr>
          <p:cNvPr id="3" name="Content Placeholder 2"/>
          <p:cNvSpPr>
            <a:spLocks noGrp="1"/>
          </p:cNvSpPr>
          <p:nvPr>
            <p:ph idx="1"/>
          </p:nvPr>
        </p:nvSpPr>
        <p:spPr>
          <a:xfrm>
            <a:off x="685800" y="1600200"/>
            <a:ext cx="7772400" cy="4114800"/>
          </a:xfrm>
        </p:spPr>
        <p:txBody>
          <a:bodyPr/>
          <a:lstStyle/>
          <a:p>
            <a:r>
              <a:rPr lang="en-US" dirty="0" smtClean="0"/>
              <a:t>Two-stage six-degree-of-freedom active isolation</a:t>
            </a:r>
          </a:p>
          <a:p>
            <a:pPr lvl="1"/>
            <a:r>
              <a:rPr lang="en-US" dirty="0" smtClean="0"/>
              <a:t>Low noise sensors, low noise actuators, </a:t>
            </a:r>
          </a:p>
          <a:p>
            <a:pPr lvl="1"/>
            <a:r>
              <a:rPr lang="en-US" dirty="0" smtClean="0"/>
              <a:t>Digital control system to blend outputs of multiple sensors, </a:t>
            </a:r>
            <a:br>
              <a:rPr lang="en-US" dirty="0" smtClean="0"/>
            </a:br>
            <a:r>
              <a:rPr lang="en-US" dirty="0" smtClean="0"/>
              <a:t>tailor loop for maximum performance</a:t>
            </a:r>
          </a:p>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228600" y="3109913"/>
            <a:ext cx="5640388" cy="3748087"/>
          </a:xfrm>
          <a:prstGeom prst="rect">
            <a:avLst/>
          </a:prstGeom>
          <a:noFill/>
          <a:ln w="9525">
            <a:noFill/>
            <a:miter lim="800000"/>
            <a:headEnd/>
            <a:tailEnd/>
          </a:ln>
        </p:spPr>
      </p:pic>
      <p:pic>
        <p:nvPicPr>
          <p:cNvPr id="5" name="Picture 7" descr="richard-1208207368_small"/>
          <p:cNvPicPr>
            <a:picLocks noChangeAspect="1" noChangeArrowheads="1"/>
          </p:cNvPicPr>
          <p:nvPr/>
        </p:nvPicPr>
        <p:blipFill>
          <a:blip r:embed="rId3" cstate="print"/>
          <a:srcRect/>
          <a:stretch>
            <a:fillRect/>
          </a:stretch>
        </p:blipFill>
        <p:spPr bwMode="auto">
          <a:xfrm>
            <a:off x="5791200" y="2743200"/>
            <a:ext cx="2847975" cy="37973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914400"/>
          </a:xfrm>
        </p:spPr>
        <p:txBody>
          <a:bodyPr/>
          <a:lstStyle/>
          <a:p>
            <a:r>
              <a:rPr lang="en-US" dirty="0" smtClean="0"/>
              <a:t>Advanced LIGO Suspensions</a:t>
            </a:r>
            <a:endParaRPr lang="en-US" dirty="0"/>
          </a:p>
        </p:txBody>
      </p:sp>
      <p:sp>
        <p:nvSpPr>
          <p:cNvPr id="3" name="Content Placeholder 2"/>
          <p:cNvSpPr>
            <a:spLocks noGrp="1"/>
          </p:cNvSpPr>
          <p:nvPr>
            <p:ph idx="1"/>
          </p:nvPr>
        </p:nvSpPr>
        <p:spPr>
          <a:xfrm>
            <a:off x="533400" y="1981200"/>
            <a:ext cx="4495800" cy="4114800"/>
          </a:xfrm>
        </p:spPr>
        <p:txBody>
          <a:bodyPr>
            <a:normAutofit/>
          </a:bodyPr>
          <a:lstStyle/>
          <a:p>
            <a:r>
              <a:rPr lang="en-US" dirty="0" smtClean="0"/>
              <a:t>UK designed and contributed test mass suspensions</a:t>
            </a:r>
          </a:p>
          <a:p>
            <a:r>
              <a:rPr lang="en-GB" dirty="0" smtClean="0"/>
              <a:t>Silicate bonds create quasi-monolithic pendulums using ultra-low loss fused silica </a:t>
            </a:r>
            <a:r>
              <a:rPr lang="en-GB" dirty="0" err="1" smtClean="0"/>
              <a:t>fibers</a:t>
            </a:r>
            <a:r>
              <a:rPr lang="en-GB" dirty="0" smtClean="0"/>
              <a:t> to suspend interferometer optics</a:t>
            </a:r>
          </a:p>
          <a:p>
            <a:pPr lvl="1"/>
            <a:r>
              <a:rPr lang="en-US" dirty="0" smtClean="0"/>
              <a:t>Pendulum Q ~10</a:t>
            </a:r>
            <a:r>
              <a:rPr lang="en-US" baseline="30000" dirty="0" smtClean="0"/>
              <a:t>5</a:t>
            </a:r>
            <a:r>
              <a:rPr lang="en-US" dirty="0" smtClean="0"/>
              <a:t> -&gt; ~10</a:t>
            </a:r>
            <a:r>
              <a:rPr lang="en-US" baseline="30000" dirty="0" smtClean="0"/>
              <a:t>8</a:t>
            </a:r>
          </a:p>
          <a:p>
            <a:r>
              <a:rPr lang="en-US" dirty="0" smtClean="0"/>
              <a:t>Electrostatic actuators for alignment and length control</a:t>
            </a:r>
          </a:p>
          <a:p>
            <a:endParaRPr lang="en-US" dirty="0"/>
          </a:p>
        </p:txBody>
      </p:sp>
      <p:pic>
        <p:nvPicPr>
          <p:cNvPr id="4" name="Picture 33" descr="monolithic_LASTI"/>
          <p:cNvPicPr>
            <a:picLocks noChangeAspect="1" noChangeArrowheads="1"/>
          </p:cNvPicPr>
          <p:nvPr/>
        </p:nvPicPr>
        <p:blipFill>
          <a:blip r:embed="rId2" cstate="print"/>
          <a:srcRect/>
          <a:stretch>
            <a:fillRect/>
          </a:stretch>
        </p:blipFill>
        <p:spPr bwMode="auto">
          <a:xfrm>
            <a:off x="5026665" y="1371600"/>
            <a:ext cx="4117335" cy="5486400"/>
          </a:xfrm>
          <a:prstGeom prst="rect">
            <a:avLst/>
          </a:prstGeom>
          <a:noFill/>
          <a:ln w="28575">
            <a:solidFill>
              <a:schemeClr val="tx2"/>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LIGO Mirrors</a:t>
            </a:r>
            <a:endParaRPr lang="en-US" dirty="0"/>
          </a:p>
        </p:txBody>
      </p:sp>
      <p:sp>
        <p:nvSpPr>
          <p:cNvPr id="3" name="Content Placeholder 2"/>
          <p:cNvSpPr>
            <a:spLocks noGrp="1"/>
          </p:cNvSpPr>
          <p:nvPr>
            <p:ph idx="1"/>
          </p:nvPr>
        </p:nvSpPr>
        <p:spPr>
          <a:xfrm>
            <a:off x="5410200" y="2057400"/>
            <a:ext cx="3505200" cy="4114800"/>
          </a:xfrm>
        </p:spPr>
        <p:txBody>
          <a:bodyPr/>
          <a:lstStyle/>
          <a:p>
            <a:r>
              <a:rPr lang="en-US" dirty="0" smtClean="0"/>
              <a:t>Larger size</a:t>
            </a:r>
          </a:p>
          <a:p>
            <a:pPr lvl="1"/>
            <a:r>
              <a:rPr lang="en-US" dirty="0" smtClean="0"/>
              <a:t>11 kg  -&gt; 40 kg</a:t>
            </a:r>
          </a:p>
          <a:p>
            <a:r>
              <a:rPr lang="en-US" dirty="0" smtClean="0"/>
              <a:t>Smaller figure error</a:t>
            </a:r>
          </a:p>
          <a:p>
            <a:pPr lvl="1"/>
            <a:r>
              <a:rPr lang="en-US" dirty="0" smtClean="0"/>
              <a:t>0.7 nm -&gt; 0.35 nm</a:t>
            </a:r>
          </a:p>
          <a:p>
            <a:r>
              <a:rPr lang="en-US" dirty="0" smtClean="0"/>
              <a:t>Lower absorption</a:t>
            </a:r>
          </a:p>
          <a:p>
            <a:pPr lvl="1"/>
            <a:r>
              <a:rPr lang="en-US" dirty="0" smtClean="0"/>
              <a:t>2 </a:t>
            </a:r>
            <a:r>
              <a:rPr lang="en-US" dirty="0" err="1" smtClean="0"/>
              <a:t>ppm</a:t>
            </a:r>
            <a:r>
              <a:rPr lang="en-US" dirty="0" smtClean="0"/>
              <a:t> -&gt; 0.5 </a:t>
            </a:r>
            <a:r>
              <a:rPr lang="en-US" dirty="0" err="1" smtClean="0"/>
              <a:t>ppm</a:t>
            </a:r>
            <a:endParaRPr lang="en-US" dirty="0" smtClean="0"/>
          </a:p>
          <a:p>
            <a:r>
              <a:rPr lang="en-US" dirty="0" smtClean="0"/>
              <a:t>Lower coating thermal noise</a:t>
            </a:r>
          </a:p>
        </p:txBody>
      </p:sp>
      <p:pic>
        <p:nvPicPr>
          <p:cNvPr id="5" name="Picture 10"/>
          <p:cNvPicPr>
            <a:picLocks noChangeAspect="1"/>
          </p:cNvPicPr>
          <p:nvPr/>
        </p:nvPicPr>
        <p:blipFill>
          <a:blip r:embed="rId2" cstate="print"/>
          <a:srcRect l="5833" r="17625"/>
          <a:stretch>
            <a:fillRect/>
          </a:stretch>
        </p:blipFill>
        <p:spPr bwMode="auto">
          <a:xfrm>
            <a:off x="0" y="1828800"/>
            <a:ext cx="5435600" cy="4721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914400"/>
          </a:xfrm>
        </p:spPr>
        <p:txBody>
          <a:bodyPr/>
          <a:lstStyle/>
          <a:p>
            <a:r>
              <a:rPr lang="en-US" dirty="0" smtClean="0"/>
              <a:t>Current Progress</a:t>
            </a:r>
            <a:endParaRPr lang="en-US" dirty="0"/>
          </a:p>
        </p:txBody>
      </p:sp>
      <p:sp>
        <p:nvSpPr>
          <p:cNvPr id="4" name="Rounded Rectangle 3"/>
          <p:cNvSpPr>
            <a:spLocks noChangeArrowheads="1"/>
          </p:cNvSpPr>
          <p:nvPr/>
        </p:nvSpPr>
        <p:spPr bwMode="auto">
          <a:xfrm>
            <a:off x="657225" y="3708400"/>
            <a:ext cx="1143000"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5" name="Rounded Rectangle 4"/>
          <p:cNvSpPr>
            <a:spLocks noChangeArrowheads="1"/>
          </p:cNvSpPr>
          <p:nvPr/>
        </p:nvSpPr>
        <p:spPr bwMode="auto">
          <a:xfrm>
            <a:off x="1811338" y="3708400"/>
            <a:ext cx="685800" cy="679450"/>
          </a:xfrm>
          <a:prstGeom prst="roundRect">
            <a:avLst>
              <a:gd name="adj" fmla="val 16667"/>
            </a:avLst>
          </a:prstGeom>
          <a:solidFill>
            <a:srgbClr val="FFB200"/>
          </a:solidFill>
          <a:ln w="19050">
            <a:solidFill>
              <a:schemeClr val="tx2"/>
            </a:solidFill>
            <a:round/>
            <a:headEnd type="none" w="sm" len="sm"/>
            <a:tailEnd type="none" w="sm" len="sm"/>
          </a:ln>
        </p:spPr>
        <p:txBody>
          <a:bodyPr anchor="ctr"/>
          <a:lstStyle/>
          <a:p>
            <a:r>
              <a:rPr lang="en-US" sz="1400">
                <a:solidFill>
                  <a:schemeClr val="tx2"/>
                </a:solidFill>
                <a:latin typeface="Arial" charset="0"/>
              </a:rPr>
              <a:t>PSL/</a:t>
            </a:r>
            <a:br>
              <a:rPr lang="en-US" sz="1400">
                <a:solidFill>
                  <a:schemeClr val="tx2"/>
                </a:solidFill>
                <a:latin typeface="Arial" charset="0"/>
              </a:rPr>
            </a:br>
            <a:r>
              <a:rPr lang="en-US" sz="1400">
                <a:solidFill>
                  <a:schemeClr val="tx2"/>
                </a:solidFill>
                <a:latin typeface="Arial" charset="0"/>
              </a:rPr>
              <a:t>IO table</a:t>
            </a:r>
          </a:p>
        </p:txBody>
      </p:sp>
      <p:sp>
        <p:nvSpPr>
          <p:cNvPr id="6" name="Rounded Rectangle 5"/>
          <p:cNvSpPr>
            <a:spLocks noChangeArrowheads="1"/>
          </p:cNvSpPr>
          <p:nvPr/>
        </p:nvSpPr>
        <p:spPr bwMode="auto">
          <a:xfrm>
            <a:off x="2508250" y="3708400"/>
            <a:ext cx="1117600"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7" name="Rounded Rectangle 6"/>
          <p:cNvSpPr>
            <a:spLocks noChangeArrowheads="1"/>
          </p:cNvSpPr>
          <p:nvPr/>
        </p:nvSpPr>
        <p:spPr bwMode="auto">
          <a:xfrm>
            <a:off x="3600450" y="3708400"/>
            <a:ext cx="685800" cy="679450"/>
          </a:xfrm>
          <a:prstGeom prst="roundRect">
            <a:avLst>
              <a:gd name="adj" fmla="val 16667"/>
            </a:avLst>
          </a:prstGeom>
          <a:solidFill>
            <a:srgbClr val="3366FF"/>
          </a:solidFill>
          <a:ln w="19050">
            <a:solidFill>
              <a:schemeClr val="tx2"/>
            </a:solidFill>
            <a:round/>
            <a:headEnd type="none" w="sm" len="sm"/>
            <a:tailEnd type="none" w="sm" len="sm"/>
          </a:ln>
        </p:spPr>
        <p:txBody>
          <a:bodyPr anchor="ctr"/>
          <a:lstStyle/>
          <a:p>
            <a:r>
              <a:rPr lang="en-US" sz="1400">
                <a:solidFill>
                  <a:schemeClr val="tx2"/>
                </a:solidFill>
                <a:latin typeface="Arial" charset="0"/>
              </a:rPr>
              <a:t>IMC</a:t>
            </a:r>
          </a:p>
        </p:txBody>
      </p:sp>
      <p:sp>
        <p:nvSpPr>
          <p:cNvPr id="8" name="Rounded Rectangle 7"/>
          <p:cNvSpPr>
            <a:spLocks noChangeArrowheads="1"/>
          </p:cNvSpPr>
          <p:nvPr/>
        </p:nvSpPr>
        <p:spPr bwMode="auto">
          <a:xfrm>
            <a:off x="4310063" y="3708400"/>
            <a:ext cx="914400"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9" name="Rounded Rectangle 8"/>
          <p:cNvSpPr>
            <a:spLocks noChangeArrowheads="1"/>
          </p:cNvSpPr>
          <p:nvPr/>
        </p:nvSpPr>
        <p:spPr bwMode="auto">
          <a:xfrm>
            <a:off x="5243513" y="3708400"/>
            <a:ext cx="914400" cy="679450"/>
          </a:xfrm>
          <a:prstGeom prst="roundRect">
            <a:avLst>
              <a:gd name="adj" fmla="val 16667"/>
            </a:avLst>
          </a:prstGeom>
          <a:solidFill>
            <a:srgbClr val="FF6FCF"/>
          </a:solidFill>
          <a:ln w="19050">
            <a:solidFill>
              <a:schemeClr val="tx2"/>
            </a:solidFill>
            <a:round/>
            <a:headEnd type="none" w="sm" len="sm"/>
            <a:tailEnd type="none" w="sm" len="sm"/>
          </a:ln>
        </p:spPr>
        <p:txBody>
          <a:bodyPr anchor="ctr"/>
          <a:lstStyle/>
          <a:p>
            <a:r>
              <a:rPr lang="en-US" sz="1400">
                <a:solidFill>
                  <a:schemeClr val="tx2"/>
                </a:solidFill>
                <a:latin typeface="Arial" charset="0"/>
              </a:rPr>
              <a:t>Rec</a:t>
            </a:r>
            <a:r>
              <a:rPr lang="ja-JP" altLang="en-US" sz="1400">
                <a:solidFill>
                  <a:schemeClr val="tx2"/>
                </a:solidFill>
                <a:latin typeface="Arial" charset="0"/>
                <a:ea typeface="ＭＳ Ｐゴシック" pitchFamily="34" charset="-128"/>
              </a:rPr>
              <a:t>’</a:t>
            </a:r>
            <a:r>
              <a:rPr lang="en-US" sz="1400">
                <a:solidFill>
                  <a:schemeClr val="tx2"/>
                </a:solidFill>
                <a:latin typeface="Arial" charset="0"/>
              </a:rPr>
              <a:t>ld vertex MICH </a:t>
            </a:r>
          </a:p>
        </p:txBody>
      </p:sp>
      <p:sp>
        <p:nvSpPr>
          <p:cNvPr id="10" name="Rounded Rectangle 9"/>
          <p:cNvSpPr/>
          <p:nvPr/>
        </p:nvSpPr>
        <p:spPr bwMode="auto">
          <a:xfrm>
            <a:off x="6169025" y="3708400"/>
            <a:ext cx="2686050" cy="679450"/>
          </a:xfrm>
          <a:prstGeom prst="roundRect">
            <a:avLst/>
          </a:prstGeom>
          <a:solidFill>
            <a:schemeClr val="accent1">
              <a:lumMod val="90000"/>
            </a:schemeClr>
          </a:solidFill>
          <a:ln w="19050" cap="flat" cmpd="sng" algn="ctr">
            <a:solidFill>
              <a:schemeClr val="tx2"/>
            </a:solidFill>
            <a:prstDash val="solid"/>
            <a:round/>
            <a:headEnd type="none" w="sm" len="sm"/>
            <a:tailEnd type="none" w="sm" len="sm"/>
          </a:ln>
          <a:effectLst/>
        </p:spPr>
        <p:txBody>
          <a:bodyPr anchor="ctr"/>
          <a:lstStyle/>
          <a:p>
            <a:pPr>
              <a:defRPr/>
            </a:pPr>
            <a:r>
              <a:rPr lang="en-US" sz="1400" dirty="0">
                <a:solidFill>
                  <a:schemeClr val="tx2"/>
                </a:solidFill>
                <a:latin typeface="Arial"/>
              </a:rPr>
              <a:t>Full  interferometer</a:t>
            </a:r>
          </a:p>
        </p:txBody>
      </p:sp>
      <p:sp>
        <p:nvSpPr>
          <p:cNvPr id="11" name="TextBox 10"/>
          <p:cNvSpPr txBox="1">
            <a:spLocks noChangeArrowheads="1"/>
          </p:cNvSpPr>
          <p:nvPr/>
        </p:nvSpPr>
        <p:spPr bwMode="auto">
          <a:xfrm>
            <a:off x="-6350" y="3784600"/>
            <a:ext cx="539750" cy="457200"/>
          </a:xfrm>
          <a:prstGeom prst="rect">
            <a:avLst/>
          </a:prstGeom>
          <a:noFill/>
          <a:ln w="9525">
            <a:noFill/>
            <a:miter lim="800000"/>
            <a:headEnd/>
            <a:tailEnd/>
          </a:ln>
        </p:spPr>
        <p:txBody>
          <a:bodyPr wrap="none">
            <a:spAutoFit/>
          </a:bodyPr>
          <a:lstStyle/>
          <a:p>
            <a:pPr eaLnBrk="1" hangingPunct="1"/>
            <a:r>
              <a:rPr lang="en-US" b="1">
                <a:solidFill>
                  <a:srgbClr val="000000"/>
                </a:solidFill>
                <a:latin typeface="Arial" charset="0"/>
                <a:ea typeface="ＭＳ Ｐゴシック" pitchFamily="34" charset="-128"/>
                <a:cs typeface="Arial" charset="0"/>
              </a:rPr>
              <a:t>L1</a:t>
            </a:r>
          </a:p>
        </p:txBody>
      </p:sp>
      <p:sp>
        <p:nvSpPr>
          <p:cNvPr id="12" name="Rounded Rectangle 11"/>
          <p:cNvSpPr/>
          <p:nvPr/>
        </p:nvSpPr>
        <p:spPr bwMode="auto">
          <a:xfrm>
            <a:off x="6996113" y="5340350"/>
            <a:ext cx="2301875" cy="679450"/>
          </a:xfrm>
          <a:prstGeom prst="roundRect">
            <a:avLst/>
          </a:prstGeom>
          <a:solidFill>
            <a:schemeClr val="accent1">
              <a:lumMod val="90000"/>
            </a:schemeClr>
          </a:solidFill>
          <a:ln w="19050" cap="flat" cmpd="sng" algn="ctr">
            <a:solidFill>
              <a:schemeClr val="tx2"/>
            </a:solidFill>
            <a:prstDash val="solid"/>
            <a:round/>
            <a:headEnd type="none" w="sm" len="sm"/>
            <a:tailEnd type="none" w="sm" len="sm"/>
          </a:ln>
          <a:effectLst/>
        </p:spPr>
        <p:txBody>
          <a:bodyPr anchor="ctr"/>
          <a:lstStyle/>
          <a:p>
            <a:pPr>
              <a:defRPr/>
            </a:pPr>
            <a:r>
              <a:rPr lang="en-US" sz="1400" dirty="0">
                <a:solidFill>
                  <a:schemeClr val="tx2"/>
                </a:solidFill>
                <a:latin typeface="Arial"/>
              </a:rPr>
              <a:t>     Full Interferometer</a:t>
            </a:r>
          </a:p>
        </p:txBody>
      </p:sp>
      <p:sp>
        <p:nvSpPr>
          <p:cNvPr id="13" name="Rounded Rectangle 22"/>
          <p:cNvSpPr>
            <a:spLocks noChangeArrowheads="1"/>
          </p:cNvSpPr>
          <p:nvPr/>
        </p:nvSpPr>
        <p:spPr bwMode="auto">
          <a:xfrm>
            <a:off x="657225" y="5313363"/>
            <a:ext cx="1017588" cy="679450"/>
          </a:xfrm>
          <a:prstGeom prst="roundRect">
            <a:avLst>
              <a:gd name="adj" fmla="val 16667"/>
            </a:avLst>
          </a:prstGeom>
          <a:solidFill>
            <a:srgbClr val="004080"/>
          </a:solidFill>
          <a:ln w="19050">
            <a:solidFill>
              <a:schemeClr val="tx2"/>
            </a:solidFill>
            <a:round/>
            <a:headEnd type="none" w="sm" len="sm"/>
            <a:tailEnd type="none" w="sm" len="sm"/>
          </a:ln>
        </p:spPr>
        <p:txBody>
          <a:bodyPr anchor="ctr"/>
          <a:lstStyle/>
          <a:p>
            <a:r>
              <a:rPr lang="en-US" sz="1400">
                <a:solidFill>
                  <a:schemeClr val="bg1"/>
                </a:solidFill>
                <a:latin typeface="Arial" charset="0"/>
              </a:rPr>
              <a:t>Squeeze Test</a:t>
            </a:r>
          </a:p>
        </p:txBody>
      </p:sp>
      <p:sp>
        <p:nvSpPr>
          <p:cNvPr id="14" name="TextBox 23"/>
          <p:cNvSpPr txBox="1">
            <a:spLocks noChangeArrowheads="1"/>
          </p:cNvSpPr>
          <p:nvPr/>
        </p:nvSpPr>
        <p:spPr bwMode="auto">
          <a:xfrm>
            <a:off x="-23813" y="5410200"/>
            <a:ext cx="574676" cy="457200"/>
          </a:xfrm>
          <a:prstGeom prst="rect">
            <a:avLst/>
          </a:prstGeom>
          <a:noFill/>
          <a:ln w="9525">
            <a:noFill/>
            <a:miter lim="800000"/>
            <a:headEnd/>
            <a:tailEnd/>
          </a:ln>
        </p:spPr>
        <p:txBody>
          <a:bodyPr wrap="none">
            <a:spAutoFit/>
          </a:bodyPr>
          <a:lstStyle/>
          <a:p>
            <a:pPr eaLnBrk="1" hangingPunct="1"/>
            <a:r>
              <a:rPr lang="en-US" b="1">
                <a:solidFill>
                  <a:srgbClr val="000000"/>
                </a:solidFill>
                <a:latin typeface="Arial" charset="0"/>
                <a:ea typeface="ＭＳ Ｐゴシック" pitchFamily="34" charset="-128"/>
                <a:cs typeface="Arial" charset="0"/>
              </a:rPr>
              <a:t>H1</a:t>
            </a:r>
          </a:p>
        </p:txBody>
      </p:sp>
      <p:sp>
        <p:nvSpPr>
          <p:cNvPr id="15" name="Down Arrow Callout 29"/>
          <p:cNvSpPr>
            <a:spLocks noChangeArrowheads="1"/>
          </p:cNvSpPr>
          <p:nvPr/>
        </p:nvSpPr>
        <p:spPr bwMode="auto">
          <a:xfrm>
            <a:off x="8013700" y="1371600"/>
            <a:ext cx="1022350" cy="533400"/>
          </a:xfrm>
          <a:prstGeom prst="downArrowCallout">
            <a:avLst>
              <a:gd name="adj1" fmla="val 25005"/>
              <a:gd name="adj2" fmla="val 24997"/>
              <a:gd name="adj3" fmla="val 25000"/>
              <a:gd name="adj4" fmla="val 64977"/>
            </a:avLst>
          </a:prstGeom>
          <a:solidFill>
            <a:srgbClr val="CCFFCC"/>
          </a:solidFill>
          <a:ln w="19050">
            <a:solidFill>
              <a:schemeClr val="tx2"/>
            </a:solidFill>
            <a:round/>
            <a:headEnd type="none" w="sm" len="sm"/>
            <a:tailEnd type="none" w="sm" len="sm"/>
          </a:ln>
        </p:spPr>
        <p:txBody>
          <a:bodyPr/>
          <a:lstStyle/>
          <a:p>
            <a:r>
              <a:rPr lang="en-US" sz="1400" b="1">
                <a:solidFill>
                  <a:schemeClr val="tx2"/>
                </a:solidFill>
                <a:latin typeface="Arial" charset="0"/>
              </a:rPr>
              <a:t>July 2014</a:t>
            </a:r>
          </a:p>
        </p:txBody>
      </p:sp>
      <p:sp>
        <p:nvSpPr>
          <p:cNvPr id="16" name="Rounded Rectangle 30"/>
          <p:cNvSpPr>
            <a:spLocks noChangeArrowheads="1"/>
          </p:cNvSpPr>
          <p:nvPr/>
        </p:nvSpPr>
        <p:spPr bwMode="auto">
          <a:xfrm>
            <a:off x="1697038" y="5319713"/>
            <a:ext cx="1071562"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17" name="Rounded Rectangle 31"/>
          <p:cNvSpPr>
            <a:spLocks noChangeArrowheads="1"/>
          </p:cNvSpPr>
          <p:nvPr/>
        </p:nvSpPr>
        <p:spPr bwMode="auto">
          <a:xfrm>
            <a:off x="2798763" y="5319713"/>
            <a:ext cx="685800" cy="679450"/>
          </a:xfrm>
          <a:prstGeom prst="roundRect">
            <a:avLst>
              <a:gd name="adj" fmla="val 16667"/>
            </a:avLst>
          </a:prstGeom>
          <a:solidFill>
            <a:srgbClr val="FFB200"/>
          </a:solidFill>
          <a:ln w="19050">
            <a:solidFill>
              <a:schemeClr val="tx2"/>
            </a:solidFill>
            <a:round/>
            <a:headEnd type="none" w="sm" len="sm"/>
            <a:tailEnd type="none" w="sm" len="sm"/>
          </a:ln>
        </p:spPr>
        <p:txBody>
          <a:bodyPr anchor="ctr"/>
          <a:lstStyle/>
          <a:p>
            <a:r>
              <a:rPr lang="en-US" sz="1400">
                <a:solidFill>
                  <a:schemeClr val="tx2"/>
                </a:solidFill>
                <a:latin typeface="Arial" charset="0"/>
              </a:rPr>
              <a:t>PSL/</a:t>
            </a:r>
            <a:br>
              <a:rPr lang="en-US" sz="1400">
                <a:solidFill>
                  <a:schemeClr val="tx2"/>
                </a:solidFill>
                <a:latin typeface="Arial" charset="0"/>
              </a:rPr>
            </a:br>
            <a:r>
              <a:rPr lang="en-US" sz="1400">
                <a:solidFill>
                  <a:schemeClr val="tx2"/>
                </a:solidFill>
                <a:latin typeface="Arial" charset="0"/>
              </a:rPr>
              <a:t>IO table</a:t>
            </a:r>
          </a:p>
        </p:txBody>
      </p:sp>
      <p:sp>
        <p:nvSpPr>
          <p:cNvPr id="18" name="Rounded Rectangle 32"/>
          <p:cNvSpPr>
            <a:spLocks noChangeArrowheads="1"/>
          </p:cNvSpPr>
          <p:nvPr/>
        </p:nvSpPr>
        <p:spPr bwMode="auto">
          <a:xfrm>
            <a:off x="3495675" y="5319713"/>
            <a:ext cx="914400"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19" name="Rounded Rectangle 33"/>
          <p:cNvSpPr>
            <a:spLocks noChangeArrowheads="1"/>
          </p:cNvSpPr>
          <p:nvPr/>
        </p:nvSpPr>
        <p:spPr bwMode="auto">
          <a:xfrm>
            <a:off x="4421188" y="5319713"/>
            <a:ext cx="685800" cy="679450"/>
          </a:xfrm>
          <a:prstGeom prst="roundRect">
            <a:avLst>
              <a:gd name="adj" fmla="val 16667"/>
            </a:avLst>
          </a:prstGeom>
          <a:solidFill>
            <a:srgbClr val="3366FF"/>
          </a:solidFill>
          <a:ln w="19050">
            <a:solidFill>
              <a:schemeClr val="tx2"/>
            </a:solidFill>
            <a:round/>
            <a:headEnd type="none" w="sm" len="sm"/>
            <a:tailEnd type="none" w="sm" len="sm"/>
          </a:ln>
        </p:spPr>
        <p:txBody>
          <a:bodyPr anchor="ctr"/>
          <a:lstStyle/>
          <a:p>
            <a:r>
              <a:rPr lang="en-US" sz="1400">
                <a:solidFill>
                  <a:schemeClr val="tx2"/>
                </a:solidFill>
                <a:latin typeface="Arial" charset="0"/>
              </a:rPr>
              <a:t>IMC</a:t>
            </a:r>
          </a:p>
        </p:txBody>
      </p:sp>
      <p:sp>
        <p:nvSpPr>
          <p:cNvPr id="20" name="Rounded Rectangle 34"/>
          <p:cNvSpPr>
            <a:spLocks noChangeArrowheads="1"/>
          </p:cNvSpPr>
          <p:nvPr/>
        </p:nvSpPr>
        <p:spPr bwMode="auto">
          <a:xfrm>
            <a:off x="5130800" y="5319713"/>
            <a:ext cx="914400"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21" name="Rounded Rectangle 35"/>
          <p:cNvSpPr>
            <a:spLocks noChangeArrowheads="1"/>
          </p:cNvSpPr>
          <p:nvPr/>
        </p:nvSpPr>
        <p:spPr bwMode="auto">
          <a:xfrm>
            <a:off x="6064250" y="5319713"/>
            <a:ext cx="914400" cy="679450"/>
          </a:xfrm>
          <a:prstGeom prst="roundRect">
            <a:avLst>
              <a:gd name="adj" fmla="val 16667"/>
            </a:avLst>
          </a:prstGeom>
          <a:solidFill>
            <a:srgbClr val="FF6FCF"/>
          </a:solidFill>
          <a:ln w="19050">
            <a:solidFill>
              <a:schemeClr val="tx2"/>
            </a:solidFill>
            <a:round/>
            <a:headEnd type="none" w="sm" len="sm"/>
            <a:tailEnd type="none" w="sm" len="sm"/>
          </a:ln>
        </p:spPr>
        <p:txBody>
          <a:bodyPr anchor="ctr"/>
          <a:lstStyle/>
          <a:p>
            <a:r>
              <a:rPr lang="en-US" sz="1400">
                <a:solidFill>
                  <a:schemeClr val="tx2"/>
                </a:solidFill>
                <a:latin typeface="Arial" charset="0"/>
              </a:rPr>
              <a:t>Rec</a:t>
            </a:r>
            <a:r>
              <a:rPr lang="ja-JP" altLang="en-US" sz="1400">
                <a:solidFill>
                  <a:schemeClr val="tx2"/>
                </a:solidFill>
                <a:latin typeface="Arial" charset="0"/>
                <a:ea typeface="ＭＳ Ｐゴシック" pitchFamily="34" charset="-128"/>
              </a:rPr>
              <a:t>’</a:t>
            </a:r>
            <a:r>
              <a:rPr lang="en-US" sz="1400">
                <a:solidFill>
                  <a:schemeClr val="tx2"/>
                </a:solidFill>
                <a:latin typeface="Arial" charset="0"/>
              </a:rPr>
              <a:t>ld vertex MICH </a:t>
            </a:r>
          </a:p>
        </p:txBody>
      </p:sp>
      <p:cxnSp>
        <p:nvCxnSpPr>
          <p:cNvPr id="22" name="Straight Arrow Connector 38"/>
          <p:cNvCxnSpPr>
            <a:cxnSpLocks noChangeShapeType="1"/>
            <a:stCxn id="5" idx="2"/>
            <a:endCxn id="17" idx="0"/>
          </p:cNvCxnSpPr>
          <p:nvPr/>
        </p:nvCxnSpPr>
        <p:spPr bwMode="auto">
          <a:xfrm>
            <a:off x="2154238" y="4387850"/>
            <a:ext cx="987425" cy="931863"/>
          </a:xfrm>
          <a:prstGeom prst="straightConnector1">
            <a:avLst/>
          </a:prstGeom>
          <a:noFill/>
          <a:ln w="25400">
            <a:solidFill>
              <a:srgbClr val="FFB200"/>
            </a:solidFill>
            <a:round/>
            <a:headEnd type="none" w="sm" len="sm"/>
            <a:tailEnd type="arrow" w="med" len="med"/>
          </a:ln>
        </p:spPr>
      </p:cxnSp>
      <p:cxnSp>
        <p:nvCxnSpPr>
          <p:cNvPr id="23" name="Straight Arrow Connector 39"/>
          <p:cNvCxnSpPr>
            <a:cxnSpLocks noChangeShapeType="1"/>
            <a:stCxn id="7" idx="2"/>
            <a:endCxn id="19" idx="0"/>
          </p:cNvCxnSpPr>
          <p:nvPr/>
        </p:nvCxnSpPr>
        <p:spPr bwMode="auto">
          <a:xfrm>
            <a:off x="3943350" y="4387850"/>
            <a:ext cx="820738" cy="931863"/>
          </a:xfrm>
          <a:prstGeom prst="straightConnector1">
            <a:avLst/>
          </a:prstGeom>
          <a:noFill/>
          <a:ln w="25400">
            <a:solidFill>
              <a:schemeClr val="tx1"/>
            </a:solidFill>
            <a:round/>
            <a:headEnd type="none" w="sm" len="sm"/>
            <a:tailEnd type="arrow" w="med" len="med"/>
          </a:ln>
        </p:spPr>
      </p:cxnSp>
      <p:cxnSp>
        <p:nvCxnSpPr>
          <p:cNvPr id="24" name="Straight Arrow Connector 43"/>
          <p:cNvCxnSpPr>
            <a:cxnSpLocks noChangeShapeType="1"/>
            <a:stCxn id="9" idx="2"/>
            <a:endCxn id="21" idx="0"/>
          </p:cNvCxnSpPr>
          <p:nvPr/>
        </p:nvCxnSpPr>
        <p:spPr bwMode="auto">
          <a:xfrm>
            <a:off x="5700713" y="4387850"/>
            <a:ext cx="820737" cy="931863"/>
          </a:xfrm>
          <a:prstGeom prst="straightConnector1">
            <a:avLst/>
          </a:prstGeom>
          <a:noFill/>
          <a:ln w="25400">
            <a:solidFill>
              <a:srgbClr val="FF6FCF"/>
            </a:solidFill>
            <a:round/>
            <a:headEnd type="none" w="sm" len="sm"/>
            <a:tailEnd type="arrow" w="med" len="med"/>
          </a:ln>
        </p:spPr>
      </p:cxnSp>
      <p:cxnSp>
        <p:nvCxnSpPr>
          <p:cNvPr id="25" name="Straight Arrow Connector 24"/>
          <p:cNvCxnSpPr/>
          <p:nvPr/>
        </p:nvCxnSpPr>
        <p:spPr bwMode="auto">
          <a:xfrm>
            <a:off x="7499350" y="4394200"/>
            <a:ext cx="801688" cy="919163"/>
          </a:xfrm>
          <a:prstGeom prst="straightConnector1">
            <a:avLst/>
          </a:prstGeom>
          <a:solidFill>
            <a:schemeClr val="accent1"/>
          </a:solidFill>
          <a:ln w="25400" cap="flat" cmpd="sng" algn="ctr">
            <a:solidFill>
              <a:schemeClr val="accent1">
                <a:lumMod val="75000"/>
              </a:schemeClr>
            </a:solidFill>
            <a:prstDash val="solid"/>
            <a:round/>
            <a:headEnd type="none" w="sm" len="sm"/>
            <a:tailEnd type="arrow" w="med" len="med"/>
          </a:ln>
          <a:effectLst/>
        </p:spPr>
      </p:cxnSp>
      <p:grpSp>
        <p:nvGrpSpPr>
          <p:cNvPr id="26" name="Group 13"/>
          <p:cNvGrpSpPr>
            <a:grpSpLocks/>
          </p:cNvGrpSpPr>
          <p:nvPr/>
        </p:nvGrpSpPr>
        <p:grpSpPr bwMode="auto">
          <a:xfrm>
            <a:off x="0" y="2063750"/>
            <a:ext cx="8855075" cy="679450"/>
            <a:chOff x="0" y="5291137"/>
            <a:chExt cx="8854664" cy="679450"/>
          </a:xfrm>
        </p:grpSpPr>
        <p:sp>
          <p:nvSpPr>
            <p:cNvPr id="27" name="Rounded Rectangle 12"/>
            <p:cNvSpPr>
              <a:spLocks noChangeArrowheads="1"/>
            </p:cNvSpPr>
            <p:nvPr/>
          </p:nvSpPr>
          <p:spPr bwMode="auto">
            <a:xfrm>
              <a:off x="657224" y="5291137"/>
              <a:ext cx="1258437"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Install</a:t>
              </a:r>
            </a:p>
          </p:txBody>
        </p:sp>
        <p:sp>
          <p:nvSpPr>
            <p:cNvPr id="28" name="TextBox 13"/>
            <p:cNvSpPr txBox="1">
              <a:spLocks noChangeArrowheads="1"/>
            </p:cNvSpPr>
            <p:nvPr/>
          </p:nvSpPr>
          <p:spPr bwMode="auto">
            <a:xfrm>
              <a:off x="0" y="5443537"/>
              <a:ext cx="573087" cy="457200"/>
            </a:xfrm>
            <a:prstGeom prst="rect">
              <a:avLst/>
            </a:prstGeom>
            <a:noFill/>
            <a:ln w="9525">
              <a:noFill/>
              <a:miter lim="800000"/>
              <a:headEnd/>
              <a:tailEnd/>
            </a:ln>
          </p:spPr>
          <p:txBody>
            <a:bodyPr wrap="none">
              <a:spAutoFit/>
            </a:bodyPr>
            <a:lstStyle/>
            <a:p>
              <a:pPr eaLnBrk="1" hangingPunct="1"/>
              <a:r>
                <a:rPr lang="en-US" b="1">
                  <a:solidFill>
                    <a:srgbClr val="000000"/>
                  </a:solidFill>
                  <a:latin typeface="Arial" charset="0"/>
                  <a:ea typeface="ＭＳ Ｐゴシック" pitchFamily="34" charset="-128"/>
                  <a:cs typeface="Arial" charset="0"/>
                </a:rPr>
                <a:t>H2</a:t>
              </a:r>
            </a:p>
          </p:txBody>
        </p:sp>
        <p:sp>
          <p:nvSpPr>
            <p:cNvPr id="29" name="Rounded Rectangle 14"/>
            <p:cNvSpPr>
              <a:spLocks noChangeArrowheads="1"/>
            </p:cNvSpPr>
            <p:nvPr/>
          </p:nvSpPr>
          <p:spPr bwMode="auto">
            <a:xfrm>
              <a:off x="1926775" y="5291137"/>
              <a:ext cx="1828800" cy="679450"/>
            </a:xfrm>
            <a:prstGeom prst="roundRect">
              <a:avLst>
                <a:gd name="adj" fmla="val 16667"/>
              </a:avLst>
            </a:prstGeom>
            <a:solidFill>
              <a:srgbClr val="49D821"/>
            </a:solidFill>
            <a:ln w="19050">
              <a:solidFill>
                <a:schemeClr val="tx2"/>
              </a:solidFill>
              <a:round/>
              <a:headEnd type="none" w="sm" len="sm"/>
              <a:tailEnd type="none" w="sm" len="sm"/>
            </a:ln>
          </p:spPr>
          <p:txBody>
            <a:bodyPr anchor="ctr"/>
            <a:lstStyle/>
            <a:p>
              <a:r>
                <a:rPr lang="en-US" sz="1400">
                  <a:solidFill>
                    <a:schemeClr val="tx2"/>
                  </a:solidFill>
                  <a:latin typeface="Arial" charset="0"/>
                </a:rPr>
                <a:t>Single arm cavity</a:t>
              </a:r>
            </a:p>
          </p:txBody>
        </p:sp>
        <p:sp>
          <p:nvSpPr>
            <p:cNvPr id="30" name="Rounded Rectangle 34"/>
            <p:cNvSpPr>
              <a:spLocks noChangeArrowheads="1"/>
            </p:cNvSpPr>
            <p:nvPr/>
          </p:nvSpPr>
          <p:spPr bwMode="auto">
            <a:xfrm>
              <a:off x="4662233" y="5291137"/>
              <a:ext cx="823912" cy="679450"/>
            </a:xfrm>
            <a:prstGeom prst="roundRect">
              <a:avLst>
                <a:gd name="adj" fmla="val 16667"/>
              </a:avLst>
            </a:prstGeom>
            <a:solidFill>
              <a:srgbClr val="808080"/>
            </a:solidFill>
            <a:ln w="19050">
              <a:solidFill>
                <a:srgbClr val="000000"/>
              </a:solidFill>
              <a:round/>
              <a:headEnd type="none" w="sm" len="sm"/>
              <a:tailEnd type="none" w="sm" len="sm"/>
            </a:ln>
          </p:spPr>
          <p:txBody>
            <a:bodyPr anchor="ctr"/>
            <a:lstStyle/>
            <a:p>
              <a:r>
                <a:rPr lang="en-US" sz="1400">
                  <a:solidFill>
                    <a:schemeClr val="bg1"/>
                  </a:solidFill>
                  <a:latin typeface="Arial" charset="0"/>
                </a:rPr>
                <a:t>DE-Install</a:t>
              </a:r>
            </a:p>
          </p:txBody>
        </p:sp>
        <p:sp>
          <p:nvSpPr>
            <p:cNvPr id="31" name="Rounded Rectangle 30"/>
            <p:cNvSpPr/>
            <p:nvPr/>
          </p:nvSpPr>
          <p:spPr bwMode="auto">
            <a:xfrm>
              <a:off x="6476699" y="5291137"/>
              <a:ext cx="2377965" cy="679450"/>
            </a:xfrm>
            <a:prstGeom prst="roundRect">
              <a:avLst/>
            </a:prstGeom>
            <a:solidFill>
              <a:schemeClr val="accent1">
                <a:lumMod val="90000"/>
              </a:schemeClr>
            </a:solidFill>
            <a:ln w="19050" cap="flat" cmpd="sng" algn="ctr">
              <a:solidFill>
                <a:schemeClr val="tx2"/>
              </a:solidFill>
              <a:prstDash val="solid"/>
              <a:round/>
              <a:headEnd type="none" w="sm" len="sm"/>
              <a:tailEnd type="none" w="sm" len="sm"/>
            </a:ln>
            <a:effectLst/>
          </p:spPr>
          <p:txBody>
            <a:bodyPr anchor="ctr"/>
            <a:lstStyle/>
            <a:p>
              <a:pPr>
                <a:defRPr/>
              </a:pPr>
              <a:r>
                <a:rPr lang="en-US" sz="1400" dirty="0">
                  <a:solidFill>
                    <a:schemeClr val="tx2"/>
                  </a:solidFill>
                  <a:latin typeface="Arial"/>
                </a:rPr>
                <a:t>Store H2 for India</a:t>
              </a:r>
            </a:p>
          </p:txBody>
        </p:sp>
      </p:grpSp>
      <p:sp>
        <p:nvSpPr>
          <p:cNvPr id="32" name="Down Arrow Callout 28"/>
          <p:cNvSpPr>
            <a:spLocks noChangeArrowheads="1"/>
          </p:cNvSpPr>
          <p:nvPr/>
        </p:nvSpPr>
        <p:spPr bwMode="auto">
          <a:xfrm>
            <a:off x="2154238" y="1371600"/>
            <a:ext cx="1392237" cy="495300"/>
          </a:xfrm>
          <a:prstGeom prst="downArrowCallout">
            <a:avLst>
              <a:gd name="adj1" fmla="val 25012"/>
              <a:gd name="adj2" fmla="val 25012"/>
              <a:gd name="adj3" fmla="val 25000"/>
              <a:gd name="adj4" fmla="val 64977"/>
            </a:avLst>
          </a:prstGeom>
          <a:solidFill>
            <a:srgbClr val="CCFFCC"/>
          </a:solidFill>
          <a:ln w="19050">
            <a:solidFill>
              <a:schemeClr val="tx2"/>
            </a:solidFill>
            <a:round/>
            <a:headEnd type="none" w="sm" len="sm"/>
            <a:tailEnd type="none" w="sm" len="sm"/>
          </a:ln>
        </p:spPr>
        <p:txBody>
          <a:bodyPr/>
          <a:lstStyle/>
          <a:p>
            <a:r>
              <a:rPr lang="en-US" sz="1400" b="1">
                <a:solidFill>
                  <a:schemeClr val="tx2"/>
                </a:solidFill>
                <a:latin typeface="Arial" charset="0"/>
              </a:rPr>
              <a:t>You Are Here</a:t>
            </a:r>
          </a:p>
        </p:txBody>
      </p:sp>
      <p:sp>
        <p:nvSpPr>
          <p:cNvPr id="33" name="Freeform 32"/>
          <p:cNvSpPr>
            <a:spLocks/>
          </p:cNvSpPr>
          <p:nvPr/>
        </p:nvSpPr>
        <p:spPr bwMode="auto">
          <a:xfrm>
            <a:off x="3067050" y="2743200"/>
            <a:ext cx="3759200" cy="938213"/>
          </a:xfrm>
          <a:custGeom>
            <a:avLst/>
            <a:gdLst>
              <a:gd name="T0" fmla="*/ 0 w 4667002"/>
              <a:gd name="T1" fmla="*/ 0 h 926276"/>
              <a:gd name="T2" fmla="*/ 635826 w 4667002"/>
              <a:gd name="T3" fmla="*/ 357848 h 926276"/>
              <a:gd name="T4" fmla="*/ 3298347 w 4667002"/>
              <a:gd name="T5" fmla="*/ 468904 h 926276"/>
              <a:gd name="T6" fmla="*/ 3904369 w 4667002"/>
              <a:gd name="T7" fmla="*/ 962487 h 9262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67002" h="926276">
                <a:moveTo>
                  <a:pt x="0" y="0"/>
                </a:moveTo>
                <a:cubicBezTo>
                  <a:pt x="51459" y="134587"/>
                  <a:pt x="102919" y="269175"/>
                  <a:pt x="760020" y="344385"/>
                </a:cubicBezTo>
                <a:cubicBezTo>
                  <a:pt x="1417121" y="419595"/>
                  <a:pt x="3291443" y="354281"/>
                  <a:pt x="3942607" y="451263"/>
                </a:cubicBezTo>
                <a:cubicBezTo>
                  <a:pt x="4593771" y="548245"/>
                  <a:pt x="4630386" y="737260"/>
                  <a:pt x="4667002" y="926276"/>
                </a:cubicBezTo>
              </a:path>
            </a:pathLst>
          </a:custGeom>
          <a:noFill/>
          <a:ln w="63500" cap="flat" cmpd="sng" algn="ctr">
            <a:solidFill>
              <a:schemeClr val="tx1"/>
            </a:solidFill>
            <a:prstDash val="solid"/>
            <a:round/>
            <a:headEnd type="none" w="sm" len="sm"/>
            <a:tailEnd type="arrow"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Network</a:t>
            </a:r>
            <a:endParaRPr lang="en-US" dirty="0"/>
          </a:p>
        </p:txBody>
      </p:sp>
      <p:grpSp>
        <p:nvGrpSpPr>
          <p:cNvPr id="3" name="Group 2"/>
          <p:cNvGrpSpPr/>
          <p:nvPr/>
        </p:nvGrpSpPr>
        <p:grpSpPr>
          <a:xfrm>
            <a:off x="1676400" y="1905000"/>
            <a:ext cx="6556594" cy="4348163"/>
            <a:chOff x="65088" y="1708150"/>
            <a:chExt cx="6556594" cy="4348163"/>
          </a:xfrm>
        </p:grpSpPr>
        <p:pic>
          <p:nvPicPr>
            <p:cNvPr id="4" name="Picture 3" descr="worldmap2"/>
            <p:cNvPicPr>
              <a:picLocks noChangeAspect="1" noChangeArrowheads="1"/>
            </p:cNvPicPr>
            <p:nvPr/>
          </p:nvPicPr>
          <p:blipFill>
            <a:blip r:embed="rId2" cstate="print"/>
            <a:srcRect/>
            <a:stretch>
              <a:fillRect/>
            </a:stretch>
          </p:blipFill>
          <p:spPr bwMode="auto">
            <a:xfrm>
              <a:off x="65088" y="2006600"/>
              <a:ext cx="6172200" cy="3603625"/>
            </a:xfrm>
            <a:prstGeom prst="rect">
              <a:avLst/>
            </a:prstGeom>
            <a:noFill/>
            <a:ln w="9525">
              <a:noFill/>
              <a:miter lim="800000"/>
              <a:headEnd/>
              <a:tailEnd/>
            </a:ln>
            <a:effectLst/>
          </p:spPr>
        </p:pic>
        <p:sp>
          <p:nvSpPr>
            <p:cNvPr id="5" name="Rectangle 4"/>
            <p:cNvSpPr>
              <a:spLocks noChangeArrowheads="1"/>
            </p:cNvSpPr>
            <p:nvPr/>
          </p:nvSpPr>
          <p:spPr bwMode="auto">
            <a:xfrm>
              <a:off x="65088" y="1936750"/>
              <a:ext cx="955675" cy="485775"/>
            </a:xfrm>
            <a:prstGeom prst="rect">
              <a:avLst/>
            </a:prstGeom>
            <a:solidFill>
              <a:schemeClr val="bg1"/>
            </a:solidFill>
            <a:ln w="28575">
              <a:solidFill>
                <a:schemeClr val="tx2"/>
              </a:solidFill>
              <a:miter lim="800000"/>
              <a:headEnd type="none" w="sm" len="sm"/>
              <a:tailEnd type="none" w="sm" len="sm"/>
            </a:ln>
            <a:effectLst/>
          </p:spPr>
          <p:txBody>
            <a:bodyPr wrap="none">
              <a:prstTxWarp prst="textNoShape">
                <a:avLst/>
              </a:prstTxWarp>
              <a:spAutoFit/>
            </a:bodyPr>
            <a:lstStyle/>
            <a:p>
              <a:r>
                <a:rPr lang="en-US" b="1" i="1">
                  <a:solidFill>
                    <a:schemeClr val="tx2"/>
                  </a:solidFill>
                  <a:latin typeface="Arial" charset="0"/>
                  <a:ea typeface="ＭＳ Ｐゴシック" charset="-128"/>
                  <a:cs typeface="ＭＳ Ｐゴシック" charset="-128"/>
                </a:rPr>
                <a:t>LIGO</a:t>
              </a:r>
            </a:p>
          </p:txBody>
        </p:sp>
        <p:sp>
          <p:nvSpPr>
            <p:cNvPr id="6" name="Line 5"/>
            <p:cNvSpPr>
              <a:spLocks noChangeShapeType="1"/>
            </p:cNvSpPr>
            <p:nvPr/>
          </p:nvSpPr>
          <p:spPr bwMode="auto">
            <a:xfrm>
              <a:off x="674688" y="2393950"/>
              <a:ext cx="838200" cy="762000"/>
            </a:xfrm>
            <a:prstGeom prst="line">
              <a:avLst/>
            </a:prstGeom>
            <a:noFill/>
            <a:ln w="38100">
              <a:solidFill>
                <a:schemeClr val="tx2"/>
              </a:solidFill>
              <a:round/>
              <a:headEnd type="none" w="sm" len="sm"/>
              <a:tailEnd type="triangle" w="sm" len="sm"/>
            </a:ln>
            <a:effectLst/>
          </p:spPr>
          <p:txBody>
            <a:bodyPr wrap="none" anchor="ctr">
              <a:prstTxWarp prst="textNoShape">
                <a:avLst/>
              </a:prstTxWarp>
            </a:bodyPr>
            <a:lstStyle/>
            <a:p>
              <a:endParaRPr lang="en-US"/>
            </a:p>
          </p:txBody>
        </p:sp>
        <p:sp>
          <p:nvSpPr>
            <p:cNvPr id="7" name="Line 6"/>
            <p:cNvSpPr>
              <a:spLocks noChangeShapeType="1"/>
            </p:cNvSpPr>
            <p:nvPr/>
          </p:nvSpPr>
          <p:spPr bwMode="auto">
            <a:xfrm>
              <a:off x="674688" y="2393950"/>
              <a:ext cx="533400" cy="609600"/>
            </a:xfrm>
            <a:prstGeom prst="line">
              <a:avLst/>
            </a:prstGeom>
            <a:noFill/>
            <a:ln w="38100">
              <a:solidFill>
                <a:schemeClr val="tx2"/>
              </a:solidFill>
              <a:round/>
              <a:headEnd type="none" w="sm" len="sm"/>
              <a:tailEnd type="triangle" w="sm" len="sm"/>
            </a:ln>
            <a:effectLst/>
          </p:spPr>
          <p:txBody>
            <a:bodyPr wrap="none" anchor="ctr">
              <a:prstTxWarp prst="textNoShape">
                <a:avLst/>
              </a:prstTxWarp>
            </a:bodyPr>
            <a:lstStyle/>
            <a:p>
              <a:endParaRPr lang="en-US"/>
            </a:p>
          </p:txBody>
        </p:sp>
        <p:sp>
          <p:nvSpPr>
            <p:cNvPr id="8" name="Text Box 7"/>
            <p:cNvSpPr txBox="1">
              <a:spLocks noChangeArrowheads="1"/>
            </p:cNvSpPr>
            <p:nvPr/>
          </p:nvSpPr>
          <p:spPr bwMode="auto">
            <a:xfrm>
              <a:off x="2563813" y="1747838"/>
              <a:ext cx="889000" cy="485775"/>
            </a:xfrm>
            <a:prstGeom prst="rect">
              <a:avLst/>
            </a:prstGeom>
            <a:solidFill>
              <a:schemeClr val="bg1"/>
            </a:solidFill>
            <a:ln w="28575">
              <a:solidFill>
                <a:schemeClr val="tx2"/>
              </a:solidFill>
              <a:miter lim="800000"/>
              <a:headEnd type="none" w="sm" len="sm"/>
              <a:tailEnd type="none" w="sm" len="sm"/>
            </a:ln>
            <a:effectLst/>
          </p:spPr>
          <p:txBody>
            <a:bodyPr>
              <a:prstTxWarp prst="textNoShape">
                <a:avLst/>
              </a:prstTxWarp>
              <a:spAutoFit/>
            </a:bodyPr>
            <a:lstStyle/>
            <a:p>
              <a:r>
                <a:rPr lang="en-US" b="1" i="1" dirty="0">
                  <a:solidFill>
                    <a:schemeClr val="tx2"/>
                  </a:solidFill>
                  <a:latin typeface="Arial" charset="0"/>
                  <a:ea typeface="ＭＳ Ｐゴシック" charset="-128"/>
                  <a:cs typeface="ＭＳ Ｐゴシック" charset="-128"/>
                </a:rPr>
                <a:t>GEO</a:t>
              </a:r>
              <a:endParaRPr lang="en-US" sz="6000" b="1" i="1" dirty="0">
                <a:latin typeface="Playbill" charset="0"/>
                <a:ea typeface="ＭＳ Ｐゴシック" charset="-128"/>
                <a:cs typeface="ＭＳ Ｐゴシック" charset="-128"/>
              </a:endParaRPr>
            </a:p>
          </p:txBody>
        </p:sp>
        <p:sp>
          <p:nvSpPr>
            <p:cNvPr id="9" name="Line 8"/>
            <p:cNvSpPr>
              <a:spLocks noChangeShapeType="1"/>
            </p:cNvSpPr>
            <p:nvPr/>
          </p:nvSpPr>
          <p:spPr bwMode="auto">
            <a:xfrm>
              <a:off x="3036888" y="2241550"/>
              <a:ext cx="76200" cy="609600"/>
            </a:xfrm>
            <a:prstGeom prst="line">
              <a:avLst/>
            </a:prstGeom>
            <a:noFill/>
            <a:ln w="28575">
              <a:solidFill>
                <a:schemeClr val="tx2"/>
              </a:solidFill>
              <a:round/>
              <a:headEnd type="none" w="sm" len="sm"/>
              <a:tailEnd type="triangle" w="sm" len="sm"/>
            </a:ln>
            <a:effectLst/>
          </p:spPr>
          <p:txBody>
            <a:bodyPr wrap="none" anchor="ctr">
              <a:prstTxWarp prst="textNoShape">
                <a:avLst/>
              </a:prstTxWarp>
            </a:bodyPr>
            <a:lstStyle/>
            <a:p>
              <a:endParaRPr lang="en-US"/>
            </a:p>
          </p:txBody>
        </p:sp>
        <p:sp>
          <p:nvSpPr>
            <p:cNvPr id="10" name="Text Box 9"/>
            <p:cNvSpPr txBox="1">
              <a:spLocks noChangeArrowheads="1"/>
            </p:cNvSpPr>
            <p:nvPr/>
          </p:nvSpPr>
          <p:spPr bwMode="auto">
            <a:xfrm>
              <a:off x="3646488" y="1708150"/>
              <a:ext cx="990600" cy="485775"/>
            </a:xfrm>
            <a:prstGeom prst="rect">
              <a:avLst/>
            </a:prstGeom>
            <a:solidFill>
              <a:schemeClr val="bg1"/>
            </a:solidFill>
            <a:ln w="28575">
              <a:solidFill>
                <a:schemeClr val="tx2"/>
              </a:solidFill>
              <a:miter lim="800000"/>
              <a:headEnd type="none" w="sm" len="sm"/>
              <a:tailEnd type="none" w="sm" len="sm"/>
            </a:ln>
            <a:effectLst/>
          </p:spPr>
          <p:txBody>
            <a:bodyPr wrap="none">
              <a:prstTxWarp prst="textNoShape">
                <a:avLst/>
              </a:prstTxWarp>
              <a:spAutoFit/>
            </a:bodyPr>
            <a:lstStyle/>
            <a:p>
              <a:r>
                <a:rPr lang="en-US" b="1" i="1">
                  <a:solidFill>
                    <a:schemeClr val="tx2"/>
                  </a:solidFill>
                  <a:latin typeface="Arial" charset="0"/>
                  <a:ea typeface="ＭＳ Ｐゴシック" charset="-128"/>
                  <a:cs typeface="ＭＳ Ｐゴシック" charset="-128"/>
                </a:rPr>
                <a:t>Virgo</a:t>
              </a:r>
              <a:endParaRPr lang="en-US" b="1" i="1">
                <a:latin typeface="Arial" charset="0"/>
                <a:ea typeface="ＭＳ Ｐゴシック" charset="-128"/>
                <a:cs typeface="ＭＳ Ｐゴシック" charset="-128"/>
              </a:endParaRPr>
            </a:p>
          </p:txBody>
        </p:sp>
        <p:sp>
          <p:nvSpPr>
            <p:cNvPr id="11" name="Line 10"/>
            <p:cNvSpPr>
              <a:spLocks noChangeShapeType="1"/>
            </p:cNvSpPr>
            <p:nvPr/>
          </p:nvSpPr>
          <p:spPr bwMode="auto">
            <a:xfrm flipH="1">
              <a:off x="3113088" y="2165350"/>
              <a:ext cx="990600" cy="838200"/>
            </a:xfrm>
            <a:prstGeom prst="line">
              <a:avLst/>
            </a:prstGeom>
            <a:noFill/>
            <a:ln w="28575">
              <a:solidFill>
                <a:schemeClr val="tx2"/>
              </a:solidFill>
              <a:round/>
              <a:headEnd type="none" w="sm" len="sm"/>
              <a:tailEnd type="triangle" w="sm" len="sm"/>
            </a:ln>
            <a:effectLst/>
          </p:spPr>
          <p:txBody>
            <a:bodyPr wrap="none" anchor="ctr">
              <a:prstTxWarp prst="textNoShape">
                <a:avLst/>
              </a:prstTxWarp>
            </a:bodyPr>
            <a:lstStyle/>
            <a:p>
              <a:endParaRPr lang="en-US"/>
            </a:p>
          </p:txBody>
        </p:sp>
        <p:grpSp>
          <p:nvGrpSpPr>
            <p:cNvPr id="12" name="Group 2"/>
            <p:cNvGrpSpPr>
              <a:grpSpLocks/>
            </p:cNvGrpSpPr>
            <p:nvPr/>
          </p:nvGrpSpPr>
          <p:grpSpPr bwMode="auto">
            <a:xfrm>
              <a:off x="3608388" y="3467100"/>
              <a:ext cx="1754187" cy="2589213"/>
              <a:chOff x="3608389" y="3467100"/>
              <a:chExt cx="1754188" cy="2589214"/>
            </a:xfrm>
          </p:grpSpPr>
          <p:sp>
            <p:nvSpPr>
              <p:cNvPr id="16" name="Text Box 15"/>
              <p:cNvSpPr txBox="1">
                <a:spLocks noChangeArrowheads="1"/>
              </p:cNvSpPr>
              <p:nvPr/>
            </p:nvSpPr>
            <p:spPr bwMode="auto">
              <a:xfrm>
                <a:off x="3608389" y="5594351"/>
                <a:ext cx="1754188" cy="461963"/>
              </a:xfrm>
              <a:prstGeom prst="rect">
                <a:avLst/>
              </a:prstGeom>
              <a:solidFill>
                <a:schemeClr val="bg1"/>
              </a:solidFill>
              <a:ln w="28575">
                <a:solidFill>
                  <a:srgbClr val="C82C02"/>
                </a:solidFill>
                <a:miter lim="800000"/>
                <a:headEnd type="none" w="sm" len="sm"/>
                <a:tailEnd type="none" w="sm" len="sm"/>
              </a:ln>
              <a:effectLst/>
            </p:spPr>
            <p:txBody>
              <a:bodyPr wrap="none">
                <a:prstTxWarp prst="textNoShape">
                  <a:avLst/>
                </a:prstTxWarp>
                <a:spAutoFit/>
              </a:bodyPr>
              <a:lstStyle/>
              <a:p>
                <a:r>
                  <a:rPr lang="en-US" b="1" i="1">
                    <a:solidFill>
                      <a:srgbClr val="C82C02"/>
                    </a:solidFill>
                    <a:latin typeface="Arial" charset="0"/>
                  </a:rPr>
                  <a:t>LIGO-India</a:t>
                </a:r>
              </a:p>
            </p:txBody>
          </p:sp>
          <p:sp>
            <p:nvSpPr>
              <p:cNvPr id="17" name="Line 16"/>
              <p:cNvSpPr>
                <a:spLocks noChangeShapeType="1"/>
              </p:cNvSpPr>
              <p:nvPr/>
            </p:nvSpPr>
            <p:spPr bwMode="auto">
              <a:xfrm flipV="1">
                <a:off x="4184654" y="3467100"/>
                <a:ext cx="0" cy="2127251"/>
              </a:xfrm>
              <a:prstGeom prst="line">
                <a:avLst/>
              </a:prstGeom>
              <a:noFill/>
              <a:ln w="28575">
                <a:solidFill>
                  <a:srgbClr val="C82C02"/>
                </a:solidFill>
                <a:round/>
                <a:headEnd type="none" w="sm" len="sm"/>
                <a:tailEnd type="triangle" w="sm" len="sm"/>
              </a:ln>
              <a:effectLst/>
            </p:spPr>
            <p:txBody>
              <a:bodyPr wrap="none" anchor="ctr">
                <a:prstTxWarp prst="textNoShape">
                  <a:avLst/>
                </a:prstTxWarp>
              </a:bodyPr>
              <a:lstStyle/>
              <a:p>
                <a:endParaRPr lang="en-US"/>
              </a:p>
            </p:txBody>
          </p:sp>
        </p:grpSp>
        <p:grpSp>
          <p:nvGrpSpPr>
            <p:cNvPr id="13" name="Group 20"/>
            <p:cNvGrpSpPr>
              <a:grpSpLocks/>
            </p:cNvGrpSpPr>
            <p:nvPr/>
          </p:nvGrpSpPr>
          <p:grpSpPr bwMode="auto">
            <a:xfrm>
              <a:off x="5094290" y="2128838"/>
              <a:ext cx="1527392" cy="1027112"/>
              <a:chOff x="5094288" y="2128838"/>
              <a:chExt cx="1528222" cy="1027112"/>
            </a:xfrm>
          </p:grpSpPr>
          <p:sp>
            <p:nvSpPr>
              <p:cNvPr id="14" name="Text Box 11"/>
              <p:cNvSpPr txBox="1">
                <a:spLocks noChangeArrowheads="1"/>
              </p:cNvSpPr>
              <p:nvPr/>
            </p:nvSpPr>
            <p:spPr bwMode="auto">
              <a:xfrm>
                <a:off x="5307011" y="2128838"/>
                <a:ext cx="1315499" cy="461665"/>
              </a:xfrm>
              <a:prstGeom prst="rect">
                <a:avLst/>
              </a:prstGeom>
              <a:solidFill>
                <a:schemeClr val="bg1"/>
              </a:solidFill>
              <a:ln w="28575">
                <a:solidFill>
                  <a:schemeClr val="tx2"/>
                </a:solidFill>
                <a:miter lim="800000"/>
                <a:headEnd type="none" w="sm" len="sm"/>
                <a:tailEnd type="none" w="sm" len="sm"/>
              </a:ln>
              <a:effectLst/>
            </p:spPr>
            <p:txBody>
              <a:bodyPr wrap="none">
                <a:prstTxWarp prst="textNoShape">
                  <a:avLst/>
                </a:prstTxWarp>
                <a:spAutoFit/>
              </a:bodyPr>
              <a:lstStyle/>
              <a:p>
                <a:r>
                  <a:rPr lang="en-US" b="1" i="1" dirty="0" smtClean="0">
                    <a:solidFill>
                      <a:schemeClr val="tx2"/>
                    </a:solidFill>
                    <a:latin typeface="Arial" charset="0"/>
                  </a:rPr>
                  <a:t>KAGRA</a:t>
                </a:r>
                <a:endParaRPr lang="en-US" b="1" i="1" dirty="0">
                  <a:solidFill>
                    <a:schemeClr val="tx2"/>
                  </a:solidFill>
                  <a:latin typeface="Arial" charset="0"/>
                </a:endParaRPr>
              </a:p>
            </p:txBody>
          </p:sp>
          <p:sp>
            <p:nvSpPr>
              <p:cNvPr id="15" name="Line 12"/>
              <p:cNvSpPr>
                <a:spLocks noChangeShapeType="1"/>
              </p:cNvSpPr>
              <p:nvPr/>
            </p:nvSpPr>
            <p:spPr bwMode="auto">
              <a:xfrm flipH="1">
                <a:off x="5094288" y="2622550"/>
                <a:ext cx="762000" cy="533400"/>
              </a:xfrm>
              <a:prstGeom prst="line">
                <a:avLst/>
              </a:prstGeom>
              <a:noFill/>
              <a:ln w="28575">
                <a:solidFill>
                  <a:schemeClr val="tx2"/>
                </a:solidFill>
                <a:round/>
                <a:headEnd type="none" w="sm" len="sm"/>
                <a:tailEnd type="triangle" w="sm" len="sm"/>
              </a:ln>
              <a:effectLst/>
            </p:spPr>
            <p:txBody>
              <a:bodyPr wrap="none" anchor="ctr">
                <a:prstTxWarp prst="textNoShape">
                  <a:avLst/>
                </a:prstTxWarp>
              </a:bodyPr>
              <a:lstStyle/>
              <a:p>
                <a:endParaRPr 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VIRGO</a:t>
            </a:r>
            <a:endParaRPr lang="en-US" dirty="0"/>
          </a:p>
        </p:txBody>
      </p:sp>
      <p:sp>
        <p:nvSpPr>
          <p:cNvPr id="5" name="Content Placeholder 4"/>
          <p:cNvSpPr>
            <a:spLocks noGrp="1"/>
          </p:cNvSpPr>
          <p:nvPr>
            <p:ph idx="1"/>
          </p:nvPr>
        </p:nvSpPr>
        <p:spPr>
          <a:xfrm>
            <a:off x="685800" y="1600200"/>
            <a:ext cx="8077200" cy="4114800"/>
          </a:xfrm>
        </p:spPr>
        <p:txBody>
          <a:bodyPr/>
          <a:lstStyle/>
          <a:p>
            <a:r>
              <a:rPr lang="en-US" dirty="0" smtClean="0"/>
              <a:t>Virgo</a:t>
            </a:r>
          </a:p>
          <a:p>
            <a:pPr lvl="1"/>
            <a:r>
              <a:rPr lang="en-US" dirty="0" smtClean="0"/>
              <a:t>European collaboration, located near Pisa</a:t>
            </a:r>
          </a:p>
          <a:p>
            <a:pPr lvl="1"/>
            <a:r>
              <a:rPr lang="en-US" dirty="0" smtClean="0"/>
              <a:t>Single 3 km interferometer, similar to LIGO in design and specification</a:t>
            </a:r>
          </a:p>
          <a:p>
            <a:pPr lvl="1"/>
            <a:r>
              <a:rPr lang="en-US" dirty="0" smtClean="0"/>
              <a:t>Advanced seismic isolation system (“Super-attenuator”)</a:t>
            </a:r>
          </a:p>
          <a:p>
            <a:r>
              <a:rPr lang="en-US" dirty="0" smtClean="0"/>
              <a:t>Advanced Virgo</a:t>
            </a:r>
          </a:p>
          <a:p>
            <a:pPr lvl="1"/>
            <a:r>
              <a:rPr lang="en-US" dirty="0" smtClean="0"/>
              <a:t>Similar in scope and schedule to Advanced LIGO</a:t>
            </a:r>
          </a:p>
          <a:p>
            <a:r>
              <a:rPr lang="en-US" dirty="0" smtClean="0"/>
              <a:t>Joint observations with LIGO since May 2007</a:t>
            </a:r>
          </a:p>
          <a:p>
            <a:pPr>
              <a:buNone/>
            </a:pPr>
            <a:endParaRPr lang="en-US" dirty="0"/>
          </a:p>
        </p:txBody>
      </p:sp>
      <p:pic>
        <p:nvPicPr>
          <p:cNvPr id="6" name="Picture 2" descr="aerial"/>
          <p:cNvPicPr>
            <a:picLocks noChangeAspect="1" noChangeArrowheads="1"/>
          </p:cNvPicPr>
          <p:nvPr/>
        </p:nvPicPr>
        <p:blipFill>
          <a:blip r:embed="rId2" cstate="print"/>
          <a:srcRect t="14458"/>
          <a:stretch>
            <a:fillRect/>
          </a:stretch>
        </p:blipFill>
        <p:spPr bwMode="auto">
          <a:xfrm>
            <a:off x="0" y="4343400"/>
            <a:ext cx="9144000" cy="2336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a:t>
            </a:r>
            <a:endParaRPr lang="en-US" dirty="0"/>
          </a:p>
        </p:txBody>
      </p:sp>
      <p:sp>
        <p:nvSpPr>
          <p:cNvPr id="5" name="Content Placeholder 4"/>
          <p:cNvSpPr>
            <a:spLocks noGrp="1"/>
          </p:cNvSpPr>
          <p:nvPr>
            <p:ph idx="1"/>
          </p:nvPr>
        </p:nvSpPr>
        <p:spPr>
          <a:xfrm>
            <a:off x="685800" y="1752600"/>
            <a:ext cx="7772400" cy="4419600"/>
          </a:xfrm>
        </p:spPr>
        <p:txBody>
          <a:bodyPr/>
          <a:lstStyle/>
          <a:p>
            <a:r>
              <a:rPr lang="en-US" dirty="0" smtClean="0"/>
              <a:t>GEO Collaboration</a:t>
            </a:r>
          </a:p>
          <a:p>
            <a:pPr lvl="1"/>
            <a:r>
              <a:rPr lang="en-US" dirty="0" smtClean="0"/>
              <a:t>GEO as a whole is a member of the LIGO Scientific Collaboration</a:t>
            </a:r>
          </a:p>
          <a:p>
            <a:pPr lvl="1"/>
            <a:r>
              <a:rPr lang="en-US" dirty="0" smtClean="0"/>
              <a:t>GEO making a capital contribution to Advanced LIGO </a:t>
            </a:r>
          </a:p>
          <a:p>
            <a:r>
              <a:rPr lang="en-US" dirty="0" smtClean="0"/>
              <a:t>GEO600</a:t>
            </a:r>
          </a:p>
          <a:p>
            <a:pPr lvl="1"/>
            <a:r>
              <a:rPr lang="en-US" dirty="0" smtClean="0"/>
              <a:t>Near Hannover</a:t>
            </a:r>
          </a:p>
          <a:p>
            <a:pPr lvl="1"/>
            <a:r>
              <a:rPr lang="en-US" dirty="0" smtClean="0"/>
              <a:t>600 m arms</a:t>
            </a:r>
          </a:p>
          <a:p>
            <a:pPr lvl="1"/>
            <a:r>
              <a:rPr lang="en-US" dirty="0" smtClean="0"/>
              <a:t>Signal recycling</a:t>
            </a:r>
          </a:p>
          <a:p>
            <a:pPr lvl="1"/>
            <a:r>
              <a:rPr lang="en-US" dirty="0" smtClean="0"/>
              <a:t>Fused silica suspensions</a:t>
            </a:r>
          </a:p>
          <a:p>
            <a:r>
              <a:rPr lang="en-US" dirty="0" smtClean="0"/>
              <a:t>GEO-HF</a:t>
            </a:r>
          </a:p>
          <a:p>
            <a:pPr lvl="1"/>
            <a:r>
              <a:rPr lang="en-US" dirty="0" smtClean="0"/>
              <a:t>Up-grade underway</a:t>
            </a:r>
          </a:p>
          <a:p>
            <a:pPr lvl="1"/>
            <a:r>
              <a:rPr lang="en-US" dirty="0" smtClean="0"/>
              <a:t>Pioneer advanced </a:t>
            </a:r>
            <a:br>
              <a:rPr lang="en-US" dirty="0" smtClean="0"/>
            </a:br>
            <a:r>
              <a:rPr lang="en-US" dirty="0" smtClean="0"/>
              <a:t>optical techniques </a:t>
            </a:r>
          </a:p>
        </p:txBody>
      </p:sp>
      <p:pic>
        <p:nvPicPr>
          <p:cNvPr id="6" name="Picture 4" descr="geo-aerial2"/>
          <p:cNvPicPr>
            <a:picLocks noChangeAspect="1" noChangeArrowheads="1"/>
          </p:cNvPicPr>
          <p:nvPr/>
        </p:nvPicPr>
        <p:blipFill>
          <a:blip r:embed="rId2" cstate="print"/>
          <a:srcRect/>
          <a:stretch>
            <a:fillRect/>
          </a:stretch>
        </p:blipFill>
        <p:spPr bwMode="auto">
          <a:xfrm>
            <a:off x="4262438" y="3048000"/>
            <a:ext cx="4881562" cy="32924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10" descr="LCGTPosterSimpleEn.jpg"/>
          <p:cNvPicPr>
            <a:picLocks noChangeAspect="1"/>
          </p:cNvPicPr>
          <p:nvPr/>
        </p:nvPicPr>
        <p:blipFill>
          <a:blip r:embed="rId2" cstate="print"/>
          <a:srcRect/>
          <a:stretch>
            <a:fillRect/>
          </a:stretch>
        </p:blipFill>
        <p:spPr bwMode="auto">
          <a:xfrm>
            <a:off x="3810001" y="3092933"/>
            <a:ext cx="5334000" cy="37650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KAGRA</a:t>
            </a:r>
            <a:endParaRPr lang="en-US" dirty="0"/>
          </a:p>
        </p:txBody>
      </p:sp>
      <p:sp>
        <p:nvSpPr>
          <p:cNvPr id="3" name="Content Placeholder 2"/>
          <p:cNvSpPr>
            <a:spLocks noGrp="1"/>
          </p:cNvSpPr>
          <p:nvPr>
            <p:ph idx="1"/>
          </p:nvPr>
        </p:nvSpPr>
        <p:spPr>
          <a:xfrm>
            <a:off x="457200" y="1828800"/>
            <a:ext cx="7772400" cy="4419600"/>
          </a:xfrm>
        </p:spPr>
        <p:txBody>
          <a:bodyPr>
            <a:normAutofit lnSpcReduction="10000"/>
          </a:bodyPr>
          <a:lstStyle/>
          <a:p>
            <a:pPr>
              <a:defRPr/>
            </a:pPr>
            <a:r>
              <a:rPr lang="en-US" dirty="0" smtClean="0"/>
              <a:t>Project approved July 2010</a:t>
            </a:r>
          </a:p>
          <a:p>
            <a:pPr lvl="1">
              <a:defRPr/>
            </a:pPr>
            <a:r>
              <a:rPr lang="en-US" dirty="0" smtClean="0"/>
              <a:t>Lead institution: Institute for Cosmic Ray Research</a:t>
            </a:r>
          </a:p>
          <a:p>
            <a:pPr lvl="1">
              <a:defRPr/>
            </a:pPr>
            <a:r>
              <a:rPr lang="en-US" dirty="0" smtClean="0"/>
              <a:t>Other participants include University of Tokyo, National Astronomical Observatory of Japan, KEK, …</a:t>
            </a:r>
          </a:p>
          <a:p>
            <a:pPr>
              <a:defRPr/>
            </a:pPr>
            <a:r>
              <a:rPr lang="en-US" dirty="0" smtClean="0"/>
              <a:t>Key Design Parameters</a:t>
            </a:r>
          </a:p>
          <a:p>
            <a:pPr lvl="1">
              <a:defRPr/>
            </a:pPr>
            <a:r>
              <a:rPr lang="en-US" dirty="0" smtClean="0"/>
              <a:t>Underground</a:t>
            </a:r>
          </a:p>
          <a:p>
            <a:pPr lvl="1">
              <a:defRPr/>
            </a:pPr>
            <a:r>
              <a:rPr lang="en-US" dirty="0" smtClean="0"/>
              <a:t>Sapphire test masses </a:t>
            </a:r>
            <a:br>
              <a:rPr lang="en-US" dirty="0" smtClean="0"/>
            </a:br>
            <a:r>
              <a:rPr lang="en-US" dirty="0" smtClean="0"/>
              <a:t>cooled to &lt;20K</a:t>
            </a:r>
          </a:p>
          <a:p>
            <a:pPr lvl="1">
              <a:defRPr/>
            </a:pPr>
            <a:r>
              <a:rPr lang="en-US" dirty="0" smtClean="0"/>
              <a:t>150W </a:t>
            </a:r>
            <a:r>
              <a:rPr lang="en-US" dirty="0" err="1" smtClean="0"/>
              <a:t>Nd:YAG</a:t>
            </a:r>
            <a:r>
              <a:rPr lang="en-US" dirty="0" smtClean="0"/>
              <a:t> laser</a:t>
            </a:r>
          </a:p>
          <a:p>
            <a:pPr lvl="1">
              <a:defRPr/>
            </a:pPr>
            <a:r>
              <a:rPr lang="en-US" dirty="0" smtClean="0"/>
              <a:t>Five stage low frequency </a:t>
            </a:r>
            <a:br>
              <a:rPr lang="en-US" dirty="0" smtClean="0"/>
            </a:br>
            <a:r>
              <a:rPr lang="en-US" dirty="0" smtClean="0"/>
              <a:t>(soft) suspension</a:t>
            </a:r>
          </a:p>
          <a:p>
            <a:pPr lvl="1">
              <a:defRPr/>
            </a:pPr>
            <a:r>
              <a:rPr lang="en-US" dirty="0" smtClean="0"/>
              <a:t>Promises sensitivity </a:t>
            </a:r>
            <a:br>
              <a:rPr lang="en-US" dirty="0" smtClean="0"/>
            </a:br>
            <a:r>
              <a:rPr lang="en-US" dirty="0" smtClean="0"/>
              <a:t>similar to </a:t>
            </a:r>
            <a:br>
              <a:rPr lang="en-US" dirty="0" smtClean="0"/>
            </a:br>
            <a:r>
              <a:rPr lang="en-US" dirty="0" smtClean="0"/>
              <a:t>Advanced LIGO</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LIGO-India Concept</a:t>
            </a:r>
            <a:endParaRPr lang="en-US" dirty="0"/>
          </a:p>
        </p:txBody>
      </p:sp>
      <p:sp>
        <p:nvSpPr>
          <p:cNvPr id="3" name="Content Placeholder 2"/>
          <p:cNvSpPr>
            <a:spLocks noGrp="1"/>
          </p:cNvSpPr>
          <p:nvPr>
            <p:ph idx="1"/>
          </p:nvPr>
        </p:nvSpPr>
        <p:spPr/>
        <p:txBody>
          <a:bodyPr/>
          <a:lstStyle/>
          <a:p>
            <a:pPr>
              <a:lnSpc>
                <a:spcPct val="90000"/>
              </a:lnSpc>
            </a:pPr>
            <a:r>
              <a:rPr lang="en-US" dirty="0" smtClean="0"/>
              <a:t>A direct partnership between LIGO Laboratory and </a:t>
            </a:r>
            <a:r>
              <a:rPr lang="en-US" dirty="0" err="1" smtClean="0"/>
              <a:t>IndIGO</a:t>
            </a:r>
            <a:r>
              <a:rPr lang="en-US" dirty="0" smtClean="0"/>
              <a:t> collaboration to build an Indian interferometer</a:t>
            </a:r>
          </a:p>
          <a:p>
            <a:pPr lvl="1">
              <a:lnSpc>
                <a:spcPct val="90000"/>
              </a:lnSpc>
            </a:pPr>
            <a:r>
              <a:rPr lang="en-US" dirty="0" smtClean="0"/>
              <a:t>LIGO Lab (with its UK, German and Australian partners) provides components for one Advanced LIGO interferometer from the Advanced LIGO project</a:t>
            </a:r>
          </a:p>
          <a:p>
            <a:pPr lvl="1">
              <a:lnSpc>
                <a:spcPct val="90000"/>
              </a:lnSpc>
            </a:pPr>
            <a:r>
              <a:rPr lang="en-US" dirty="0" smtClean="0"/>
              <a:t>India provides the infrastructure (site, roads, building, vacuum system), “shipping &amp; handling,” staff, installation &amp; commissioning, operating costs</a:t>
            </a:r>
          </a:p>
          <a:p>
            <a:pPr>
              <a:lnSpc>
                <a:spcPct val="90000"/>
              </a:lnSpc>
            </a:pPr>
            <a:r>
              <a:rPr lang="en-US" dirty="0" smtClean="0"/>
              <a:t>LIGO-India would be operated as part of LIGO network to maximize scientific impact </a:t>
            </a:r>
          </a:p>
          <a:p>
            <a:pPr>
              <a:lnSpc>
                <a:spcPct val="90000"/>
              </a:lnSpc>
            </a:pPr>
            <a:r>
              <a:rPr lang="en-US" dirty="0" smtClean="0"/>
              <a:t>Awaiting formal approval by the Governments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anut.jpg"/>
          <p:cNvPicPr>
            <a:picLocks noChangeAspect="1"/>
          </p:cNvPicPr>
          <p:nvPr/>
        </p:nvPicPr>
        <p:blipFill>
          <a:blip r:embed="rId2" cstate="print"/>
          <a:stretch>
            <a:fillRect/>
          </a:stretch>
        </p:blipFill>
        <p:spPr>
          <a:xfrm>
            <a:off x="5257800" y="1295400"/>
            <a:ext cx="3657600" cy="5221539"/>
          </a:xfrm>
          <a:prstGeom prst="rect">
            <a:avLst/>
          </a:prstGeom>
        </p:spPr>
      </p:pic>
      <p:sp>
        <p:nvSpPr>
          <p:cNvPr id="2" name="Title 1"/>
          <p:cNvSpPr>
            <a:spLocks noGrp="1"/>
          </p:cNvSpPr>
          <p:nvPr>
            <p:ph type="title"/>
          </p:nvPr>
        </p:nvSpPr>
        <p:spPr>
          <a:xfrm>
            <a:off x="1600200" y="228600"/>
            <a:ext cx="5791200" cy="914400"/>
          </a:xfrm>
        </p:spPr>
        <p:txBody>
          <a:bodyPr/>
          <a:lstStyle/>
          <a:p>
            <a:r>
              <a:rPr lang="en-US" dirty="0" smtClean="0"/>
              <a:t>Why a Global Network?</a:t>
            </a:r>
            <a:endParaRPr lang="en-US" dirty="0"/>
          </a:p>
        </p:txBody>
      </p:sp>
      <p:sp>
        <p:nvSpPr>
          <p:cNvPr id="3" name="Content Placeholder 2"/>
          <p:cNvSpPr>
            <a:spLocks noGrp="1"/>
          </p:cNvSpPr>
          <p:nvPr>
            <p:ph idx="1"/>
          </p:nvPr>
        </p:nvSpPr>
        <p:spPr>
          <a:xfrm>
            <a:off x="533400" y="1905000"/>
            <a:ext cx="8001000" cy="4343400"/>
          </a:xfrm>
        </p:spPr>
        <p:txBody>
          <a:bodyPr/>
          <a:lstStyle/>
          <a:p>
            <a:r>
              <a:rPr lang="en-US" dirty="0" smtClean="0"/>
              <a:t>Source Localization</a:t>
            </a:r>
          </a:p>
          <a:p>
            <a:pPr lvl="1"/>
            <a:r>
              <a:rPr lang="en-US" dirty="0" smtClean="0"/>
              <a:t>Sky position is determined by </a:t>
            </a:r>
            <a:br>
              <a:rPr lang="en-US" dirty="0" smtClean="0"/>
            </a:br>
            <a:r>
              <a:rPr lang="en-US" dirty="0" smtClean="0"/>
              <a:t>triangulation from the arrival times</a:t>
            </a:r>
          </a:p>
          <a:p>
            <a:r>
              <a:rPr lang="en-US" dirty="0" smtClean="0"/>
              <a:t>Polarization</a:t>
            </a:r>
          </a:p>
          <a:p>
            <a:pPr lvl="1"/>
            <a:r>
              <a:rPr lang="en-US" dirty="0" smtClean="0"/>
              <a:t>Requires a three dimensional array</a:t>
            </a:r>
          </a:p>
          <a:p>
            <a:r>
              <a:rPr lang="en-US" dirty="0" smtClean="0"/>
              <a:t>Worldwide coincidence greatly </a:t>
            </a:r>
            <a:br>
              <a:rPr lang="en-US" dirty="0" smtClean="0"/>
            </a:br>
            <a:r>
              <a:rPr lang="en-US" dirty="0" smtClean="0"/>
              <a:t>increases confidence</a:t>
            </a:r>
          </a:p>
          <a:p>
            <a:pPr>
              <a:buNone/>
            </a:pPr>
            <a:endParaRPr lang="en-US" dirty="0" smtClean="0"/>
          </a:p>
          <a:p>
            <a:pPr>
              <a:buNone/>
            </a:pPr>
            <a:r>
              <a:rPr lang="en-US" b="1" dirty="0" smtClean="0"/>
              <a:t>Sky position and </a:t>
            </a:r>
            <a:r>
              <a:rPr lang="en-US" b="1" dirty="0" smtClean="0"/>
              <a:t>polarization </a:t>
            </a:r>
            <a:r>
              <a:rPr lang="en-US" b="1" dirty="0" smtClean="0"/>
              <a:t/>
            </a:r>
            <a:br>
              <a:rPr lang="en-US" b="1" dirty="0" smtClean="0"/>
            </a:br>
            <a:r>
              <a:rPr lang="en-US" b="1" dirty="0" smtClean="0"/>
              <a:t>measurement are </a:t>
            </a:r>
            <a:r>
              <a:rPr lang="en-US" b="1" dirty="0" smtClean="0"/>
              <a:t>required to </a:t>
            </a:r>
            <a:r>
              <a:rPr lang="en-US" b="1" dirty="0" smtClean="0"/>
              <a:t/>
            </a:r>
            <a:br>
              <a:rPr lang="en-US" b="1" dirty="0" smtClean="0"/>
            </a:br>
            <a:r>
              <a:rPr lang="en-US" b="1" dirty="0" smtClean="0"/>
              <a:t>extract maximum </a:t>
            </a:r>
            <a:r>
              <a:rPr lang="en-US" b="1" dirty="0" smtClean="0"/>
              <a:t>science!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Abstract</a:t>
            </a:r>
            <a:endParaRPr lang="en-US" dirty="0"/>
          </a:p>
        </p:txBody>
      </p:sp>
      <p:sp>
        <p:nvSpPr>
          <p:cNvPr id="2" name="Content Placeholder 1"/>
          <p:cNvSpPr>
            <a:spLocks noGrp="1"/>
          </p:cNvSpPr>
          <p:nvPr>
            <p:ph idx="1"/>
          </p:nvPr>
        </p:nvSpPr>
        <p:spPr/>
        <p:txBody>
          <a:bodyPr>
            <a:normAutofit/>
          </a:bodyPr>
          <a:lstStyle/>
          <a:p>
            <a:pPr marL="0" indent="0" algn="just">
              <a:buNone/>
            </a:pPr>
            <a:r>
              <a:rPr lang="en-US" dirty="0" smtClean="0"/>
              <a:t>We present the status of ground based gravitational wave detectors. All observatories are currently in the process of installing second generation instruments with the intend to introduce the era of detection. The regular observations of sources will require a worldwide network of detectors for reliably localizing the sky position. The LIGO project and the implications of LIGO-Indigo will be discussed in detail.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990600"/>
          </a:xfrm>
        </p:spPr>
        <p:txBody>
          <a:bodyPr/>
          <a:lstStyle/>
          <a:p>
            <a:r>
              <a:rPr lang="en-US" dirty="0" smtClean="0"/>
              <a:t>LIGO-Virgo Network</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838200" y="1447800"/>
            <a:ext cx="7772400" cy="4766925"/>
          </a:xfrm>
          <a:prstGeom prst="rect">
            <a:avLst/>
          </a:prstGeom>
          <a:noFill/>
          <a:ln w="12700">
            <a:noFill/>
            <a:miter lim="800000"/>
            <a:headEnd type="none" w="sm" len="sm"/>
            <a:tailEnd type="none" w="sm" len="sm"/>
          </a:ln>
          <a:effectLst/>
        </p:spPr>
      </p:pic>
      <p:sp>
        <p:nvSpPr>
          <p:cNvPr id="4" name="Rectangle 3"/>
          <p:cNvSpPr/>
          <p:nvPr/>
        </p:nvSpPr>
        <p:spPr bwMode="auto">
          <a:xfrm>
            <a:off x="8229600" y="5867399"/>
            <a:ext cx="373380" cy="35242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990600" y="5791200"/>
            <a:ext cx="1828800" cy="35242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858000" cy="990600"/>
          </a:xfrm>
        </p:spPr>
        <p:txBody>
          <a:bodyPr/>
          <a:lstStyle/>
          <a:p>
            <a:r>
              <a:rPr lang="en-US" dirty="0" smtClean="0"/>
              <a:t>India-LIGO-Virgo Network</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838200" y="1447800"/>
            <a:ext cx="7911406" cy="4724400"/>
          </a:xfrm>
          <a:prstGeom prst="rect">
            <a:avLst/>
          </a:prstGeom>
          <a:noFill/>
          <a:ln w="12700">
            <a:noFill/>
            <a:miter lim="800000"/>
            <a:headEnd type="none" w="sm" len="sm"/>
            <a:tailEnd type="none" w="sm" len="sm"/>
          </a:ln>
          <a:effectLst/>
        </p:spPr>
      </p:pic>
      <p:sp>
        <p:nvSpPr>
          <p:cNvPr id="4" name="Rectangle 3"/>
          <p:cNvSpPr/>
          <p:nvPr/>
        </p:nvSpPr>
        <p:spPr bwMode="auto">
          <a:xfrm>
            <a:off x="990600" y="5791200"/>
            <a:ext cx="1828800" cy="35242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28600"/>
            <a:ext cx="6096000" cy="1143000"/>
          </a:xfrm>
        </p:spPr>
        <p:txBody>
          <a:bodyPr/>
          <a:lstStyle/>
          <a:p>
            <a:r>
              <a:rPr lang="en-US" dirty="0" smtClean="0"/>
              <a:t>Final Thoughts</a:t>
            </a:r>
            <a:endParaRPr lang="en-US" dirty="0"/>
          </a:p>
        </p:txBody>
      </p:sp>
      <p:sp>
        <p:nvSpPr>
          <p:cNvPr id="2" name="Content Placeholder 1"/>
          <p:cNvSpPr>
            <a:spLocks noGrp="1"/>
          </p:cNvSpPr>
          <p:nvPr>
            <p:ph idx="1"/>
          </p:nvPr>
        </p:nvSpPr>
        <p:spPr>
          <a:xfrm>
            <a:off x="685800" y="1981200"/>
            <a:ext cx="8077200" cy="4114800"/>
          </a:xfrm>
        </p:spPr>
        <p:txBody>
          <a:bodyPr>
            <a:normAutofit/>
          </a:bodyPr>
          <a:lstStyle/>
          <a:p>
            <a:r>
              <a:rPr lang="en-US" dirty="0" smtClean="0"/>
              <a:t>We are on the threshold of a new era of gravitational wave astrophysics</a:t>
            </a:r>
          </a:p>
          <a:p>
            <a:r>
              <a:rPr lang="en-US" dirty="0" smtClean="0"/>
              <a:t>First generation detectors have broken new ground in optical sensitivity</a:t>
            </a:r>
          </a:p>
          <a:p>
            <a:pPr lvl="1"/>
            <a:r>
              <a:rPr lang="en-US" dirty="0" smtClean="0"/>
              <a:t>Initial detectors have proven technique</a:t>
            </a:r>
          </a:p>
          <a:p>
            <a:r>
              <a:rPr lang="en-US" dirty="0" smtClean="0"/>
              <a:t>Second generation detectors are being installed</a:t>
            </a:r>
          </a:p>
          <a:p>
            <a:pPr lvl="1"/>
            <a:r>
              <a:rPr lang="en-US" dirty="0" smtClean="0"/>
              <a:t>Will expand the “Science” (astrophysics) by factor of 1000</a:t>
            </a:r>
          </a:p>
          <a:p>
            <a:r>
              <a:rPr lang="en-US" dirty="0" smtClean="0"/>
              <a:t>In the next decade, emphasis will be on the </a:t>
            </a:r>
            <a:r>
              <a:rPr lang="en-US" i="1" dirty="0" smtClean="0"/>
              <a:t>network</a:t>
            </a:r>
            <a:endParaRPr lang="en-US" dirty="0" smtClean="0"/>
          </a:p>
          <a:p>
            <a:pPr lvl="1"/>
            <a:r>
              <a:rPr lang="en-US" dirty="0" smtClean="0"/>
              <a:t>Groundwork has been laid for operation as a worldwide network</a:t>
            </a:r>
          </a:p>
          <a:p>
            <a:pPr lvl="1"/>
            <a:r>
              <a:rPr lang="en-US" dirty="0" smtClean="0">
                <a:solidFill>
                  <a:srgbClr val="FF0000"/>
                </a:solidFill>
              </a:rPr>
              <a:t>India could play a key role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fig08-hanford aerial"/>
          <p:cNvPicPr>
            <a:picLocks noChangeAspect="1" noChangeArrowheads="1"/>
          </p:cNvPicPr>
          <p:nvPr/>
        </p:nvPicPr>
        <p:blipFill>
          <a:blip r:embed="rId2" cstate="print"/>
          <a:srcRect/>
          <a:stretch>
            <a:fillRect/>
          </a:stretch>
        </p:blipFill>
        <p:spPr bwMode="auto">
          <a:xfrm>
            <a:off x="-152400" y="1143000"/>
            <a:ext cx="9437493" cy="5040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6324600" cy="609600"/>
          </a:xfrm>
        </p:spPr>
        <p:txBody>
          <a:bodyPr/>
          <a:lstStyle/>
          <a:p>
            <a:r>
              <a:rPr lang="en-US" dirty="0" smtClean="0"/>
              <a:t>Gravitational Waves</a:t>
            </a:r>
            <a:endParaRPr lang="en-US" dirty="0"/>
          </a:p>
        </p:txBody>
      </p:sp>
      <p:pic>
        <p:nvPicPr>
          <p:cNvPr id="3" name="Picture 22"/>
          <p:cNvPicPr>
            <a:picLocks noChangeAspect="1" noChangeArrowheads="1"/>
          </p:cNvPicPr>
          <p:nvPr/>
        </p:nvPicPr>
        <p:blipFill>
          <a:blip r:embed="rId3" cstate="print"/>
          <a:srcRect/>
          <a:stretch>
            <a:fillRect/>
          </a:stretch>
        </p:blipFill>
        <p:spPr bwMode="auto">
          <a:xfrm>
            <a:off x="4344315" y="4567425"/>
            <a:ext cx="2840355" cy="1352550"/>
          </a:xfrm>
          <a:prstGeom prst="rect">
            <a:avLst/>
          </a:prstGeom>
          <a:ln w="28575">
            <a:solidFill>
              <a:schemeClr val="bg1"/>
            </a:solidFill>
          </a:ln>
          <a:effectLst>
            <a:outerShdw blurRad="292100" dist="139700" dir="2700000" algn="tl" rotWithShape="0">
              <a:srgbClr val="333333">
                <a:alpha val="65000"/>
              </a:srgbClr>
            </a:outerShdw>
          </a:effectLst>
        </p:spPr>
      </p:pic>
      <p:sp>
        <p:nvSpPr>
          <p:cNvPr id="8" name="TextBox 7"/>
          <p:cNvSpPr txBox="1"/>
          <p:nvPr/>
        </p:nvSpPr>
        <p:spPr>
          <a:xfrm>
            <a:off x="3048000" y="3581400"/>
            <a:ext cx="685800" cy="457200"/>
          </a:xfrm>
          <a:prstGeom prst="rect">
            <a:avLst/>
          </a:prstGeom>
        </p:spPr>
        <p:txBody>
          <a:bodyPr vert="horz" wrap="none" lIns="91440" tIns="45720" rIns="91440" bIns="45720" rtlCol="0" anchor="ctr">
            <a:normAutofit/>
          </a:bodyPr>
          <a:lstStyle/>
          <a:p>
            <a:pPr algn="ctr">
              <a:spcBef>
                <a:spcPct val="0"/>
              </a:spcBef>
            </a:pPr>
            <a:r>
              <a:rPr kumimoji="0" lang="en-US" sz="1600" b="0" i="1" u="none" strike="noStrike" kern="1200" cap="none" spc="0" normalizeH="0" baseline="0" noProof="0" dirty="0" smtClean="0">
                <a:ln>
                  <a:noFill/>
                </a:ln>
                <a:solidFill>
                  <a:srgbClr val="377373"/>
                </a:solidFill>
                <a:effectLst/>
                <a:uLnTx/>
                <a:uFillTx/>
                <a:latin typeface="Helvetica" pitchFamily="34" charset="0"/>
                <a:ea typeface="+mj-ea"/>
                <a:cs typeface="Helvetica" pitchFamily="34" charset="0"/>
              </a:rPr>
              <a:t>10</a:t>
            </a:r>
            <a:r>
              <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rPr>
              <a:t>-9</a:t>
            </a:r>
            <a:r>
              <a:rPr lang="en-US" sz="1600" i="1" dirty="0" smtClean="0">
                <a:solidFill>
                  <a:srgbClr val="377373"/>
                </a:solidFill>
                <a:latin typeface="Helvetica" pitchFamily="34" charset="0"/>
                <a:cs typeface="Helvetica" pitchFamily="34" charset="0"/>
              </a:rPr>
              <a:t> Hz</a:t>
            </a:r>
            <a:endPar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endParaRPr>
          </a:p>
        </p:txBody>
      </p:sp>
      <p:sp>
        <p:nvSpPr>
          <p:cNvPr id="9" name="TextBox 8"/>
          <p:cNvSpPr txBox="1"/>
          <p:nvPr/>
        </p:nvSpPr>
        <p:spPr>
          <a:xfrm>
            <a:off x="5105400" y="3581400"/>
            <a:ext cx="685800" cy="457200"/>
          </a:xfrm>
          <a:prstGeom prst="rect">
            <a:avLst/>
          </a:prstGeom>
        </p:spPr>
        <p:txBody>
          <a:bodyPr vert="horz" wrap="none" lIns="91440" tIns="45720" rIns="91440" bIns="45720" rtlCol="0" anchor="ctr">
            <a:normAutofit/>
          </a:bodyPr>
          <a:lstStyle/>
          <a:p>
            <a:pPr algn="ctr">
              <a:spcBef>
                <a:spcPct val="0"/>
              </a:spcBef>
            </a:pPr>
            <a:r>
              <a:rPr kumimoji="0" lang="en-US" sz="1600" b="0" i="1" u="none" strike="noStrike" kern="1200" cap="none" normalizeH="0" baseline="0" noProof="0" dirty="0" smtClean="0">
                <a:ln>
                  <a:noFill/>
                </a:ln>
                <a:solidFill>
                  <a:srgbClr val="377373"/>
                </a:solidFill>
                <a:effectLst/>
                <a:uLnTx/>
                <a:uFillTx/>
                <a:latin typeface="Helvetica" pitchFamily="34" charset="0"/>
                <a:ea typeface="+mj-ea"/>
                <a:cs typeface="Helvetica" pitchFamily="34" charset="0"/>
              </a:rPr>
              <a:t>10</a:t>
            </a:r>
            <a:r>
              <a:rPr kumimoji="0" lang="en-US" sz="1600" b="0" i="1" u="none" strike="noStrike" kern="1200" cap="none" normalizeH="0" baseline="30000" noProof="0" dirty="0" smtClean="0">
                <a:ln>
                  <a:noFill/>
                </a:ln>
                <a:solidFill>
                  <a:srgbClr val="377373"/>
                </a:solidFill>
                <a:effectLst/>
                <a:uLnTx/>
                <a:uFillTx/>
                <a:latin typeface="Helvetica" pitchFamily="34" charset="0"/>
                <a:ea typeface="+mj-ea"/>
                <a:cs typeface="Helvetica" pitchFamily="34" charset="0"/>
              </a:rPr>
              <a:t>-4</a:t>
            </a:r>
            <a:r>
              <a:rPr lang="en-US" sz="1600" i="1" dirty="0" smtClean="0">
                <a:solidFill>
                  <a:srgbClr val="377373"/>
                </a:solidFill>
                <a:latin typeface="Helvetica" pitchFamily="34" charset="0"/>
                <a:cs typeface="Helvetica" pitchFamily="34" charset="0"/>
              </a:rPr>
              <a:t> Hz</a:t>
            </a:r>
            <a:endPar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endParaRPr>
          </a:p>
        </p:txBody>
      </p:sp>
      <p:sp>
        <p:nvSpPr>
          <p:cNvPr id="10" name="TextBox 9"/>
          <p:cNvSpPr txBox="1"/>
          <p:nvPr/>
        </p:nvSpPr>
        <p:spPr>
          <a:xfrm>
            <a:off x="6705600" y="3581400"/>
            <a:ext cx="685800" cy="457200"/>
          </a:xfrm>
          <a:prstGeom prst="rect">
            <a:avLst/>
          </a:prstGeom>
        </p:spPr>
        <p:txBody>
          <a:bodyPr vert="horz" wrap="none" lIns="91440" tIns="45720" rIns="91440" bIns="45720" rtlCol="0" anchor="ctr">
            <a:normAutofit/>
          </a:bodyPr>
          <a:lstStyle/>
          <a:p>
            <a:pPr algn="ctr">
              <a:spcBef>
                <a:spcPct val="0"/>
              </a:spcBef>
            </a:pPr>
            <a:r>
              <a:rPr kumimoji="0" lang="en-US" sz="1600" b="0" i="1" u="none" strike="noStrike" kern="1200" cap="none" spc="0" normalizeH="0" baseline="0" noProof="0" dirty="0" smtClean="0">
                <a:ln>
                  <a:noFill/>
                </a:ln>
                <a:solidFill>
                  <a:srgbClr val="377373"/>
                </a:solidFill>
                <a:effectLst/>
                <a:uLnTx/>
                <a:uFillTx/>
                <a:latin typeface="Helvetica" pitchFamily="34" charset="0"/>
                <a:ea typeface="+mj-ea"/>
                <a:cs typeface="Helvetica" pitchFamily="34" charset="0"/>
              </a:rPr>
              <a:t>10</a:t>
            </a:r>
            <a:r>
              <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rPr>
              <a:t>0</a:t>
            </a:r>
            <a:r>
              <a:rPr lang="en-US" sz="1600" i="1" dirty="0" smtClean="0">
                <a:solidFill>
                  <a:srgbClr val="377373"/>
                </a:solidFill>
                <a:latin typeface="Helvetica" pitchFamily="34" charset="0"/>
                <a:cs typeface="Helvetica" pitchFamily="34" charset="0"/>
              </a:rPr>
              <a:t> Hz</a:t>
            </a:r>
            <a:endPar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endParaRPr>
          </a:p>
        </p:txBody>
      </p:sp>
      <p:sp>
        <p:nvSpPr>
          <p:cNvPr id="11" name="TextBox 10"/>
          <p:cNvSpPr txBox="1"/>
          <p:nvPr/>
        </p:nvSpPr>
        <p:spPr>
          <a:xfrm>
            <a:off x="8001000" y="3581400"/>
            <a:ext cx="685800" cy="457200"/>
          </a:xfrm>
          <a:prstGeom prst="rect">
            <a:avLst/>
          </a:prstGeom>
        </p:spPr>
        <p:txBody>
          <a:bodyPr vert="horz" wrap="none" lIns="91440" tIns="45720" rIns="91440" bIns="45720" rtlCol="0" anchor="ctr">
            <a:normAutofit/>
          </a:bodyPr>
          <a:lstStyle/>
          <a:p>
            <a:pPr algn="ctr">
              <a:spcBef>
                <a:spcPct val="0"/>
              </a:spcBef>
            </a:pPr>
            <a:r>
              <a:rPr kumimoji="0" lang="en-US" sz="1600" b="0" i="1" u="none" strike="noStrike" kern="1200" cap="none" spc="0" normalizeH="0" baseline="0" noProof="0" dirty="0" smtClean="0">
                <a:ln>
                  <a:noFill/>
                </a:ln>
                <a:solidFill>
                  <a:srgbClr val="377373"/>
                </a:solidFill>
                <a:effectLst/>
                <a:uLnTx/>
                <a:uFillTx/>
                <a:latin typeface="Helvetica" pitchFamily="34" charset="0"/>
                <a:ea typeface="+mj-ea"/>
                <a:cs typeface="Helvetica" pitchFamily="34" charset="0"/>
              </a:rPr>
              <a:t>10</a:t>
            </a:r>
            <a:r>
              <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rPr>
              <a:t>3</a:t>
            </a:r>
            <a:r>
              <a:rPr lang="en-US" sz="1600" i="1" dirty="0" smtClean="0">
                <a:solidFill>
                  <a:srgbClr val="377373"/>
                </a:solidFill>
                <a:latin typeface="Helvetica" pitchFamily="34" charset="0"/>
                <a:cs typeface="Helvetica" pitchFamily="34" charset="0"/>
              </a:rPr>
              <a:t> Hz</a:t>
            </a:r>
            <a:endPar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endParaRPr>
          </a:p>
        </p:txBody>
      </p:sp>
      <p:grpSp>
        <p:nvGrpSpPr>
          <p:cNvPr id="12" name="Group 11"/>
          <p:cNvGrpSpPr/>
          <p:nvPr/>
        </p:nvGrpSpPr>
        <p:grpSpPr>
          <a:xfrm>
            <a:off x="170090" y="1253837"/>
            <a:ext cx="2454233" cy="1717963"/>
            <a:chOff x="288967" y="1253837"/>
            <a:chExt cx="2454233" cy="1717963"/>
          </a:xfrm>
        </p:grpSpPr>
        <p:pic>
          <p:nvPicPr>
            <p:cNvPr id="13" name="Picture 17"/>
            <p:cNvPicPr>
              <a:picLocks noChangeAspect="1" noChangeArrowheads="1"/>
            </p:cNvPicPr>
            <p:nvPr/>
          </p:nvPicPr>
          <p:blipFill>
            <a:blip r:embed="rId4" cstate="print"/>
            <a:srcRect/>
            <a:stretch>
              <a:fillRect/>
            </a:stretch>
          </p:blipFill>
          <p:spPr bwMode="auto">
            <a:xfrm>
              <a:off x="288967" y="1253837"/>
              <a:ext cx="2454233" cy="1717963"/>
            </a:xfrm>
            <a:prstGeom prst="rect">
              <a:avLst/>
            </a:prstGeom>
            <a:ln w="28575">
              <a:solidFill>
                <a:schemeClr val="bg1"/>
              </a:solidFill>
            </a:ln>
            <a:effectLst>
              <a:outerShdw blurRad="292100" dist="139700" dir="2700000" algn="tl" rotWithShape="0">
                <a:srgbClr val="333333">
                  <a:alpha val="65000"/>
                </a:srgbClr>
              </a:outerShdw>
            </a:effectLst>
          </p:spPr>
        </p:pic>
        <p:sp>
          <p:nvSpPr>
            <p:cNvPr id="14" name="TextBox 13"/>
            <p:cNvSpPr txBox="1"/>
            <p:nvPr/>
          </p:nvSpPr>
          <p:spPr>
            <a:xfrm>
              <a:off x="460076" y="1348499"/>
              <a:ext cx="1319592"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Relic radiation</a:t>
              </a:r>
            </a:p>
          </p:txBody>
        </p:sp>
      </p:grpSp>
      <p:grpSp>
        <p:nvGrpSpPr>
          <p:cNvPr id="15" name="Group 14"/>
          <p:cNvGrpSpPr/>
          <p:nvPr/>
        </p:nvGrpSpPr>
        <p:grpSpPr>
          <a:xfrm>
            <a:off x="2124995" y="1079808"/>
            <a:ext cx="1913056" cy="1434792"/>
            <a:chOff x="2243872" y="1079808"/>
            <a:chExt cx="1913056" cy="1434792"/>
          </a:xfrm>
        </p:grpSpPr>
        <p:pic>
          <p:nvPicPr>
            <p:cNvPr id="16" name="Picture 7"/>
            <p:cNvPicPr>
              <a:picLocks noChangeAspect="1" noChangeArrowheads="1"/>
            </p:cNvPicPr>
            <p:nvPr/>
          </p:nvPicPr>
          <p:blipFill>
            <a:blip r:embed="rId5" cstate="print"/>
            <a:srcRect/>
            <a:stretch>
              <a:fillRect/>
            </a:stretch>
          </p:blipFill>
          <p:spPr bwMode="auto">
            <a:xfrm>
              <a:off x="2243872" y="1079808"/>
              <a:ext cx="1913056" cy="1434792"/>
            </a:xfrm>
            <a:prstGeom prst="rect">
              <a:avLst/>
            </a:prstGeom>
            <a:ln w="19050">
              <a:solidFill>
                <a:schemeClr val="bg1"/>
              </a:solidFill>
            </a:ln>
            <a:effectLst>
              <a:outerShdw blurRad="292100" dist="139700" dir="2700000" algn="tl" rotWithShape="0">
                <a:srgbClr val="333333">
                  <a:alpha val="65000"/>
                </a:srgbClr>
              </a:outerShdw>
            </a:effectLst>
          </p:spPr>
        </p:pic>
        <p:sp>
          <p:nvSpPr>
            <p:cNvPr id="17" name="TextBox 16"/>
            <p:cNvSpPr txBox="1"/>
            <p:nvPr/>
          </p:nvSpPr>
          <p:spPr>
            <a:xfrm>
              <a:off x="2244675" y="1099948"/>
              <a:ext cx="1390124"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Cosmic Strings</a:t>
              </a:r>
            </a:p>
          </p:txBody>
        </p:sp>
      </p:grpSp>
      <p:grpSp>
        <p:nvGrpSpPr>
          <p:cNvPr id="18" name="Group 17"/>
          <p:cNvGrpSpPr/>
          <p:nvPr/>
        </p:nvGrpSpPr>
        <p:grpSpPr>
          <a:xfrm>
            <a:off x="2920789" y="1808367"/>
            <a:ext cx="2599134" cy="1412465"/>
            <a:chOff x="3039666" y="1808367"/>
            <a:chExt cx="2599134" cy="1412465"/>
          </a:xfrm>
        </p:grpSpPr>
        <p:pic>
          <p:nvPicPr>
            <p:cNvPr id="19" name="Picture 5"/>
            <p:cNvPicPr>
              <a:picLocks noChangeAspect="1" noChangeArrowheads="1"/>
            </p:cNvPicPr>
            <p:nvPr/>
          </p:nvPicPr>
          <p:blipFill>
            <a:blip r:embed="rId6" cstate="print"/>
            <a:srcRect/>
            <a:stretch>
              <a:fillRect/>
            </a:stretch>
          </p:blipFill>
          <p:spPr bwMode="auto">
            <a:xfrm>
              <a:off x="3048000" y="1808367"/>
              <a:ext cx="2590800" cy="1412465"/>
            </a:xfrm>
            <a:prstGeom prst="rect">
              <a:avLst/>
            </a:prstGeom>
            <a:ln w="19050">
              <a:solidFill>
                <a:schemeClr val="bg1"/>
              </a:solidFill>
            </a:ln>
            <a:effectLst>
              <a:outerShdw blurRad="292100" dist="139700" dir="2700000" algn="tl" rotWithShape="0">
                <a:srgbClr val="333333">
                  <a:alpha val="65000"/>
                </a:srgbClr>
              </a:outerShdw>
            </a:effectLst>
          </p:spPr>
        </p:pic>
        <p:sp>
          <p:nvSpPr>
            <p:cNvPr id="20" name="TextBox 19"/>
            <p:cNvSpPr txBox="1"/>
            <p:nvPr/>
          </p:nvSpPr>
          <p:spPr>
            <a:xfrm>
              <a:off x="3039666" y="2878149"/>
              <a:ext cx="2316660"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err="1" smtClean="0">
                  <a:ln>
                    <a:noFill/>
                  </a:ln>
                  <a:solidFill>
                    <a:schemeClr val="bg1">
                      <a:lumMod val="95000"/>
                    </a:schemeClr>
                  </a:solidFill>
                  <a:effectLst/>
                  <a:uLnTx/>
                  <a:uFillTx/>
                  <a:latin typeface="Helvetica" pitchFamily="34" charset="0"/>
                  <a:ea typeface="+mj-ea"/>
                  <a:cs typeface="Helvetica" pitchFamily="34" charset="0"/>
                </a:rPr>
                <a:t>Supermassive</a:t>
              </a: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 BH Binaries</a:t>
              </a:r>
            </a:p>
          </p:txBody>
        </p:sp>
      </p:grpSp>
      <p:grpSp>
        <p:nvGrpSpPr>
          <p:cNvPr id="21" name="Group 20"/>
          <p:cNvGrpSpPr/>
          <p:nvPr/>
        </p:nvGrpSpPr>
        <p:grpSpPr>
          <a:xfrm>
            <a:off x="4196178" y="990600"/>
            <a:ext cx="1857145" cy="1219200"/>
            <a:chOff x="4315055" y="990600"/>
            <a:chExt cx="1857145" cy="1219200"/>
          </a:xfrm>
        </p:grpSpPr>
        <p:pic>
          <p:nvPicPr>
            <p:cNvPr id="22" name="Picture 8"/>
            <p:cNvPicPr>
              <a:picLocks noChangeAspect="1" noChangeArrowheads="1"/>
            </p:cNvPicPr>
            <p:nvPr/>
          </p:nvPicPr>
          <p:blipFill>
            <a:blip r:embed="rId7" cstate="print"/>
            <a:srcRect/>
            <a:stretch>
              <a:fillRect/>
            </a:stretch>
          </p:blipFill>
          <p:spPr bwMode="auto">
            <a:xfrm>
              <a:off x="4343400" y="990600"/>
              <a:ext cx="1828800" cy="1219200"/>
            </a:xfrm>
            <a:prstGeom prst="rect">
              <a:avLst/>
            </a:prstGeom>
            <a:ln w="19050">
              <a:solidFill>
                <a:schemeClr val="bg1"/>
              </a:solidFill>
            </a:ln>
            <a:effectLst>
              <a:outerShdw blurRad="292100" dist="139700" dir="2700000" algn="tl" rotWithShape="0">
                <a:srgbClr val="333333">
                  <a:alpha val="65000"/>
                </a:srgbClr>
              </a:outerShdw>
            </a:effectLst>
          </p:spPr>
        </p:pic>
        <p:sp>
          <p:nvSpPr>
            <p:cNvPr id="23" name="TextBox 22"/>
            <p:cNvSpPr txBox="1"/>
            <p:nvPr/>
          </p:nvSpPr>
          <p:spPr>
            <a:xfrm>
              <a:off x="4315055" y="1009945"/>
              <a:ext cx="1779654"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BH and NS Binaries</a:t>
              </a:r>
            </a:p>
          </p:txBody>
        </p:sp>
      </p:grpSp>
      <p:grpSp>
        <p:nvGrpSpPr>
          <p:cNvPr id="24" name="Group 23"/>
          <p:cNvGrpSpPr/>
          <p:nvPr/>
        </p:nvGrpSpPr>
        <p:grpSpPr>
          <a:xfrm>
            <a:off x="5220024" y="2133981"/>
            <a:ext cx="1967205" cy="1238709"/>
            <a:chOff x="5338901" y="2133981"/>
            <a:chExt cx="1967205" cy="1238709"/>
          </a:xfrm>
        </p:grpSpPr>
        <p:pic>
          <p:nvPicPr>
            <p:cNvPr id="25" name="Picture 14"/>
            <p:cNvPicPr>
              <a:picLocks noChangeAspect="1" noChangeArrowheads="1"/>
            </p:cNvPicPr>
            <p:nvPr/>
          </p:nvPicPr>
          <p:blipFill>
            <a:blip r:embed="rId8" cstate="print"/>
            <a:srcRect/>
            <a:stretch>
              <a:fillRect/>
            </a:stretch>
          </p:blipFill>
          <p:spPr bwMode="auto">
            <a:xfrm>
              <a:off x="5410200" y="2133981"/>
              <a:ext cx="1828800" cy="1218819"/>
            </a:xfrm>
            <a:prstGeom prst="rect">
              <a:avLst/>
            </a:prstGeom>
            <a:ln w="28575">
              <a:solidFill>
                <a:schemeClr val="bg1"/>
              </a:solidFill>
            </a:ln>
            <a:effectLst>
              <a:outerShdw blurRad="292100" dist="139700" dir="2700000" algn="tl" rotWithShape="0">
                <a:srgbClr val="333333">
                  <a:alpha val="65000"/>
                </a:srgbClr>
              </a:outerShdw>
            </a:effectLst>
          </p:spPr>
        </p:pic>
        <p:sp>
          <p:nvSpPr>
            <p:cNvPr id="26" name="TextBox 25"/>
            <p:cNvSpPr txBox="1"/>
            <p:nvPr/>
          </p:nvSpPr>
          <p:spPr>
            <a:xfrm>
              <a:off x="5338901" y="3064913"/>
              <a:ext cx="1967205"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Binaries coalescences</a:t>
              </a:r>
            </a:p>
          </p:txBody>
        </p:sp>
      </p:grpSp>
      <p:grpSp>
        <p:nvGrpSpPr>
          <p:cNvPr id="27" name="Group 26"/>
          <p:cNvGrpSpPr/>
          <p:nvPr/>
        </p:nvGrpSpPr>
        <p:grpSpPr>
          <a:xfrm>
            <a:off x="5898098" y="1049741"/>
            <a:ext cx="1920025" cy="1388659"/>
            <a:chOff x="6016975" y="1049741"/>
            <a:chExt cx="1920025" cy="1388659"/>
          </a:xfrm>
        </p:grpSpPr>
        <p:pic>
          <p:nvPicPr>
            <p:cNvPr id="28" name="Picture 9"/>
            <p:cNvPicPr>
              <a:picLocks noChangeAspect="1" noChangeArrowheads="1"/>
            </p:cNvPicPr>
            <p:nvPr/>
          </p:nvPicPr>
          <p:blipFill>
            <a:blip r:embed="rId9" cstate="print"/>
            <a:srcRect/>
            <a:stretch>
              <a:fillRect/>
            </a:stretch>
          </p:blipFill>
          <p:spPr bwMode="auto">
            <a:xfrm>
              <a:off x="6083799" y="1049741"/>
              <a:ext cx="1853201" cy="1388659"/>
            </a:xfrm>
            <a:prstGeom prst="rect">
              <a:avLst/>
            </a:prstGeom>
            <a:ln w="19050">
              <a:solidFill>
                <a:schemeClr val="bg1"/>
              </a:solidFill>
            </a:ln>
            <a:effectLst>
              <a:outerShdw blurRad="292100" dist="139700" dir="2700000" algn="tl" rotWithShape="0">
                <a:srgbClr val="333333">
                  <a:alpha val="65000"/>
                </a:srgbClr>
              </a:outerShdw>
            </a:effectLst>
          </p:spPr>
        </p:pic>
        <p:sp>
          <p:nvSpPr>
            <p:cNvPr id="29" name="TextBox 28"/>
            <p:cNvSpPr txBox="1"/>
            <p:nvPr/>
          </p:nvSpPr>
          <p:spPr>
            <a:xfrm>
              <a:off x="6016975" y="1855704"/>
              <a:ext cx="1797287" cy="523220"/>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Extreme Mass Ratio</a:t>
              </a:r>
            </a:p>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err="1" smtClean="0">
                  <a:ln>
                    <a:noFill/>
                  </a:ln>
                  <a:solidFill>
                    <a:schemeClr val="bg1">
                      <a:lumMod val="95000"/>
                    </a:schemeClr>
                  </a:solidFill>
                  <a:effectLst/>
                  <a:uLnTx/>
                  <a:uFillTx/>
                  <a:latin typeface="Helvetica" pitchFamily="34" charset="0"/>
                  <a:ea typeface="+mj-ea"/>
                  <a:cs typeface="Helvetica" pitchFamily="34" charset="0"/>
                </a:rPr>
                <a:t>Inspirals</a:t>
              </a:r>
              <a:endPar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endParaRPr>
            </a:p>
          </p:txBody>
        </p:sp>
      </p:grpSp>
      <p:grpSp>
        <p:nvGrpSpPr>
          <p:cNvPr id="30" name="Group 29"/>
          <p:cNvGrpSpPr/>
          <p:nvPr/>
        </p:nvGrpSpPr>
        <p:grpSpPr>
          <a:xfrm>
            <a:off x="7544625" y="838200"/>
            <a:ext cx="1436996" cy="1436996"/>
            <a:chOff x="7663502" y="838200"/>
            <a:chExt cx="1436996" cy="1436996"/>
          </a:xfrm>
        </p:grpSpPr>
        <p:pic>
          <p:nvPicPr>
            <p:cNvPr id="31" name="Picture 12"/>
            <p:cNvPicPr>
              <a:picLocks noChangeAspect="1" noChangeArrowheads="1"/>
            </p:cNvPicPr>
            <p:nvPr/>
          </p:nvPicPr>
          <p:blipFill>
            <a:blip r:embed="rId10" cstate="print"/>
            <a:srcRect/>
            <a:stretch>
              <a:fillRect/>
            </a:stretch>
          </p:blipFill>
          <p:spPr bwMode="auto">
            <a:xfrm>
              <a:off x="7663502" y="838200"/>
              <a:ext cx="1436996" cy="1436996"/>
            </a:xfrm>
            <a:prstGeom prst="rect">
              <a:avLst/>
            </a:prstGeom>
            <a:ln w="19050">
              <a:solidFill>
                <a:schemeClr val="bg1"/>
              </a:solidFill>
            </a:ln>
            <a:effectLst>
              <a:outerShdw blurRad="292100" dist="139700" dir="2700000" algn="tl" rotWithShape="0">
                <a:srgbClr val="333333">
                  <a:alpha val="65000"/>
                </a:srgbClr>
              </a:outerShdw>
            </a:effectLst>
          </p:spPr>
        </p:pic>
        <p:sp>
          <p:nvSpPr>
            <p:cNvPr id="32" name="TextBox 31"/>
            <p:cNvSpPr txBox="1"/>
            <p:nvPr/>
          </p:nvSpPr>
          <p:spPr>
            <a:xfrm>
              <a:off x="7847956" y="930671"/>
              <a:ext cx="1149674"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Supernovae</a:t>
              </a:r>
            </a:p>
          </p:txBody>
        </p:sp>
      </p:grpSp>
      <p:grpSp>
        <p:nvGrpSpPr>
          <p:cNvPr id="33" name="Group 32"/>
          <p:cNvGrpSpPr/>
          <p:nvPr/>
        </p:nvGrpSpPr>
        <p:grpSpPr>
          <a:xfrm>
            <a:off x="7332324" y="2117315"/>
            <a:ext cx="1235599" cy="1230004"/>
            <a:chOff x="7451201" y="2117315"/>
            <a:chExt cx="1235599" cy="1230004"/>
          </a:xfrm>
        </p:grpSpPr>
        <p:pic>
          <p:nvPicPr>
            <p:cNvPr id="34" name="Picture 11"/>
            <p:cNvPicPr>
              <a:picLocks noChangeAspect="1" noChangeArrowheads="1"/>
            </p:cNvPicPr>
            <p:nvPr/>
          </p:nvPicPr>
          <p:blipFill>
            <a:blip r:embed="rId11" cstate="print"/>
            <a:srcRect/>
            <a:stretch>
              <a:fillRect/>
            </a:stretch>
          </p:blipFill>
          <p:spPr bwMode="auto">
            <a:xfrm>
              <a:off x="7452241" y="2117315"/>
              <a:ext cx="1234559" cy="1230004"/>
            </a:xfrm>
            <a:prstGeom prst="rect">
              <a:avLst/>
            </a:prstGeom>
            <a:ln w="19050">
              <a:solidFill>
                <a:schemeClr val="bg1"/>
              </a:solidFill>
            </a:ln>
            <a:effectLst>
              <a:outerShdw blurRad="292100" dist="139700" dir="2700000" algn="tl" rotWithShape="0">
                <a:srgbClr val="333333">
                  <a:alpha val="65000"/>
                </a:srgbClr>
              </a:outerShdw>
            </a:effectLst>
          </p:spPr>
        </p:pic>
        <p:sp>
          <p:nvSpPr>
            <p:cNvPr id="35" name="TextBox 34"/>
            <p:cNvSpPr txBox="1"/>
            <p:nvPr/>
          </p:nvSpPr>
          <p:spPr>
            <a:xfrm>
              <a:off x="7451201" y="3024153"/>
              <a:ext cx="1181734" cy="30777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400" b="0" i="0" u="none" strike="noStrike" kern="1200" cap="none" spc="0" normalizeH="0" baseline="0" noProof="0" dirty="0" smtClean="0">
                  <a:ln>
                    <a:noFill/>
                  </a:ln>
                  <a:solidFill>
                    <a:schemeClr val="bg1">
                      <a:lumMod val="95000"/>
                    </a:schemeClr>
                  </a:solidFill>
                  <a:effectLst/>
                  <a:uLnTx/>
                  <a:uFillTx/>
                  <a:latin typeface="Helvetica" pitchFamily="34" charset="0"/>
                  <a:ea typeface="+mj-ea"/>
                  <a:cs typeface="Helvetica" pitchFamily="34" charset="0"/>
                </a:rPr>
                <a:t>Spinning NS</a:t>
              </a:r>
            </a:p>
          </p:txBody>
        </p:sp>
      </p:grpSp>
      <p:sp>
        <p:nvSpPr>
          <p:cNvPr id="36" name="Rectangle 35"/>
          <p:cNvSpPr/>
          <p:nvPr/>
        </p:nvSpPr>
        <p:spPr>
          <a:xfrm rot="20952793">
            <a:off x="1199021" y="897887"/>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7" name="Rectangle 36"/>
          <p:cNvSpPr/>
          <p:nvPr/>
        </p:nvSpPr>
        <p:spPr>
          <a:xfrm>
            <a:off x="2381435" y="1835117"/>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8" name="Rectangle 37"/>
          <p:cNvSpPr/>
          <p:nvPr/>
        </p:nvSpPr>
        <p:spPr>
          <a:xfrm rot="463491">
            <a:off x="3716849" y="1023536"/>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b="1"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39" name="Rectangle 38"/>
          <p:cNvSpPr/>
          <p:nvPr/>
        </p:nvSpPr>
        <p:spPr>
          <a:xfrm rot="463491">
            <a:off x="8174906" y="1880823"/>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b="1"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0" name="Rectangle 39"/>
          <p:cNvSpPr/>
          <p:nvPr/>
        </p:nvSpPr>
        <p:spPr>
          <a:xfrm rot="21044633">
            <a:off x="5107644" y="1724662"/>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b="1"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sp>
        <p:nvSpPr>
          <p:cNvPr id="41" name="Rectangle 40"/>
          <p:cNvSpPr/>
          <p:nvPr/>
        </p:nvSpPr>
        <p:spPr>
          <a:xfrm>
            <a:off x="6172200" y="640140"/>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b="1"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grpSp>
        <p:nvGrpSpPr>
          <p:cNvPr id="42" name="Group 41"/>
          <p:cNvGrpSpPr/>
          <p:nvPr/>
        </p:nvGrpSpPr>
        <p:grpSpPr>
          <a:xfrm>
            <a:off x="18300" y="3581400"/>
            <a:ext cx="2488776" cy="2404426"/>
            <a:chOff x="18300" y="3581400"/>
            <a:chExt cx="2488776" cy="2404426"/>
          </a:xfrm>
        </p:grpSpPr>
        <p:sp>
          <p:nvSpPr>
            <p:cNvPr id="43" name="TextBox 42"/>
            <p:cNvSpPr txBox="1"/>
            <p:nvPr/>
          </p:nvSpPr>
          <p:spPr>
            <a:xfrm>
              <a:off x="152400" y="3581400"/>
              <a:ext cx="685800" cy="457200"/>
            </a:xfrm>
            <a:prstGeom prst="rect">
              <a:avLst/>
            </a:prstGeom>
          </p:spPr>
          <p:txBody>
            <a:bodyPr vert="horz" wrap="none" lIns="91440" tIns="45720" rIns="91440" bIns="45720" rtlCol="0" anchor="ctr">
              <a:normAutofit/>
            </a:bodyPr>
            <a:lstStyle/>
            <a:p>
              <a:pPr algn="ctr">
                <a:spcBef>
                  <a:spcPct val="0"/>
                </a:spcBef>
              </a:pPr>
              <a:r>
                <a:rPr kumimoji="0" lang="en-US" sz="1600" b="0" i="1" u="none" strike="noStrike" kern="1200" cap="none" spc="0" normalizeH="0" baseline="0" noProof="0" dirty="0" smtClean="0">
                  <a:ln>
                    <a:noFill/>
                  </a:ln>
                  <a:solidFill>
                    <a:srgbClr val="377373"/>
                  </a:solidFill>
                  <a:effectLst/>
                  <a:uLnTx/>
                  <a:uFillTx/>
                  <a:latin typeface="Helvetica" pitchFamily="34" charset="0"/>
                  <a:ea typeface="+mj-ea"/>
                  <a:cs typeface="Helvetica" pitchFamily="34" charset="0"/>
                </a:rPr>
                <a:t>10</a:t>
              </a:r>
              <a:r>
                <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rPr>
                <a:t>-16</a:t>
              </a:r>
              <a:r>
                <a:rPr lang="en-US" sz="1600" i="1" dirty="0" smtClean="0">
                  <a:solidFill>
                    <a:srgbClr val="377373"/>
                  </a:solidFill>
                  <a:latin typeface="Helvetica" pitchFamily="34" charset="0"/>
                  <a:cs typeface="Helvetica" pitchFamily="34" charset="0"/>
                </a:rPr>
                <a:t> Hz</a:t>
              </a:r>
              <a:endParaRPr kumimoji="0" lang="en-US" sz="1600" b="0" i="1" u="none" strike="noStrike" kern="1200" cap="none" spc="0" normalizeH="0" baseline="30000" noProof="0" dirty="0" smtClean="0">
                <a:ln>
                  <a:noFill/>
                </a:ln>
                <a:solidFill>
                  <a:srgbClr val="377373"/>
                </a:solidFill>
                <a:effectLst/>
                <a:uLnTx/>
                <a:uFillTx/>
                <a:latin typeface="Helvetica" pitchFamily="34" charset="0"/>
                <a:ea typeface="+mj-ea"/>
                <a:cs typeface="Helvetica" pitchFamily="34" charset="0"/>
              </a:endParaRPr>
            </a:p>
          </p:txBody>
        </p:sp>
        <p:pic>
          <p:nvPicPr>
            <p:cNvPr id="44" name="Picture 18"/>
            <p:cNvPicPr>
              <a:picLocks noChangeAspect="1" noChangeArrowheads="1"/>
            </p:cNvPicPr>
            <p:nvPr/>
          </p:nvPicPr>
          <p:blipFill>
            <a:blip r:embed="rId12" cstate="print"/>
            <a:srcRect/>
            <a:stretch>
              <a:fillRect/>
            </a:stretch>
          </p:blipFill>
          <p:spPr bwMode="auto">
            <a:xfrm>
              <a:off x="152400" y="4952999"/>
              <a:ext cx="1455347" cy="1032827"/>
            </a:xfrm>
            <a:prstGeom prst="rect">
              <a:avLst/>
            </a:prstGeom>
            <a:ln w="28575">
              <a:solidFill>
                <a:schemeClr val="bg1"/>
              </a:solidFill>
            </a:ln>
            <a:effectLst>
              <a:outerShdw blurRad="292100" dist="139700" dir="2700000" algn="tl" rotWithShape="0">
                <a:srgbClr val="333333">
                  <a:alpha val="65000"/>
                </a:srgbClr>
              </a:outerShdw>
            </a:effectLst>
          </p:spPr>
        </p:pic>
        <p:pic>
          <p:nvPicPr>
            <p:cNvPr id="45" name="Picture 19"/>
            <p:cNvPicPr>
              <a:picLocks noChangeAspect="1" noChangeArrowheads="1"/>
            </p:cNvPicPr>
            <p:nvPr/>
          </p:nvPicPr>
          <p:blipFill>
            <a:blip r:embed="rId13" cstate="print"/>
            <a:srcRect/>
            <a:stretch>
              <a:fillRect/>
            </a:stretch>
          </p:blipFill>
          <p:spPr bwMode="auto">
            <a:xfrm>
              <a:off x="755789" y="4258965"/>
              <a:ext cx="1744523" cy="1219200"/>
            </a:xfrm>
            <a:prstGeom prst="rect">
              <a:avLst/>
            </a:prstGeom>
            <a:ln w="28575">
              <a:solidFill>
                <a:schemeClr val="bg1"/>
              </a:solidFill>
            </a:ln>
            <a:effectLst>
              <a:outerShdw blurRad="292100" dist="139700" dir="2700000" algn="tl" rotWithShape="0">
                <a:srgbClr val="333333">
                  <a:alpha val="65000"/>
                </a:srgbClr>
              </a:outerShdw>
            </a:effectLst>
          </p:spPr>
        </p:pic>
        <p:sp>
          <p:nvSpPr>
            <p:cNvPr id="46" name="Rectangle 45"/>
            <p:cNvSpPr/>
            <p:nvPr/>
          </p:nvSpPr>
          <p:spPr>
            <a:xfrm>
              <a:off x="18300" y="3954147"/>
              <a:ext cx="2488776" cy="233803"/>
            </a:xfrm>
            <a:prstGeom prst="rect">
              <a:avLst/>
            </a:prstGeom>
            <a:gradFill flip="none" rotWithShape="1">
              <a:gsLst>
                <a:gs pos="0">
                  <a:srgbClr val="C00000">
                    <a:alpha val="0"/>
                  </a:srgbClr>
                </a:gs>
                <a:gs pos="20000">
                  <a:srgbClr val="C00000"/>
                </a:gs>
                <a:gs pos="80000">
                  <a:srgbClr val="C00000"/>
                </a:gs>
                <a:gs pos="100000">
                  <a:srgbClr val="C0000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smtClean="0">
                  <a:latin typeface="Helvetica" pitchFamily="34" charset="0"/>
                  <a:cs typeface="Helvetica" pitchFamily="34" charset="0"/>
                </a:rPr>
                <a:t>Inflation Probe</a:t>
              </a:r>
              <a:endParaRPr lang="en-US" sz="1600" b="0" i="0" dirty="0">
                <a:latin typeface="Helvetica" pitchFamily="34" charset="0"/>
                <a:cs typeface="Helvetica" pitchFamily="34" charset="0"/>
              </a:endParaRPr>
            </a:p>
          </p:txBody>
        </p:sp>
      </p:grpSp>
      <p:grpSp>
        <p:nvGrpSpPr>
          <p:cNvPr id="47" name="Group 46"/>
          <p:cNvGrpSpPr/>
          <p:nvPr/>
        </p:nvGrpSpPr>
        <p:grpSpPr>
          <a:xfrm>
            <a:off x="1991570" y="3954147"/>
            <a:ext cx="3073871" cy="2434758"/>
            <a:chOff x="1991570" y="3954147"/>
            <a:chExt cx="3073871" cy="2434758"/>
          </a:xfrm>
        </p:grpSpPr>
        <p:pic>
          <p:nvPicPr>
            <p:cNvPr id="48" name="Picture 15"/>
            <p:cNvPicPr>
              <a:picLocks noChangeAspect="1" noChangeArrowheads="1"/>
            </p:cNvPicPr>
            <p:nvPr/>
          </p:nvPicPr>
          <p:blipFill>
            <a:blip r:embed="rId14" cstate="print"/>
            <a:srcRect/>
            <a:stretch>
              <a:fillRect/>
            </a:stretch>
          </p:blipFill>
          <p:spPr bwMode="auto">
            <a:xfrm>
              <a:off x="3433575" y="3954147"/>
              <a:ext cx="1631866" cy="2065653"/>
            </a:xfrm>
            <a:prstGeom prst="rect">
              <a:avLst/>
            </a:prstGeom>
            <a:ln w="28575">
              <a:solidFill>
                <a:schemeClr val="bg1"/>
              </a:solidFill>
            </a:ln>
            <a:effectLst>
              <a:outerShdw blurRad="292100" dist="139700" dir="2700000" algn="tl" rotWithShape="0">
                <a:srgbClr val="333333">
                  <a:alpha val="65000"/>
                </a:srgbClr>
              </a:outerShdw>
            </a:effectLst>
          </p:spPr>
        </p:pic>
        <p:pic>
          <p:nvPicPr>
            <p:cNvPr id="49" name="Picture 14"/>
            <p:cNvPicPr>
              <a:picLocks noChangeAspect="1" noChangeArrowheads="1"/>
            </p:cNvPicPr>
            <p:nvPr/>
          </p:nvPicPr>
          <p:blipFill>
            <a:blip r:embed="rId15" cstate="print"/>
            <a:srcRect/>
            <a:stretch>
              <a:fillRect/>
            </a:stretch>
          </p:blipFill>
          <p:spPr bwMode="auto">
            <a:xfrm>
              <a:off x="1991570" y="5036355"/>
              <a:ext cx="2032000" cy="1352550"/>
            </a:xfrm>
            <a:prstGeom prst="rect">
              <a:avLst/>
            </a:prstGeom>
            <a:ln w="28575">
              <a:solidFill>
                <a:schemeClr val="bg1"/>
              </a:solidFill>
            </a:ln>
            <a:effectLst>
              <a:outerShdw blurRad="292100" dist="139700" dir="2700000" algn="tl" rotWithShape="0">
                <a:srgbClr val="333333">
                  <a:alpha val="65000"/>
                </a:srgbClr>
              </a:outerShdw>
            </a:effectLst>
          </p:spPr>
        </p:pic>
        <p:sp>
          <p:nvSpPr>
            <p:cNvPr id="50" name="Rectangle 49"/>
            <p:cNvSpPr/>
            <p:nvPr/>
          </p:nvSpPr>
          <p:spPr>
            <a:xfrm>
              <a:off x="2219255" y="3960265"/>
              <a:ext cx="2488776" cy="233803"/>
            </a:xfrm>
            <a:prstGeom prst="rect">
              <a:avLst/>
            </a:prstGeom>
            <a:gradFill flip="none" rotWithShape="1">
              <a:gsLst>
                <a:gs pos="0">
                  <a:srgbClr val="326464">
                    <a:alpha val="0"/>
                  </a:srgbClr>
                </a:gs>
                <a:gs pos="20000">
                  <a:srgbClr val="326464"/>
                </a:gs>
                <a:gs pos="80000">
                  <a:srgbClr val="326464"/>
                </a:gs>
                <a:gs pos="100000">
                  <a:srgbClr val="326464">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smtClean="0">
                  <a:latin typeface="Helvetica" pitchFamily="34" charset="0"/>
                  <a:cs typeface="Helvetica" pitchFamily="34" charset="0"/>
                </a:rPr>
                <a:t>Pulsar timing</a:t>
              </a:r>
              <a:endParaRPr lang="en-US" sz="1600" b="0" i="0" dirty="0">
                <a:latin typeface="Helvetica" pitchFamily="34" charset="0"/>
                <a:cs typeface="Helvetica" pitchFamily="34" charset="0"/>
              </a:endParaRPr>
            </a:p>
          </p:txBody>
        </p:sp>
      </p:grpSp>
      <p:sp>
        <p:nvSpPr>
          <p:cNvPr id="51" name="Rectangle 50"/>
          <p:cNvSpPr/>
          <p:nvPr/>
        </p:nvSpPr>
        <p:spPr>
          <a:xfrm>
            <a:off x="4511864" y="3960265"/>
            <a:ext cx="2488776" cy="233803"/>
          </a:xfrm>
          <a:prstGeom prst="rect">
            <a:avLst/>
          </a:prstGeom>
          <a:gradFill flip="none" rotWithShape="1">
            <a:gsLst>
              <a:gs pos="0">
                <a:schemeClr val="tx1">
                  <a:lumMod val="50000"/>
                  <a:alpha val="0"/>
                </a:schemeClr>
              </a:gs>
              <a:gs pos="20000">
                <a:schemeClr val="tx1">
                  <a:lumMod val="50000"/>
                </a:schemeClr>
              </a:gs>
              <a:gs pos="80000">
                <a:schemeClr val="tx1">
                  <a:lumMod val="50000"/>
                </a:schemeClr>
              </a:gs>
              <a:gs pos="100000">
                <a:schemeClr val="tx1">
                  <a:lumMod val="5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smtClean="0">
                <a:latin typeface="Helvetica" pitchFamily="34" charset="0"/>
                <a:cs typeface="Helvetica" pitchFamily="34" charset="0"/>
              </a:rPr>
              <a:t>Space detectors</a:t>
            </a:r>
            <a:endParaRPr lang="en-US" sz="1600" b="0" i="0" dirty="0">
              <a:latin typeface="Helvetica" pitchFamily="34" charset="0"/>
              <a:cs typeface="Helvetica" pitchFamily="34" charset="0"/>
            </a:endParaRPr>
          </a:p>
        </p:txBody>
      </p:sp>
      <p:grpSp>
        <p:nvGrpSpPr>
          <p:cNvPr id="52" name="Group 51"/>
          <p:cNvGrpSpPr/>
          <p:nvPr/>
        </p:nvGrpSpPr>
        <p:grpSpPr>
          <a:xfrm>
            <a:off x="6636924" y="3960265"/>
            <a:ext cx="2488776" cy="2352745"/>
            <a:chOff x="6636924" y="3960265"/>
            <a:chExt cx="2488776" cy="2352745"/>
          </a:xfrm>
        </p:grpSpPr>
        <p:pic>
          <p:nvPicPr>
            <p:cNvPr id="53" name="Picture 20"/>
            <p:cNvPicPr>
              <a:picLocks noChangeAspect="1" noChangeArrowheads="1"/>
            </p:cNvPicPr>
            <p:nvPr/>
          </p:nvPicPr>
          <p:blipFill>
            <a:blip r:embed="rId16" cstate="print"/>
            <a:srcRect/>
            <a:stretch>
              <a:fillRect/>
            </a:stretch>
          </p:blipFill>
          <p:spPr bwMode="auto">
            <a:xfrm>
              <a:off x="7000640" y="4983636"/>
              <a:ext cx="1820965" cy="1329374"/>
            </a:xfrm>
            <a:prstGeom prst="rect">
              <a:avLst/>
            </a:prstGeom>
            <a:ln w="28575">
              <a:solidFill>
                <a:schemeClr val="bg1"/>
              </a:solidFill>
            </a:ln>
            <a:effectLst>
              <a:outerShdw blurRad="292100" dist="139700" dir="2700000" algn="tl" rotWithShape="0">
                <a:srgbClr val="333333">
                  <a:alpha val="65000"/>
                </a:srgbClr>
              </a:outerShdw>
            </a:effectLst>
          </p:spPr>
        </p:pic>
        <p:pic>
          <p:nvPicPr>
            <p:cNvPr id="54" name="Picture 21"/>
            <p:cNvPicPr>
              <a:picLocks noChangeAspect="1" noChangeArrowheads="1"/>
            </p:cNvPicPr>
            <p:nvPr/>
          </p:nvPicPr>
          <p:blipFill>
            <a:blip r:embed="rId17" cstate="print"/>
            <a:srcRect/>
            <a:stretch>
              <a:fillRect/>
            </a:stretch>
          </p:blipFill>
          <p:spPr bwMode="auto">
            <a:xfrm>
              <a:off x="7315200" y="4114800"/>
              <a:ext cx="1588911" cy="1066800"/>
            </a:xfrm>
            <a:prstGeom prst="rect">
              <a:avLst/>
            </a:prstGeom>
            <a:ln w="28575">
              <a:solidFill>
                <a:schemeClr val="bg1"/>
              </a:solidFill>
            </a:ln>
            <a:effectLst>
              <a:outerShdw blurRad="292100" dist="139700" dir="2700000" algn="tl" rotWithShape="0">
                <a:srgbClr val="333333">
                  <a:alpha val="65000"/>
                </a:srgbClr>
              </a:outerShdw>
            </a:effectLst>
          </p:spPr>
        </p:pic>
        <p:sp>
          <p:nvSpPr>
            <p:cNvPr id="55" name="Rectangle 54"/>
            <p:cNvSpPr/>
            <p:nvPr/>
          </p:nvSpPr>
          <p:spPr>
            <a:xfrm>
              <a:off x="6636924" y="3960265"/>
              <a:ext cx="2488776" cy="233803"/>
            </a:xfrm>
            <a:prstGeom prst="rect">
              <a:avLst/>
            </a:prstGeom>
            <a:gradFill flip="none" rotWithShape="1">
              <a:gsLst>
                <a:gs pos="0">
                  <a:srgbClr val="FC950C">
                    <a:alpha val="0"/>
                  </a:srgbClr>
                </a:gs>
                <a:gs pos="20000">
                  <a:srgbClr val="FC950C"/>
                </a:gs>
                <a:gs pos="79000">
                  <a:srgbClr val="FC950C"/>
                </a:gs>
                <a:gs pos="100000">
                  <a:srgbClr val="FC950C">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dirty="0" smtClean="0">
                  <a:latin typeface="Helvetica" pitchFamily="34" charset="0"/>
                  <a:cs typeface="Helvetica" pitchFamily="34" charset="0"/>
                </a:rPr>
                <a:t>Ground interferometers</a:t>
              </a:r>
              <a:endParaRPr lang="en-US" sz="1600" b="0" i="0" dirty="0">
                <a:latin typeface="Helvetica" pitchFamily="34" charset="0"/>
                <a:cs typeface="Helvetica" pitchFamily="34" charset="0"/>
              </a:endParaRPr>
            </a:p>
          </p:txBody>
        </p:sp>
      </p:grpSp>
      <p:sp>
        <p:nvSpPr>
          <p:cNvPr id="56" name="Rectangle 55"/>
          <p:cNvSpPr/>
          <p:nvPr/>
        </p:nvSpPr>
        <p:spPr>
          <a:xfrm>
            <a:off x="5621782" y="4693335"/>
            <a:ext cx="78603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i="0" spc="50" dirty="0" smtClean="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rPr>
              <a:t>?</a:t>
            </a:r>
            <a:endParaRPr lang="en-US" sz="9600" b="1" i="0" spc="50" dirty="0">
              <a:ln w="11430"/>
              <a:solidFill>
                <a:srgbClr val="FF0000"/>
              </a:solidFill>
              <a:effectLst>
                <a:outerShdw blurRad="76200" dist="50800" dir="5400000" algn="tl" rotWithShape="0">
                  <a:srgbClr val="000000">
                    <a:alpha val="65000"/>
                  </a:srgbClr>
                </a:outerShdw>
              </a:effectLst>
              <a:latin typeface="Calibri" pitchFamily="34" charset="0"/>
              <a:cs typeface="Calibri" pitchFamily="34" charset="0"/>
            </a:endParaRPr>
          </a:p>
        </p:txBody>
      </p:sp>
      <p:grpSp>
        <p:nvGrpSpPr>
          <p:cNvPr id="2101" name="Group 53"/>
          <p:cNvGrpSpPr>
            <a:grpSpLocks noChangeAspect="1"/>
          </p:cNvGrpSpPr>
          <p:nvPr/>
        </p:nvGrpSpPr>
        <p:grpSpPr bwMode="auto">
          <a:xfrm>
            <a:off x="-228600" y="3465513"/>
            <a:ext cx="9601200" cy="192087"/>
            <a:chOff x="-144" y="2183"/>
            <a:chExt cx="6048" cy="121"/>
          </a:xfrm>
          <a:noFill/>
        </p:grpSpPr>
        <p:sp>
          <p:nvSpPr>
            <p:cNvPr id="2100" name="AutoShape 52"/>
            <p:cNvSpPr>
              <a:spLocks noChangeAspect="1" noChangeArrowheads="1" noTextEdit="1"/>
            </p:cNvSpPr>
            <p:nvPr/>
          </p:nvSpPr>
          <p:spPr bwMode="auto">
            <a:xfrm>
              <a:off x="-144" y="2183"/>
              <a:ext cx="6048" cy="12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2" name="Rectangle 54"/>
            <p:cNvSpPr>
              <a:spLocks noChangeArrowheads="1"/>
            </p:cNvSpPr>
            <p:nvPr/>
          </p:nvSpPr>
          <p:spPr bwMode="auto">
            <a:xfrm>
              <a:off x="-144" y="2183"/>
              <a:ext cx="6048" cy="121"/>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3" name="Freeform 55"/>
            <p:cNvSpPr>
              <a:spLocks/>
            </p:cNvSpPr>
            <p:nvPr/>
          </p:nvSpPr>
          <p:spPr bwMode="auto">
            <a:xfrm>
              <a:off x="-23" y="2186"/>
              <a:ext cx="796" cy="58"/>
            </a:xfrm>
            <a:custGeom>
              <a:avLst/>
              <a:gdLst/>
              <a:ahLst/>
              <a:cxnLst>
                <a:cxn ang="0">
                  <a:pos x="1" y="58"/>
                </a:cxn>
                <a:cxn ang="0">
                  <a:pos x="1" y="58"/>
                </a:cxn>
                <a:cxn ang="0">
                  <a:pos x="2" y="58"/>
                </a:cxn>
                <a:cxn ang="0">
                  <a:pos x="3" y="58"/>
                </a:cxn>
                <a:cxn ang="0">
                  <a:pos x="4" y="58"/>
                </a:cxn>
                <a:cxn ang="0">
                  <a:pos x="5" y="58"/>
                </a:cxn>
                <a:cxn ang="0">
                  <a:pos x="6" y="58"/>
                </a:cxn>
                <a:cxn ang="0">
                  <a:pos x="7" y="58"/>
                </a:cxn>
                <a:cxn ang="0">
                  <a:pos x="9" y="58"/>
                </a:cxn>
                <a:cxn ang="0">
                  <a:pos x="10" y="58"/>
                </a:cxn>
                <a:cxn ang="0">
                  <a:pos x="12" y="58"/>
                </a:cxn>
                <a:cxn ang="0">
                  <a:pos x="15" y="58"/>
                </a:cxn>
                <a:cxn ang="0">
                  <a:pos x="17" y="58"/>
                </a:cxn>
                <a:cxn ang="0">
                  <a:pos x="19" y="58"/>
                </a:cxn>
                <a:cxn ang="0">
                  <a:pos x="22" y="58"/>
                </a:cxn>
                <a:cxn ang="0">
                  <a:pos x="26" y="58"/>
                </a:cxn>
                <a:cxn ang="0">
                  <a:pos x="29" y="58"/>
                </a:cxn>
                <a:cxn ang="0">
                  <a:pos x="33" y="58"/>
                </a:cxn>
                <a:cxn ang="0">
                  <a:pos x="38" y="58"/>
                </a:cxn>
                <a:cxn ang="0">
                  <a:pos x="41" y="58"/>
                </a:cxn>
                <a:cxn ang="0">
                  <a:pos x="45" y="58"/>
                </a:cxn>
                <a:cxn ang="0">
                  <a:pos x="52" y="58"/>
                </a:cxn>
                <a:cxn ang="0">
                  <a:pos x="58" y="58"/>
                </a:cxn>
                <a:cxn ang="0">
                  <a:pos x="75" y="58"/>
                </a:cxn>
                <a:cxn ang="0">
                  <a:pos x="122" y="57"/>
                </a:cxn>
                <a:cxn ang="0">
                  <a:pos x="169" y="56"/>
                </a:cxn>
                <a:cxn ang="0">
                  <a:pos x="215" y="55"/>
                </a:cxn>
                <a:cxn ang="0">
                  <a:pos x="261" y="53"/>
                </a:cxn>
                <a:cxn ang="0">
                  <a:pos x="308" y="51"/>
                </a:cxn>
                <a:cxn ang="0">
                  <a:pos x="355" y="47"/>
                </a:cxn>
                <a:cxn ang="0">
                  <a:pos x="401" y="42"/>
                </a:cxn>
                <a:cxn ang="0">
                  <a:pos x="448" y="37"/>
                </a:cxn>
                <a:cxn ang="0">
                  <a:pos x="494" y="30"/>
                </a:cxn>
                <a:cxn ang="0">
                  <a:pos x="540" y="23"/>
                </a:cxn>
                <a:cxn ang="0">
                  <a:pos x="587" y="15"/>
                </a:cxn>
                <a:cxn ang="0">
                  <a:pos x="633" y="8"/>
                </a:cxn>
                <a:cxn ang="0">
                  <a:pos x="680" y="2"/>
                </a:cxn>
                <a:cxn ang="0">
                  <a:pos x="699" y="0"/>
                </a:cxn>
                <a:cxn ang="0">
                  <a:pos x="706" y="0"/>
                </a:cxn>
                <a:cxn ang="0">
                  <a:pos x="709" y="0"/>
                </a:cxn>
                <a:cxn ang="0">
                  <a:pos x="713" y="0"/>
                </a:cxn>
                <a:cxn ang="0">
                  <a:pos x="716" y="0"/>
                </a:cxn>
                <a:cxn ang="0">
                  <a:pos x="718" y="0"/>
                </a:cxn>
                <a:cxn ang="0">
                  <a:pos x="721" y="0"/>
                </a:cxn>
                <a:cxn ang="0">
                  <a:pos x="722" y="0"/>
                </a:cxn>
                <a:cxn ang="0">
                  <a:pos x="724" y="0"/>
                </a:cxn>
                <a:cxn ang="0">
                  <a:pos x="725" y="0"/>
                </a:cxn>
                <a:cxn ang="0">
                  <a:pos x="726" y="0"/>
                </a:cxn>
                <a:cxn ang="0">
                  <a:pos x="727" y="0"/>
                </a:cxn>
                <a:cxn ang="0">
                  <a:pos x="727" y="0"/>
                </a:cxn>
                <a:cxn ang="0">
                  <a:pos x="728" y="0"/>
                </a:cxn>
                <a:cxn ang="0">
                  <a:pos x="729" y="0"/>
                </a:cxn>
                <a:cxn ang="0">
                  <a:pos x="730" y="0"/>
                </a:cxn>
                <a:cxn ang="0">
                  <a:pos x="731" y="0"/>
                </a:cxn>
                <a:cxn ang="0">
                  <a:pos x="733" y="0"/>
                </a:cxn>
                <a:cxn ang="0">
                  <a:pos x="735" y="0"/>
                </a:cxn>
                <a:cxn ang="0">
                  <a:pos x="741" y="0"/>
                </a:cxn>
                <a:cxn ang="0">
                  <a:pos x="744" y="0"/>
                </a:cxn>
                <a:cxn ang="0">
                  <a:pos x="747" y="0"/>
                </a:cxn>
                <a:cxn ang="0">
                  <a:pos x="752" y="0"/>
                </a:cxn>
                <a:cxn ang="0">
                  <a:pos x="761" y="1"/>
                </a:cxn>
                <a:cxn ang="0">
                  <a:pos x="773" y="2"/>
                </a:cxn>
              </a:cxnLst>
              <a:rect l="0" t="0" r="r" b="b"/>
              <a:pathLst>
                <a:path w="796" h="58">
                  <a:moveTo>
                    <a:pt x="0" y="58"/>
                  </a:moveTo>
                  <a:lnTo>
                    <a:pt x="0" y="58"/>
                  </a:lnTo>
                  <a:lnTo>
                    <a:pt x="0" y="58"/>
                  </a:lnTo>
                  <a:lnTo>
                    <a:pt x="0" y="58"/>
                  </a:lnTo>
                  <a:lnTo>
                    <a:pt x="0" y="58"/>
                  </a:lnTo>
                  <a:lnTo>
                    <a:pt x="1" y="58"/>
                  </a:lnTo>
                  <a:lnTo>
                    <a:pt x="1" y="58"/>
                  </a:lnTo>
                  <a:lnTo>
                    <a:pt x="1" y="58"/>
                  </a:lnTo>
                  <a:lnTo>
                    <a:pt x="1" y="58"/>
                  </a:lnTo>
                  <a:lnTo>
                    <a:pt x="1" y="58"/>
                  </a:lnTo>
                  <a:lnTo>
                    <a:pt x="1" y="58"/>
                  </a:lnTo>
                  <a:lnTo>
                    <a:pt x="1" y="58"/>
                  </a:lnTo>
                  <a:lnTo>
                    <a:pt x="1" y="58"/>
                  </a:lnTo>
                  <a:lnTo>
                    <a:pt x="1" y="58"/>
                  </a:lnTo>
                  <a:lnTo>
                    <a:pt x="1" y="58"/>
                  </a:lnTo>
                  <a:lnTo>
                    <a:pt x="1" y="58"/>
                  </a:lnTo>
                  <a:lnTo>
                    <a:pt x="1" y="58"/>
                  </a:lnTo>
                  <a:lnTo>
                    <a:pt x="1" y="58"/>
                  </a:lnTo>
                  <a:lnTo>
                    <a:pt x="2" y="58"/>
                  </a:lnTo>
                  <a:lnTo>
                    <a:pt x="2" y="58"/>
                  </a:lnTo>
                  <a:lnTo>
                    <a:pt x="2" y="58"/>
                  </a:lnTo>
                  <a:lnTo>
                    <a:pt x="2" y="58"/>
                  </a:lnTo>
                  <a:lnTo>
                    <a:pt x="2" y="58"/>
                  </a:lnTo>
                  <a:lnTo>
                    <a:pt x="2" y="58"/>
                  </a:lnTo>
                  <a:lnTo>
                    <a:pt x="2" y="58"/>
                  </a:lnTo>
                  <a:lnTo>
                    <a:pt x="2" y="58"/>
                  </a:lnTo>
                  <a:lnTo>
                    <a:pt x="2" y="58"/>
                  </a:lnTo>
                  <a:lnTo>
                    <a:pt x="2" y="58"/>
                  </a:lnTo>
                  <a:lnTo>
                    <a:pt x="3" y="58"/>
                  </a:lnTo>
                  <a:lnTo>
                    <a:pt x="3" y="58"/>
                  </a:lnTo>
                  <a:lnTo>
                    <a:pt x="3" y="58"/>
                  </a:lnTo>
                  <a:lnTo>
                    <a:pt x="3" y="58"/>
                  </a:lnTo>
                  <a:lnTo>
                    <a:pt x="3" y="58"/>
                  </a:lnTo>
                  <a:lnTo>
                    <a:pt x="3" y="58"/>
                  </a:lnTo>
                  <a:lnTo>
                    <a:pt x="3" y="58"/>
                  </a:lnTo>
                  <a:lnTo>
                    <a:pt x="3" y="58"/>
                  </a:lnTo>
                  <a:lnTo>
                    <a:pt x="3" y="58"/>
                  </a:lnTo>
                  <a:lnTo>
                    <a:pt x="4" y="58"/>
                  </a:lnTo>
                  <a:lnTo>
                    <a:pt x="4" y="58"/>
                  </a:lnTo>
                  <a:lnTo>
                    <a:pt x="4" y="58"/>
                  </a:lnTo>
                  <a:lnTo>
                    <a:pt x="4" y="58"/>
                  </a:lnTo>
                  <a:lnTo>
                    <a:pt x="4" y="58"/>
                  </a:lnTo>
                  <a:lnTo>
                    <a:pt x="4" y="58"/>
                  </a:lnTo>
                  <a:lnTo>
                    <a:pt x="4" y="58"/>
                  </a:lnTo>
                  <a:lnTo>
                    <a:pt x="4" y="58"/>
                  </a:lnTo>
                  <a:lnTo>
                    <a:pt x="4" y="58"/>
                  </a:lnTo>
                  <a:lnTo>
                    <a:pt x="5" y="58"/>
                  </a:lnTo>
                  <a:lnTo>
                    <a:pt x="5" y="58"/>
                  </a:lnTo>
                  <a:lnTo>
                    <a:pt x="5" y="58"/>
                  </a:lnTo>
                  <a:lnTo>
                    <a:pt x="5" y="58"/>
                  </a:lnTo>
                  <a:lnTo>
                    <a:pt x="5" y="58"/>
                  </a:lnTo>
                  <a:lnTo>
                    <a:pt x="5" y="58"/>
                  </a:lnTo>
                  <a:lnTo>
                    <a:pt x="5" y="58"/>
                  </a:lnTo>
                  <a:lnTo>
                    <a:pt x="6" y="58"/>
                  </a:lnTo>
                  <a:lnTo>
                    <a:pt x="6" y="58"/>
                  </a:lnTo>
                  <a:lnTo>
                    <a:pt x="6" y="58"/>
                  </a:lnTo>
                  <a:lnTo>
                    <a:pt x="6" y="58"/>
                  </a:lnTo>
                  <a:lnTo>
                    <a:pt x="6" y="58"/>
                  </a:lnTo>
                  <a:lnTo>
                    <a:pt x="6" y="58"/>
                  </a:lnTo>
                  <a:lnTo>
                    <a:pt x="6" y="58"/>
                  </a:lnTo>
                  <a:lnTo>
                    <a:pt x="7" y="58"/>
                  </a:lnTo>
                  <a:lnTo>
                    <a:pt x="7" y="58"/>
                  </a:lnTo>
                  <a:lnTo>
                    <a:pt x="7" y="58"/>
                  </a:lnTo>
                  <a:lnTo>
                    <a:pt x="7" y="58"/>
                  </a:lnTo>
                  <a:lnTo>
                    <a:pt x="7" y="58"/>
                  </a:lnTo>
                  <a:lnTo>
                    <a:pt x="7" y="58"/>
                  </a:lnTo>
                  <a:lnTo>
                    <a:pt x="7" y="58"/>
                  </a:lnTo>
                  <a:lnTo>
                    <a:pt x="8" y="58"/>
                  </a:lnTo>
                  <a:lnTo>
                    <a:pt x="8" y="58"/>
                  </a:lnTo>
                  <a:lnTo>
                    <a:pt x="8" y="58"/>
                  </a:lnTo>
                  <a:lnTo>
                    <a:pt x="8" y="58"/>
                  </a:lnTo>
                  <a:lnTo>
                    <a:pt x="9" y="58"/>
                  </a:lnTo>
                  <a:lnTo>
                    <a:pt x="9" y="58"/>
                  </a:lnTo>
                  <a:lnTo>
                    <a:pt x="9" y="58"/>
                  </a:lnTo>
                  <a:lnTo>
                    <a:pt x="9" y="58"/>
                  </a:lnTo>
                  <a:lnTo>
                    <a:pt x="9" y="58"/>
                  </a:lnTo>
                  <a:lnTo>
                    <a:pt x="9" y="58"/>
                  </a:lnTo>
                  <a:lnTo>
                    <a:pt x="10" y="58"/>
                  </a:lnTo>
                  <a:lnTo>
                    <a:pt x="10" y="58"/>
                  </a:lnTo>
                  <a:lnTo>
                    <a:pt x="10" y="58"/>
                  </a:lnTo>
                  <a:lnTo>
                    <a:pt x="10" y="58"/>
                  </a:lnTo>
                  <a:lnTo>
                    <a:pt x="10" y="58"/>
                  </a:lnTo>
                  <a:lnTo>
                    <a:pt x="11" y="58"/>
                  </a:lnTo>
                  <a:lnTo>
                    <a:pt x="11" y="58"/>
                  </a:lnTo>
                  <a:lnTo>
                    <a:pt x="12" y="58"/>
                  </a:lnTo>
                  <a:lnTo>
                    <a:pt x="12" y="58"/>
                  </a:lnTo>
                  <a:lnTo>
                    <a:pt x="12" y="58"/>
                  </a:lnTo>
                  <a:lnTo>
                    <a:pt x="12" y="58"/>
                  </a:lnTo>
                  <a:lnTo>
                    <a:pt x="12" y="58"/>
                  </a:lnTo>
                  <a:lnTo>
                    <a:pt x="13" y="58"/>
                  </a:lnTo>
                  <a:lnTo>
                    <a:pt x="13" y="58"/>
                  </a:lnTo>
                  <a:lnTo>
                    <a:pt x="13" y="58"/>
                  </a:lnTo>
                  <a:lnTo>
                    <a:pt x="13" y="58"/>
                  </a:lnTo>
                  <a:lnTo>
                    <a:pt x="14" y="58"/>
                  </a:lnTo>
                  <a:lnTo>
                    <a:pt x="15" y="58"/>
                  </a:lnTo>
                  <a:lnTo>
                    <a:pt x="15" y="58"/>
                  </a:lnTo>
                  <a:lnTo>
                    <a:pt x="15" y="58"/>
                  </a:lnTo>
                  <a:lnTo>
                    <a:pt x="15" y="58"/>
                  </a:lnTo>
                  <a:lnTo>
                    <a:pt x="15" y="58"/>
                  </a:lnTo>
                  <a:lnTo>
                    <a:pt x="16" y="58"/>
                  </a:lnTo>
                  <a:lnTo>
                    <a:pt x="16" y="58"/>
                  </a:lnTo>
                  <a:lnTo>
                    <a:pt x="16" y="58"/>
                  </a:lnTo>
                  <a:lnTo>
                    <a:pt x="16" y="58"/>
                  </a:lnTo>
                  <a:lnTo>
                    <a:pt x="17" y="58"/>
                  </a:lnTo>
                  <a:lnTo>
                    <a:pt x="18" y="58"/>
                  </a:lnTo>
                  <a:lnTo>
                    <a:pt x="18" y="58"/>
                  </a:lnTo>
                  <a:lnTo>
                    <a:pt x="18" y="58"/>
                  </a:lnTo>
                  <a:lnTo>
                    <a:pt x="18" y="58"/>
                  </a:lnTo>
                  <a:lnTo>
                    <a:pt x="18" y="58"/>
                  </a:lnTo>
                  <a:lnTo>
                    <a:pt x="19" y="58"/>
                  </a:lnTo>
                  <a:lnTo>
                    <a:pt x="19" y="58"/>
                  </a:lnTo>
                  <a:lnTo>
                    <a:pt x="19" y="58"/>
                  </a:lnTo>
                  <a:lnTo>
                    <a:pt x="19" y="58"/>
                  </a:lnTo>
                  <a:lnTo>
                    <a:pt x="20" y="58"/>
                  </a:lnTo>
                  <a:lnTo>
                    <a:pt x="20" y="58"/>
                  </a:lnTo>
                  <a:lnTo>
                    <a:pt x="20" y="58"/>
                  </a:lnTo>
                  <a:lnTo>
                    <a:pt x="20" y="58"/>
                  </a:lnTo>
                  <a:lnTo>
                    <a:pt x="21" y="58"/>
                  </a:lnTo>
                  <a:lnTo>
                    <a:pt x="21" y="58"/>
                  </a:lnTo>
                  <a:lnTo>
                    <a:pt x="22" y="58"/>
                  </a:lnTo>
                  <a:lnTo>
                    <a:pt x="23" y="58"/>
                  </a:lnTo>
                  <a:lnTo>
                    <a:pt x="23" y="58"/>
                  </a:lnTo>
                  <a:lnTo>
                    <a:pt x="23" y="58"/>
                  </a:lnTo>
                  <a:lnTo>
                    <a:pt x="23" y="58"/>
                  </a:lnTo>
                  <a:lnTo>
                    <a:pt x="24" y="58"/>
                  </a:lnTo>
                  <a:lnTo>
                    <a:pt x="24" y="58"/>
                  </a:lnTo>
                  <a:lnTo>
                    <a:pt x="26" y="58"/>
                  </a:lnTo>
                  <a:lnTo>
                    <a:pt x="26" y="58"/>
                  </a:lnTo>
                  <a:lnTo>
                    <a:pt x="26" y="58"/>
                  </a:lnTo>
                  <a:lnTo>
                    <a:pt x="26" y="58"/>
                  </a:lnTo>
                  <a:lnTo>
                    <a:pt x="27" y="58"/>
                  </a:lnTo>
                  <a:lnTo>
                    <a:pt x="28" y="58"/>
                  </a:lnTo>
                  <a:lnTo>
                    <a:pt x="29" y="58"/>
                  </a:lnTo>
                  <a:lnTo>
                    <a:pt x="29" y="58"/>
                  </a:lnTo>
                  <a:lnTo>
                    <a:pt x="29" y="58"/>
                  </a:lnTo>
                  <a:lnTo>
                    <a:pt x="29" y="58"/>
                  </a:lnTo>
                  <a:lnTo>
                    <a:pt x="30" y="58"/>
                  </a:lnTo>
                  <a:lnTo>
                    <a:pt x="30" y="58"/>
                  </a:lnTo>
                  <a:lnTo>
                    <a:pt x="32" y="58"/>
                  </a:lnTo>
                  <a:lnTo>
                    <a:pt x="32" y="58"/>
                  </a:lnTo>
                  <a:lnTo>
                    <a:pt x="32" y="58"/>
                  </a:lnTo>
                  <a:lnTo>
                    <a:pt x="32" y="58"/>
                  </a:lnTo>
                  <a:lnTo>
                    <a:pt x="32" y="58"/>
                  </a:lnTo>
                  <a:lnTo>
                    <a:pt x="33" y="58"/>
                  </a:lnTo>
                  <a:lnTo>
                    <a:pt x="35" y="58"/>
                  </a:lnTo>
                  <a:lnTo>
                    <a:pt x="35" y="58"/>
                  </a:lnTo>
                  <a:lnTo>
                    <a:pt x="35" y="58"/>
                  </a:lnTo>
                  <a:lnTo>
                    <a:pt x="35" y="58"/>
                  </a:lnTo>
                  <a:lnTo>
                    <a:pt x="35" y="58"/>
                  </a:lnTo>
                  <a:lnTo>
                    <a:pt x="36" y="58"/>
                  </a:lnTo>
                  <a:lnTo>
                    <a:pt x="38" y="58"/>
                  </a:lnTo>
                  <a:lnTo>
                    <a:pt x="38" y="58"/>
                  </a:lnTo>
                  <a:lnTo>
                    <a:pt x="38" y="58"/>
                  </a:lnTo>
                  <a:lnTo>
                    <a:pt x="38" y="58"/>
                  </a:lnTo>
                  <a:lnTo>
                    <a:pt x="38" y="58"/>
                  </a:lnTo>
                  <a:lnTo>
                    <a:pt x="39" y="58"/>
                  </a:lnTo>
                  <a:lnTo>
                    <a:pt x="41" y="58"/>
                  </a:lnTo>
                  <a:lnTo>
                    <a:pt x="41" y="58"/>
                  </a:lnTo>
                  <a:lnTo>
                    <a:pt x="41" y="58"/>
                  </a:lnTo>
                  <a:lnTo>
                    <a:pt x="41" y="58"/>
                  </a:lnTo>
                  <a:lnTo>
                    <a:pt x="41" y="58"/>
                  </a:lnTo>
                  <a:lnTo>
                    <a:pt x="42" y="58"/>
                  </a:lnTo>
                  <a:lnTo>
                    <a:pt x="44" y="58"/>
                  </a:lnTo>
                  <a:lnTo>
                    <a:pt x="44" y="58"/>
                  </a:lnTo>
                  <a:lnTo>
                    <a:pt x="44" y="58"/>
                  </a:lnTo>
                  <a:lnTo>
                    <a:pt x="44" y="58"/>
                  </a:lnTo>
                  <a:lnTo>
                    <a:pt x="44" y="58"/>
                  </a:lnTo>
                  <a:lnTo>
                    <a:pt x="45" y="58"/>
                  </a:lnTo>
                  <a:lnTo>
                    <a:pt x="47" y="58"/>
                  </a:lnTo>
                  <a:lnTo>
                    <a:pt x="47" y="58"/>
                  </a:lnTo>
                  <a:lnTo>
                    <a:pt x="47" y="58"/>
                  </a:lnTo>
                  <a:lnTo>
                    <a:pt x="47" y="58"/>
                  </a:lnTo>
                  <a:lnTo>
                    <a:pt x="47" y="58"/>
                  </a:lnTo>
                  <a:lnTo>
                    <a:pt x="48" y="58"/>
                  </a:lnTo>
                  <a:lnTo>
                    <a:pt x="49" y="58"/>
                  </a:lnTo>
                  <a:lnTo>
                    <a:pt x="52" y="58"/>
                  </a:lnTo>
                  <a:lnTo>
                    <a:pt x="52" y="58"/>
                  </a:lnTo>
                  <a:lnTo>
                    <a:pt x="52" y="58"/>
                  </a:lnTo>
                  <a:lnTo>
                    <a:pt x="53" y="58"/>
                  </a:lnTo>
                  <a:lnTo>
                    <a:pt x="53" y="58"/>
                  </a:lnTo>
                  <a:lnTo>
                    <a:pt x="54" y="58"/>
                  </a:lnTo>
                  <a:lnTo>
                    <a:pt x="55" y="58"/>
                  </a:lnTo>
                  <a:lnTo>
                    <a:pt x="58" y="58"/>
                  </a:lnTo>
                  <a:lnTo>
                    <a:pt x="58" y="58"/>
                  </a:lnTo>
                  <a:lnTo>
                    <a:pt x="58" y="58"/>
                  </a:lnTo>
                  <a:lnTo>
                    <a:pt x="59" y="58"/>
                  </a:lnTo>
                  <a:lnTo>
                    <a:pt x="59" y="58"/>
                  </a:lnTo>
                  <a:lnTo>
                    <a:pt x="60" y="58"/>
                  </a:lnTo>
                  <a:lnTo>
                    <a:pt x="61" y="58"/>
                  </a:lnTo>
                  <a:lnTo>
                    <a:pt x="64" y="58"/>
                  </a:lnTo>
                  <a:lnTo>
                    <a:pt x="69" y="58"/>
                  </a:lnTo>
                  <a:lnTo>
                    <a:pt x="75" y="58"/>
                  </a:lnTo>
                  <a:lnTo>
                    <a:pt x="81" y="58"/>
                  </a:lnTo>
                  <a:lnTo>
                    <a:pt x="87" y="57"/>
                  </a:lnTo>
                  <a:lnTo>
                    <a:pt x="93" y="57"/>
                  </a:lnTo>
                  <a:lnTo>
                    <a:pt x="99" y="57"/>
                  </a:lnTo>
                  <a:lnTo>
                    <a:pt x="105" y="57"/>
                  </a:lnTo>
                  <a:lnTo>
                    <a:pt x="110" y="57"/>
                  </a:lnTo>
                  <a:lnTo>
                    <a:pt x="116" y="57"/>
                  </a:lnTo>
                  <a:lnTo>
                    <a:pt x="122" y="57"/>
                  </a:lnTo>
                  <a:lnTo>
                    <a:pt x="128" y="57"/>
                  </a:lnTo>
                  <a:lnTo>
                    <a:pt x="134" y="57"/>
                  </a:lnTo>
                  <a:lnTo>
                    <a:pt x="140" y="57"/>
                  </a:lnTo>
                  <a:lnTo>
                    <a:pt x="145" y="57"/>
                  </a:lnTo>
                  <a:lnTo>
                    <a:pt x="151" y="57"/>
                  </a:lnTo>
                  <a:lnTo>
                    <a:pt x="157" y="57"/>
                  </a:lnTo>
                  <a:lnTo>
                    <a:pt x="163" y="57"/>
                  </a:lnTo>
                  <a:lnTo>
                    <a:pt x="169" y="56"/>
                  </a:lnTo>
                  <a:lnTo>
                    <a:pt x="174" y="56"/>
                  </a:lnTo>
                  <a:lnTo>
                    <a:pt x="180" y="56"/>
                  </a:lnTo>
                  <a:lnTo>
                    <a:pt x="186" y="56"/>
                  </a:lnTo>
                  <a:lnTo>
                    <a:pt x="192" y="56"/>
                  </a:lnTo>
                  <a:lnTo>
                    <a:pt x="198" y="56"/>
                  </a:lnTo>
                  <a:lnTo>
                    <a:pt x="203" y="56"/>
                  </a:lnTo>
                  <a:lnTo>
                    <a:pt x="209" y="55"/>
                  </a:lnTo>
                  <a:lnTo>
                    <a:pt x="215" y="55"/>
                  </a:lnTo>
                  <a:lnTo>
                    <a:pt x="221" y="55"/>
                  </a:lnTo>
                  <a:lnTo>
                    <a:pt x="227" y="55"/>
                  </a:lnTo>
                  <a:lnTo>
                    <a:pt x="232" y="55"/>
                  </a:lnTo>
                  <a:lnTo>
                    <a:pt x="238" y="54"/>
                  </a:lnTo>
                  <a:lnTo>
                    <a:pt x="244" y="54"/>
                  </a:lnTo>
                  <a:lnTo>
                    <a:pt x="250" y="54"/>
                  </a:lnTo>
                  <a:lnTo>
                    <a:pt x="256" y="54"/>
                  </a:lnTo>
                  <a:lnTo>
                    <a:pt x="261" y="53"/>
                  </a:lnTo>
                  <a:lnTo>
                    <a:pt x="267" y="53"/>
                  </a:lnTo>
                  <a:lnTo>
                    <a:pt x="273" y="53"/>
                  </a:lnTo>
                  <a:lnTo>
                    <a:pt x="279" y="52"/>
                  </a:lnTo>
                  <a:lnTo>
                    <a:pt x="285" y="52"/>
                  </a:lnTo>
                  <a:lnTo>
                    <a:pt x="291" y="52"/>
                  </a:lnTo>
                  <a:lnTo>
                    <a:pt x="296" y="52"/>
                  </a:lnTo>
                  <a:lnTo>
                    <a:pt x="302" y="51"/>
                  </a:lnTo>
                  <a:lnTo>
                    <a:pt x="308" y="51"/>
                  </a:lnTo>
                  <a:lnTo>
                    <a:pt x="314" y="50"/>
                  </a:lnTo>
                  <a:lnTo>
                    <a:pt x="320" y="50"/>
                  </a:lnTo>
                  <a:lnTo>
                    <a:pt x="326" y="50"/>
                  </a:lnTo>
                  <a:lnTo>
                    <a:pt x="332" y="49"/>
                  </a:lnTo>
                  <a:lnTo>
                    <a:pt x="337" y="48"/>
                  </a:lnTo>
                  <a:lnTo>
                    <a:pt x="343" y="48"/>
                  </a:lnTo>
                  <a:lnTo>
                    <a:pt x="349" y="48"/>
                  </a:lnTo>
                  <a:lnTo>
                    <a:pt x="355" y="47"/>
                  </a:lnTo>
                  <a:lnTo>
                    <a:pt x="361" y="47"/>
                  </a:lnTo>
                  <a:lnTo>
                    <a:pt x="367" y="46"/>
                  </a:lnTo>
                  <a:lnTo>
                    <a:pt x="372" y="46"/>
                  </a:lnTo>
                  <a:lnTo>
                    <a:pt x="378" y="45"/>
                  </a:lnTo>
                  <a:lnTo>
                    <a:pt x="384" y="44"/>
                  </a:lnTo>
                  <a:lnTo>
                    <a:pt x="389" y="44"/>
                  </a:lnTo>
                  <a:lnTo>
                    <a:pt x="395" y="43"/>
                  </a:lnTo>
                  <a:lnTo>
                    <a:pt x="401" y="42"/>
                  </a:lnTo>
                  <a:lnTo>
                    <a:pt x="407" y="42"/>
                  </a:lnTo>
                  <a:lnTo>
                    <a:pt x="413" y="41"/>
                  </a:lnTo>
                  <a:lnTo>
                    <a:pt x="418" y="40"/>
                  </a:lnTo>
                  <a:lnTo>
                    <a:pt x="424" y="40"/>
                  </a:lnTo>
                  <a:lnTo>
                    <a:pt x="430" y="39"/>
                  </a:lnTo>
                  <a:lnTo>
                    <a:pt x="436" y="38"/>
                  </a:lnTo>
                  <a:lnTo>
                    <a:pt x="442" y="38"/>
                  </a:lnTo>
                  <a:lnTo>
                    <a:pt x="448" y="37"/>
                  </a:lnTo>
                  <a:lnTo>
                    <a:pt x="454" y="36"/>
                  </a:lnTo>
                  <a:lnTo>
                    <a:pt x="459" y="35"/>
                  </a:lnTo>
                  <a:lnTo>
                    <a:pt x="465" y="34"/>
                  </a:lnTo>
                  <a:lnTo>
                    <a:pt x="471" y="34"/>
                  </a:lnTo>
                  <a:lnTo>
                    <a:pt x="476" y="33"/>
                  </a:lnTo>
                  <a:lnTo>
                    <a:pt x="482" y="32"/>
                  </a:lnTo>
                  <a:lnTo>
                    <a:pt x="488" y="31"/>
                  </a:lnTo>
                  <a:lnTo>
                    <a:pt x="494" y="30"/>
                  </a:lnTo>
                  <a:lnTo>
                    <a:pt x="500" y="29"/>
                  </a:lnTo>
                  <a:lnTo>
                    <a:pt x="506" y="28"/>
                  </a:lnTo>
                  <a:lnTo>
                    <a:pt x="511" y="28"/>
                  </a:lnTo>
                  <a:lnTo>
                    <a:pt x="517" y="27"/>
                  </a:lnTo>
                  <a:lnTo>
                    <a:pt x="523" y="26"/>
                  </a:lnTo>
                  <a:lnTo>
                    <a:pt x="529" y="25"/>
                  </a:lnTo>
                  <a:lnTo>
                    <a:pt x="534" y="24"/>
                  </a:lnTo>
                  <a:lnTo>
                    <a:pt x="540" y="23"/>
                  </a:lnTo>
                  <a:lnTo>
                    <a:pt x="546" y="22"/>
                  </a:lnTo>
                  <a:lnTo>
                    <a:pt x="552" y="21"/>
                  </a:lnTo>
                  <a:lnTo>
                    <a:pt x="558" y="20"/>
                  </a:lnTo>
                  <a:lnTo>
                    <a:pt x="564" y="19"/>
                  </a:lnTo>
                  <a:lnTo>
                    <a:pt x="569" y="18"/>
                  </a:lnTo>
                  <a:lnTo>
                    <a:pt x="575" y="17"/>
                  </a:lnTo>
                  <a:lnTo>
                    <a:pt x="581" y="16"/>
                  </a:lnTo>
                  <a:lnTo>
                    <a:pt x="587" y="15"/>
                  </a:lnTo>
                  <a:lnTo>
                    <a:pt x="593" y="14"/>
                  </a:lnTo>
                  <a:lnTo>
                    <a:pt x="598" y="13"/>
                  </a:lnTo>
                  <a:lnTo>
                    <a:pt x="604" y="12"/>
                  </a:lnTo>
                  <a:lnTo>
                    <a:pt x="610" y="11"/>
                  </a:lnTo>
                  <a:lnTo>
                    <a:pt x="616" y="10"/>
                  </a:lnTo>
                  <a:lnTo>
                    <a:pt x="622" y="9"/>
                  </a:lnTo>
                  <a:lnTo>
                    <a:pt x="627" y="8"/>
                  </a:lnTo>
                  <a:lnTo>
                    <a:pt x="633" y="8"/>
                  </a:lnTo>
                  <a:lnTo>
                    <a:pt x="639" y="7"/>
                  </a:lnTo>
                  <a:lnTo>
                    <a:pt x="645" y="6"/>
                  </a:lnTo>
                  <a:lnTo>
                    <a:pt x="651" y="5"/>
                  </a:lnTo>
                  <a:lnTo>
                    <a:pt x="657" y="4"/>
                  </a:lnTo>
                  <a:lnTo>
                    <a:pt x="662" y="4"/>
                  </a:lnTo>
                  <a:lnTo>
                    <a:pt x="668" y="3"/>
                  </a:lnTo>
                  <a:lnTo>
                    <a:pt x="674" y="3"/>
                  </a:lnTo>
                  <a:lnTo>
                    <a:pt x="680" y="2"/>
                  </a:lnTo>
                  <a:lnTo>
                    <a:pt x="686" y="2"/>
                  </a:lnTo>
                  <a:lnTo>
                    <a:pt x="692" y="1"/>
                  </a:lnTo>
                  <a:lnTo>
                    <a:pt x="698" y="1"/>
                  </a:lnTo>
                  <a:lnTo>
                    <a:pt x="698" y="1"/>
                  </a:lnTo>
                  <a:lnTo>
                    <a:pt x="698" y="1"/>
                  </a:lnTo>
                  <a:lnTo>
                    <a:pt x="698" y="1"/>
                  </a:lnTo>
                  <a:lnTo>
                    <a:pt x="698" y="1"/>
                  </a:lnTo>
                  <a:lnTo>
                    <a:pt x="699" y="0"/>
                  </a:lnTo>
                  <a:lnTo>
                    <a:pt x="700" y="0"/>
                  </a:lnTo>
                  <a:lnTo>
                    <a:pt x="703" y="0"/>
                  </a:lnTo>
                  <a:lnTo>
                    <a:pt x="703" y="0"/>
                  </a:lnTo>
                  <a:lnTo>
                    <a:pt x="703" y="0"/>
                  </a:lnTo>
                  <a:lnTo>
                    <a:pt x="704" y="0"/>
                  </a:lnTo>
                  <a:lnTo>
                    <a:pt x="704" y="0"/>
                  </a:lnTo>
                  <a:lnTo>
                    <a:pt x="704" y="0"/>
                  </a:lnTo>
                  <a:lnTo>
                    <a:pt x="706" y="0"/>
                  </a:lnTo>
                  <a:lnTo>
                    <a:pt x="706" y="0"/>
                  </a:lnTo>
                  <a:lnTo>
                    <a:pt x="706" y="0"/>
                  </a:lnTo>
                  <a:lnTo>
                    <a:pt x="706" y="0"/>
                  </a:lnTo>
                  <a:lnTo>
                    <a:pt x="707" y="0"/>
                  </a:lnTo>
                  <a:lnTo>
                    <a:pt x="707" y="0"/>
                  </a:lnTo>
                  <a:lnTo>
                    <a:pt x="709" y="0"/>
                  </a:lnTo>
                  <a:lnTo>
                    <a:pt x="709" y="0"/>
                  </a:lnTo>
                  <a:lnTo>
                    <a:pt x="709" y="0"/>
                  </a:lnTo>
                  <a:lnTo>
                    <a:pt x="709" y="0"/>
                  </a:lnTo>
                  <a:lnTo>
                    <a:pt x="709" y="0"/>
                  </a:lnTo>
                  <a:lnTo>
                    <a:pt x="710" y="0"/>
                  </a:lnTo>
                  <a:lnTo>
                    <a:pt x="712" y="0"/>
                  </a:lnTo>
                  <a:lnTo>
                    <a:pt x="712" y="0"/>
                  </a:lnTo>
                  <a:lnTo>
                    <a:pt x="712" y="0"/>
                  </a:lnTo>
                  <a:lnTo>
                    <a:pt x="712" y="0"/>
                  </a:lnTo>
                  <a:lnTo>
                    <a:pt x="713" y="0"/>
                  </a:lnTo>
                  <a:lnTo>
                    <a:pt x="713" y="0"/>
                  </a:lnTo>
                  <a:lnTo>
                    <a:pt x="715" y="0"/>
                  </a:lnTo>
                  <a:lnTo>
                    <a:pt x="715" y="0"/>
                  </a:lnTo>
                  <a:lnTo>
                    <a:pt x="715" y="0"/>
                  </a:lnTo>
                  <a:lnTo>
                    <a:pt x="715" y="0"/>
                  </a:lnTo>
                  <a:lnTo>
                    <a:pt x="715" y="0"/>
                  </a:lnTo>
                  <a:lnTo>
                    <a:pt x="716" y="0"/>
                  </a:lnTo>
                  <a:lnTo>
                    <a:pt x="716" y="0"/>
                  </a:lnTo>
                  <a:lnTo>
                    <a:pt x="716" y="0"/>
                  </a:lnTo>
                  <a:lnTo>
                    <a:pt x="717" y="0"/>
                  </a:lnTo>
                  <a:lnTo>
                    <a:pt x="717" y="0"/>
                  </a:lnTo>
                  <a:lnTo>
                    <a:pt x="717" y="0"/>
                  </a:lnTo>
                  <a:lnTo>
                    <a:pt x="718" y="0"/>
                  </a:lnTo>
                  <a:lnTo>
                    <a:pt x="718" y="0"/>
                  </a:lnTo>
                  <a:lnTo>
                    <a:pt x="718" y="0"/>
                  </a:lnTo>
                  <a:lnTo>
                    <a:pt x="718" y="0"/>
                  </a:lnTo>
                  <a:lnTo>
                    <a:pt x="719" y="0"/>
                  </a:lnTo>
                  <a:lnTo>
                    <a:pt x="719" y="0"/>
                  </a:lnTo>
                  <a:lnTo>
                    <a:pt x="719" y="0"/>
                  </a:lnTo>
                  <a:lnTo>
                    <a:pt x="719" y="0"/>
                  </a:lnTo>
                  <a:lnTo>
                    <a:pt x="720" y="0"/>
                  </a:lnTo>
                  <a:lnTo>
                    <a:pt x="720" y="0"/>
                  </a:lnTo>
                  <a:lnTo>
                    <a:pt x="720" y="0"/>
                  </a:lnTo>
                  <a:lnTo>
                    <a:pt x="721" y="0"/>
                  </a:lnTo>
                  <a:lnTo>
                    <a:pt x="721" y="0"/>
                  </a:lnTo>
                  <a:lnTo>
                    <a:pt x="721" y="0"/>
                  </a:lnTo>
                  <a:lnTo>
                    <a:pt x="721" y="0"/>
                  </a:lnTo>
                  <a:lnTo>
                    <a:pt x="721" y="0"/>
                  </a:lnTo>
                  <a:lnTo>
                    <a:pt x="721" y="0"/>
                  </a:lnTo>
                  <a:lnTo>
                    <a:pt x="722" y="0"/>
                  </a:lnTo>
                  <a:lnTo>
                    <a:pt x="722" y="0"/>
                  </a:lnTo>
                  <a:lnTo>
                    <a:pt x="722" y="0"/>
                  </a:lnTo>
                  <a:lnTo>
                    <a:pt x="722" y="0"/>
                  </a:lnTo>
                  <a:lnTo>
                    <a:pt x="723" y="0"/>
                  </a:lnTo>
                  <a:lnTo>
                    <a:pt x="723" y="0"/>
                  </a:lnTo>
                  <a:lnTo>
                    <a:pt x="723" y="0"/>
                  </a:lnTo>
                  <a:lnTo>
                    <a:pt x="723" y="0"/>
                  </a:lnTo>
                  <a:lnTo>
                    <a:pt x="723" y="0"/>
                  </a:lnTo>
                  <a:lnTo>
                    <a:pt x="723" y="0"/>
                  </a:lnTo>
                  <a:lnTo>
                    <a:pt x="724" y="0"/>
                  </a:lnTo>
                  <a:lnTo>
                    <a:pt x="724" y="0"/>
                  </a:lnTo>
                  <a:lnTo>
                    <a:pt x="724" y="0"/>
                  </a:lnTo>
                  <a:lnTo>
                    <a:pt x="724" y="0"/>
                  </a:lnTo>
                  <a:lnTo>
                    <a:pt x="724" y="0"/>
                  </a:lnTo>
                  <a:lnTo>
                    <a:pt x="724" y="0"/>
                  </a:lnTo>
                  <a:lnTo>
                    <a:pt x="724" y="0"/>
                  </a:lnTo>
                  <a:lnTo>
                    <a:pt x="725" y="0"/>
                  </a:lnTo>
                  <a:lnTo>
                    <a:pt x="725" y="0"/>
                  </a:lnTo>
                  <a:lnTo>
                    <a:pt x="725" y="0"/>
                  </a:lnTo>
                  <a:lnTo>
                    <a:pt x="725" y="0"/>
                  </a:lnTo>
                  <a:lnTo>
                    <a:pt x="725" y="0"/>
                  </a:lnTo>
                  <a:lnTo>
                    <a:pt x="725" y="0"/>
                  </a:lnTo>
                  <a:lnTo>
                    <a:pt x="725" y="0"/>
                  </a:lnTo>
                  <a:lnTo>
                    <a:pt x="726" y="0"/>
                  </a:lnTo>
                  <a:lnTo>
                    <a:pt x="726" y="0"/>
                  </a:lnTo>
                  <a:lnTo>
                    <a:pt x="726" y="0"/>
                  </a:lnTo>
                  <a:lnTo>
                    <a:pt x="726" y="0"/>
                  </a:lnTo>
                  <a:lnTo>
                    <a:pt x="726" y="0"/>
                  </a:lnTo>
                  <a:lnTo>
                    <a:pt x="726" y="0"/>
                  </a:lnTo>
                  <a:lnTo>
                    <a:pt x="726" y="0"/>
                  </a:lnTo>
                  <a:lnTo>
                    <a:pt x="726" y="0"/>
                  </a:lnTo>
                  <a:lnTo>
                    <a:pt x="726" y="0"/>
                  </a:lnTo>
                  <a:lnTo>
                    <a:pt x="727" y="0"/>
                  </a:lnTo>
                  <a:lnTo>
                    <a:pt x="727" y="0"/>
                  </a:lnTo>
                  <a:lnTo>
                    <a:pt x="727" y="0"/>
                  </a:lnTo>
                  <a:lnTo>
                    <a:pt x="727" y="0"/>
                  </a:lnTo>
                  <a:lnTo>
                    <a:pt x="727" y="0"/>
                  </a:lnTo>
                  <a:lnTo>
                    <a:pt x="727" y="0"/>
                  </a:lnTo>
                  <a:lnTo>
                    <a:pt x="727" y="0"/>
                  </a:lnTo>
                  <a:lnTo>
                    <a:pt x="727" y="0"/>
                  </a:lnTo>
                  <a:lnTo>
                    <a:pt x="727" y="0"/>
                  </a:lnTo>
                  <a:lnTo>
                    <a:pt x="727" y="0"/>
                  </a:lnTo>
                  <a:lnTo>
                    <a:pt x="727" y="0"/>
                  </a:lnTo>
                  <a:lnTo>
                    <a:pt x="727" y="0"/>
                  </a:lnTo>
                  <a:lnTo>
                    <a:pt x="727" y="0"/>
                  </a:lnTo>
                  <a:lnTo>
                    <a:pt x="728" y="0"/>
                  </a:lnTo>
                  <a:lnTo>
                    <a:pt x="728" y="0"/>
                  </a:lnTo>
                  <a:lnTo>
                    <a:pt x="728" y="0"/>
                  </a:lnTo>
                  <a:lnTo>
                    <a:pt x="728" y="0"/>
                  </a:lnTo>
                  <a:lnTo>
                    <a:pt x="728" y="0"/>
                  </a:lnTo>
                  <a:lnTo>
                    <a:pt x="728" y="0"/>
                  </a:lnTo>
                  <a:lnTo>
                    <a:pt x="728" y="0"/>
                  </a:lnTo>
                  <a:lnTo>
                    <a:pt x="728" y="0"/>
                  </a:lnTo>
                  <a:lnTo>
                    <a:pt x="728" y="0"/>
                  </a:lnTo>
                  <a:lnTo>
                    <a:pt x="729" y="0"/>
                  </a:lnTo>
                  <a:lnTo>
                    <a:pt x="729" y="0"/>
                  </a:lnTo>
                  <a:lnTo>
                    <a:pt x="729" y="0"/>
                  </a:lnTo>
                  <a:lnTo>
                    <a:pt x="729" y="0"/>
                  </a:lnTo>
                  <a:lnTo>
                    <a:pt x="729" y="0"/>
                  </a:lnTo>
                  <a:lnTo>
                    <a:pt x="729" y="0"/>
                  </a:lnTo>
                  <a:lnTo>
                    <a:pt x="729" y="0"/>
                  </a:lnTo>
                  <a:lnTo>
                    <a:pt x="729" y="0"/>
                  </a:lnTo>
                  <a:lnTo>
                    <a:pt x="729" y="0"/>
                  </a:lnTo>
                  <a:lnTo>
                    <a:pt x="730" y="0"/>
                  </a:lnTo>
                  <a:lnTo>
                    <a:pt x="730" y="0"/>
                  </a:lnTo>
                  <a:lnTo>
                    <a:pt x="730" y="0"/>
                  </a:lnTo>
                  <a:lnTo>
                    <a:pt x="730" y="0"/>
                  </a:lnTo>
                  <a:lnTo>
                    <a:pt x="730" y="0"/>
                  </a:lnTo>
                  <a:lnTo>
                    <a:pt x="730" y="0"/>
                  </a:lnTo>
                  <a:lnTo>
                    <a:pt x="730" y="0"/>
                  </a:lnTo>
                  <a:lnTo>
                    <a:pt x="731" y="0"/>
                  </a:lnTo>
                  <a:lnTo>
                    <a:pt x="731" y="0"/>
                  </a:lnTo>
                  <a:lnTo>
                    <a:pt x="731" y="0"/>
                  </a:lnTo>
                  <a:lnTo>
                    <a:pt x="731" y="0"/>
                  </a:lnTo>
                  <a:lnTo>
                    <a:pt x="731" y="0"/>
                  </a:lnTo>
                  <a:lnTo>
                    <a:pt x="732" y="0"/>
                  </a:lnTo>
                  <a:lnTo>
                    <a:pt x="732" y="0"/>
                  </a:lnTo>
                  <a:lnTo>
                    <a:pt x="732" y="0"/>
                  </a:lnTo>
                  <a:lnTo>
                    <a:pt x="732" y="0"/>
                  </a:lnTo>
                  <a:lnTo>
                    <a:pt x="733" y="0"/>
                  </a:lnTo>
                  <a:lnTo>
                    <a:pt x="733" y="0"/>
                  </a:lnTo>
                  <a:lnTo>
                    <a:pt x="733" y="0"/>
                  </a:lnTo>
                  <a:lnTo>
                    <a:pt x="734" y="0"/>
                  </a:lnTo>
                  <a:lnTo>
                    <a:pt x="734" y="0"/>
                  </a:lnTo>
                  <a:lnTo>
                    <a:pt x="734" y="0"/>
                  </a:lnTo>
                  <a:lnTo>
                    <a:pt x="735" y="0"/>
                  </a:lnTo>
                  <a:lnTo>
                    <a:pt x="735" y="0"/>
                  </a:lnTo>
                  <a:lnTo>
                    <a:pt x="735" y="0"/>
                  </a:lnTo>
                  <a:lnTo>
                    <a:pt x="735" y="0"/>
                  </a:lnTo>
                  <a:lnTo>
                    <a:pt x="735" y="0"/>
                  </a:lnTo>
                  <a:lnTo>
                    <a:pt x="736" y="0"/>
                  </a:lnTo>
                  <a:lnTo>
                    <a:pt x="738" y="0"/>
                  </a:lnTo>
                  <a:lnTo>
                    <a:pt x="738" y="0"/>
                  </a:lnTo>
                  <a:lnTo>
                    <a:pt x="738" y="0"/>
                  </a:lnTo>
                  <a:lnTo>
                    <a:pt x="738" y="0"/>
                  </a:lnTo>
                  <a:lnTo>
                    <a:pt x="738" y="0"/>
                  </a:lnTo>
                  <a:lnTo>
                    <a:pt x="739" y="0"/>
                  </a:lnTo>
                  <a:lnTo>
                    <a:pt x="741" y="0"/>
                  </a:lnTo>
                  <a:lnTo>
                    <a:pt x="741" y="0"/>
                  </a:lnTo>
                  <a:lnTo>
                    <a:pt x="741" y="0"/>
                  </a:lnTo>
                  <a:lnTo>
                    <a:pt x="741" y="0"/>
                  </a:lnTo>
                  <a:lnTo>
                    <a:pt x="741" y="0"/>
                  </a:lnTo>
                  <a:lnTo>
                    <a:pt x="742" y="0"/>
                  </a:lnTo>
                  <a:lnTo>
                    <a:pt x="744" y="0"/>
                  </a:lnTo>
                  <a:lnTo>
                    <a:pt x="744" y="0"/>
                  </a:lnTo>
                  <a:lnTo>
                    <a:pt x="744" y="0"/>
                  </a:lnTo>
                  <a:lnTo>
                    <a:pt x="744" y="0"/>
                  </a:lnTo>
                  <a:lnTo>
                    <a:pt x="744" y="0"/>
                  </a:lnTo>
                  <a:lnTo>
                    <a:pt x="745" y="0"/>
                  </a:lnTo>
                  <a:lnTo>
                    <a:pt x="746" y="0"/>
                  </a:lnTo>
                  <a:lnTo>
                    <a:pt x="747" y="0"/>
                  </a:lnTo>
                  <a:lnTo>
                    <a:pt x="747" y="0"/>
                  </a:lnTo>
                  <a:lnTo>
                    <a:pt x="747" y="0"/>
                  </a:lnTo>
                  <a:lnTo>
                    <a:pt x="747" y="0"/>
                  </a:lnTo>
                  <a:lnTo>
                    <a:pt x="748" y="0"/>
                  </a:lnTo>
                  <a:lnTo>
                    <a:pt x="749" y="0"/>
                  </a:lnTo>
                  <a:lnTo>
                    <a:pt x="749" y="0"/>
                  </a:lnTo>
                  <a:lnTo>
                    <a:pt x="749" y="0"/>
                  </a:lnTo>
                  <a:lnTo>
                    <a:pt x="750" y="0"/>
                  </a:lnTo>
                  <a:lnTo>
                    <a:pt x="750" y="0"/>
                  </a:lnTo>
                  <a:lnTo>
                    <a:pt x="751" y="0"/>
                  </a:lnTo>
                  <a:lnTo>
                    <a:pt x="752" y="0"/>
                  </a:lnTo>
                  <a:lnTo>
                    <a:pt x="755" y="1"/>
                  </a:lnTo>
                  <a:lnTo>
                    <a:pt x="755" y="1"/>
                  </a:lnTo>
                  <a:lnTo>
                    <a:pt x="755" y="1"/>
                  </a:lnTo>
                  <a:lnTo>
                    <a:pt x="756" y="1"/>
                  </a:lnTo>
                  <a:lnTo>
                    <a:pt x="756" y="1"/>
                  </a:lnTo>
                  <a:lnTo>
                    <a:pt x="757" y="1"/>
                  </a:lnTo>
                  <a:lnTo>
                    <a:pt x="758" y="1"/>
                  </a:lnTo>
                  <a:lnTo>
                    <a:pt x="761" y="1"/>
                  </a:lnTo>
                  <a:lnTo>
                    <a:pt x="761" y="1"/>
                  </a:lnTo>
                  <a:lnTo>
                    <a:pt x="761" y="1"/>
                  </a:lnTo>
                  <a:lnTo>
                    <a:pt x="762" y="1"/>
                  </a:lnTo>
                  <a:lnTo>
                    <a:pt x="762" y="1"/>
                  </a:lnTo>
                  <a:lnTo>
                    <a:pt x="763" y="1"/>
                  </a:lnTo>
                  <a:lnTo>
                    <a:pt x="764" y="2"/>
                  </a:lnTo>
                  <a:lnTo>
                    <a:pt x="767" y="2"/>
                  </a:lnTo>
                  <a:lnTo>
                    <a:pt x="773" y="2"/>
                  </a:lnTo>
                  <a:lnTo>
                    <a:pt x="779" y="3"/>
                  </a:lnTo>
                  <a:lnTo>
                    <a:pt x="784" y="4"/>
                  </a:lnTo>
                  <a:lnTo>
                    <a:pt x="790" y="5"/>
                  </a:lnTo>
                  <a:lnTo>
                    <a:pt x="796" y="6"/>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4" name="Freeform 56"/>
            <p:cNvSpPr>
              <a:spLocks/>
            </p:cNvSpPr>
            <p:nvPr/>
          </p:nvSpPr>
          <p:spPr bwMode="auto">
            <a:xfrm>
              <a:off x="773" y="2186"/>
              <a:ext cx="582" cy="116"/>
            </a:xfrm>
            <a:custGeom>
              <a:avLst/>
              <a:gdLst/>
              <a:ahLst/>
              <a:cxnLst>
                <a:cxn ang="0">
                  <a:pos x="41" y="18"/>
                </a:cxn>
                <a:cxn ang="0">
                  <a:pos x="88" y="39"/>
                </a:cxn>
                <a:cxn ang="0">
                  <a:pos x="134" y="66"/>
                </a:cxn>
                <a:cxn ang="0">
                  <a:pos x="181" y="93"/>
                </a:cxn>
                <a:cxn ang="0">
                  <a:pos x="221" y="111"/>
                </a:cxn>
                <a:cxn ang="0">
                  <a:pos x="227" y="112"/>
                </a:cxn>
                <a:cxn ang="0">
                  <a:pos x="231" y="113"/>
                </a:cxn>
                <a:cxn ang="0">
                  <a:pos x="236" y="114"/>
                </a:cxn>
                <a:cxn ang="0">
                  <a:pos x="239" y="115"/>
                </a:cxn>
                <a:cxn ang="0">
                  <a:pos x="241" y="115"/>
                </a:cxn>
                <a:cxn ang="0">
                  <a:pos x="244" y="115"/>
                </a:cxn>
                <a:cxn ang="0">
                  <a:pos x="247" y="115"/>
                </a:cxn>
                <a:cxn ang="0">
                  <a:pos x="249" y="116"/>
                </a:cxn>
                <a:cxn ang="0">
                  <a:pos x="250" y="116"/>
                </a:cxn>
                <a:cxn ang="0">
                  <a:pos x="251" y="116"/>
                </a:cxn>
                <a:cxn ang="0">
                  <a:pos x="252" y="116"/>
                </a:cxn>
                <a:cxn ang="0">
                  <a:pos x="252" y="116"/>
                </a:cxn>
                <a:cxn ang="0">
                  <a:pos x="253" y="116"/>
                </a:cxn>
                <a:cxn ang="0">
                  <a:pos x="254" y="116"/>
                </a:cxn>
                <a:cxn ang="0">
                  <a:pos x="255" y="116"/>
                </a:cxn>
                <a:cxn ang="0">
                  <a:pos x="256" y="116"/>
                </a:cxn>
                <a:cxn ang="0">
                  <a:pos x="257" y="115"/>
                </a:cxn>
                <a:cxn ang="0">
                  <a:pos x="259" y="115"/>
                </a:cxn>
                <a:cxn ang="0">
                  <a:pos x="262" y="115"/>
                </a:cxn>
                <a:cxn ang="0">
                  <a:pos x="264" y="115"/>
                </a:cxn>
                <a:cxn ang="0">
                  <a:pos x="268" y="114"/>
                </a:cxn>
                <a:cxn ang="0">
                  <a:pos x="271" y="114"/>
                </a:cxn>
                <a:cxn ang="0">
                  <a:pos x="275" y="113"/>
                </a:cxn>
                <a:cxn ang="0">
                  <a:pos x="282" y="111"/>
                </a:cxn>
                <a:cxn ang="0">
                  <a:pos x="291" y="108"/>
                </a:cxn>
                <a:cxn ang="0">
                  <a:pos x="337" y="77"/>
                </a:cxn>
                <a:cxn ang="0">
                  <a:pos x="384" y="34"/>
                </a:cxn>
                <a:cxn ang="0">
                  <a:pos x="419" y="7"/>
                </a:cxn>
                <a:cxn ang="0">
                  <a:pos x="425" y="4"/>
                </a:cxn>
                <a:cxn ang="0">
                  <a:pos x="429" y="3"/>
                </a:cxn>
                <a:cxn ang="0">
                  <a:pos x="433" y="2"/>
                </a:cxn>
                <a:cxn ang="0">
                  <a:pos x="437" y="1"/>
                </a:cxn>
                <a:cxn ang="0">
                  <a:pos x="439" y="0"/>
                </a:cxn>
                <a:cxn ang="0">
                  <a:pos x="441" y="0"/>
                </a:cxn>
                <a:cxn ang="0">
                  <a:pos x="443" y="0"/>
                </a:cxn>
                <a:cxn ang="0">
                  <a:pos x="444" y="0"/>
                </a:cxn>
                <a:cxn ang="0">
                  <a:pos x="445" y="0"/>
                </a:cxn>
                <a:cxn ang="0">
                  <a:pos x="446" y="0"/>
                </a:cxn>
                <a:cxn ang="0">
                  <a:pos x="447" y="0"/>
                </a:cxn>
                <a:cxn ang="0">
                  <a:pos x="448" y="0"/>
                </a:cxn>
                <a:cxn ang="0">
                  <a:pos x="449" y="0"/>
                </a:cxn>
                <a:cxn ang="0">
                  <a:pos x="449" y="0"/>
                </a:cxn>
                <a:cxn ang="0">
                  <a:pos x="451" y="0"/>
                </a:cxn>
                <a:cxn ang="0">
                  <a:pos x="452" y="0"/>
                </a:cxn>
                <a:cxn ang="0">
                  <a:pos x="454" y="0"/>
                </a:cxn>
                <a:cxn ang="0">
                  <a:pos x="456" y="0"/>
                </a:cxn>
                <a:cxn ang="0">
                  <a:pos x="459" y="1"/>
                </a:cxn>
                <a:cxn ang="0">
                  <a:pos x="464" y="2"/>
                </a:cxn>
                <a:cxn ang="0">
                  <a:pos x="468" y="4"/>
                </a:cxn>
                <a:cxn ang="0">
                  <a:pos x="471" y="6"/>
                </a:cxn>
                <a:cxn ang="0">
                  <a:pos x="478" y="9"/>
                </a:cxn>
                <a:cxn ang="0">
                  <a:pos x="512" y="41"/>
                </a:cxn>
                <a:cxn ang="0">
                  <a:pos x="558" y="96"/>
                </a:cxn>
                <a:cxn ang="0">
                  <a:pos x="570" y="106"/>
                </a:cxn>
                <a:cxn ang="0">
                  <a:pos x="573" y="108"/>
                </a:cxn>
                <a:cxn ang="0">
                  <a:pos x="576" y="110"/>
                </a:cxn>
                <a:cxn ang="0">
                  <a:pos x="581" y="112"/>
                </a:cxn>
              </a:cxnLst>
              <a:rect l="0" t="0" r="r" b="b"/>
              <a:pathLst>
                <a:path w="582" h="116">
                  <a:moveTo>
                    <a:pt x="0" y="6"/>
                  </a:moveTo>
                  <a:lnTo>
                    <a:pt x="6" y="8"/>
                  </a:lnTo>
                  <a:lnTo>
                    <a:pt x="12" y="9"/>
                  </a:lnTo>
                  <a:lnTo>
                    <a:pt x="17" y="11"/>
                  </a:lnTo>
                  <a:lnTo>
                    <a:pt x="23" y="12"/>
                  </a:lnTo>
                  <a:lnTo>
                    <a:pt x="29" y="14"/>
                  </a:lnTo>
                  <a:lnTo>
                    <a:pt x="35" y="16"/>
                  </a:lnTo>
                  <a:lnTo>
                    <a:pt x="41" y="18"/>
                  </a:lnTo>
                  <a:lnTo>
                    <a:pt x="47" y="20"/>
                  </a:lnTo>
                  <a:lnTo>
                    <a:pt x="53" y="23"/>
                  </a:lnTo>
                  <a:lnTo>
                    <a:pt x="58" y="25"/>
                  </a:lnTo>
                  <a:lnTo>
                    <a:pt x="64" y="28"/>
                  </a:lnTo>
                  <a:lnTo>
                    <a:pt x="70" y="30"/>
                  </a:lnTo>
                  <a:lnTo>
                    <a:pt x="76" y="33"/>
                  </a:lnTo>
                  <a:lnTo>
                    <a:pt x="82" y="36"/>
                  </a:lnTo>
                  <a:lnTo>
                    <a:pt x="88" y="39"/>
                  </a:lnTo>
                  <a:lnTo>
                    <a:pt x="93" y="42"/>
                  </a:lnTo>
                  <a:lnTo>
                    <a:pt x="99" y="46"/>
                  </a:lnTo>
                  <a:lnTo>
                    <a:pt x="105" y="49"/>
                  </a:lnTo>
                  <a:lnTo>
                    <a:pt x="110" y="52"/>
                  </a:lnTo>
                  <a:lnTo>
                    <a:pt x="116" y="55"/>
                  </a:lnTo>
                  <a:lnTo>
                    <a:pt x="122" y="59"/>
                  </a:lnTo>
                  <a:lnTo>
                    <a:pt x="128" y="62"/>
                  </a:lnTo>
                  <a:lnTo>
                    <a:pt x="134" y="66"/>
                  </a:lnTo>
                  <a:lnTo>
                    <a:pt x="140" y="69"/>
                  </a:lnTo>
                  <a:lnTo>
                    <a:pt x="146" y="73"/>
                  </a:lnTo>
                  <a:lnTo>
                    <a:pt x="151" y="76"/>
                  </a:lnTo>
                  <a:lnTo>
                    <a:pt x="157" y="80"/>
                  </a:lnTo>
                  <a:lnTo>
                    <a:pt x="163" y="84"/>
                  </a:lnTo>
                  <a:lnTo>
                    <a:pt x="169" y="87"/>
                  </a:lnTo>
                  <a:lnTo>
                    <a:pt x="175" y="90"/>
                  </a:lnTo>
                  <a:lnTo>
                    <a:pt x="181" y="93"/>
                  </a:lnTo>
                  <a:lnTo>
                    <a:pt x="186" y="96"/>
                  </a:lnTo>
                  <a:lnTo>
                    <a:pt x="192" y="99"/>
                  </a:lnTo>
                  <a:lnTo>
                    <a:pt x="198" y="102"/>
                  </a:lnTo>
                  <a:lnTo>
                    <a:pt x="204" y="104"/>
                  </a:lnTo>
                  <a:lnTo>
                    <a:pt x="210" y="107"/>
                  </a:lnTo>
                  <a:lnTo>
                    <a:pt x="215" y="109"/>
                  </a:lnTo>
                  <a:lnTo>
                    <a:pt x="221" y="111"/>
                  </a:lnTo>
                  <a:lnTo>
                    <a:pt x="221" y="111"/>
                  </a:lnTo>
                  <a:lnTo>
                    <a:pt x="222" y="111"/>
                  </a:lnTo>
                  <a:lnTo>
                    <a:pt x="222" y="111"/>
                  </a:lnTo>
                  <a:lnTo>
                    <a:pt x="222" y="111"/>
                  </a:lnTo>
                  <a:lnTo>
                    <a:pt x="223" y="111"/>
                  </a:lnTo>
                  <a:lnTo>
                    <a:pt x="224" y="112"/>
                  </a:lnTo>
                  <a:lnTo>
                    <a:pt x="227" y="112"/>
                  </a:lnTo>
                  <a:lnTo>
                    <a:pt x="227" y="112"/>
                  </a:lnTo>
                  <a:lnTo>
                    <a:pt x="227" y="112"/>
                  </a:lnTo>
                  <a:lnTo>
                    <a:pt x="228" y="112"/>
                  </a:lnTo>
                  <a:lnTo>
                    <a:pt x="228" y="112"/>
                  </a:lnTo>
                  <a:lnTo>
                    <a:pt x="228" y="113"/>
                  </a:lnTo>
                  <a:lnTo>
                    <a:pt x="230" y="113"/>
                  </a:lnTo>
                  <a:lnTo>
                    <a:pt x="230" y="113"/>
                  </a:lnTo>
                  <a:lnTo>
                    <a:pt x="230" y="113"/>
                  </a:lnTo>
                  <a:lnTo>
                    <a:pt x="230" y="113"/>
                  </a:lnTo>
                  <a:lnTo>
                    <a:pt x="231" y="113"/>
                  </a:lnTo>
                  <a:lnTo>
                    <a:pt x="231" y="113"/>
                  </a:lnTo>
                  <a:lnTo>
                    <a:pt x="233" y="114"/>
                  </a:lnTo>
                  <a:lnTo>
                    <a:pt x="233" y="114"/>
                  </a:lnTo>
                  <a:lnTo>
                    <a:pt x="233" y="114"/>
                  </a:lnTo>
                  <a:lnTo>
                    <a:pt x="233" y="114"/>
                  </a:lnTo>
                  <a:lnTo>
                    <a:pt x="233" y="114"/>
                  </a:lnTo>
                  <a:lnTo>
                    <a:pt x="234" y="114"/>
                  </a:lnTo>
                  <a:lnTo>
                    <a:pt x="236" y="114"/>
                  </a:lnTo>
                  <a:lnTo>
                    <a:pt x="236" y="114"/>
                  </a:lnTo>
                  <a:lnTo>
                    <a:pt x="236" y="114"/>
                  </a:lnTo>
                  <a:lnTo>
                    <a:pt x="236" y="114"/>
                  </a:lnTo>
                  <a:lnTo>
                    <a:pt x="236" y="114"/>
                  </a:lnTo>
                  <a:lnTo>
                    <a:pt x="237" y="114"/>
                  </a:lnTo>
                  <a:lnTo>
                    <a:pt x="239" y="114"/>
                  </a:lnTo>
                  <a:lnTo>
                    <a:pt x="239" y="114"/>
                  </a:lnTo>
                  <a:lnTo>
                    <a:pt x="239" y="115"/>
                  </a:lnTo>
                  <a:lnTo>
                    <a:pt x="239" y="115"/>
                  </a:lnTo>
                  <a:lnTo>
                    <a:pt x="239" y="115"/>
                  </a:lnTo>
                  <a:lnTo>
                    <a:pt x="240" y="115"/>
                  </a:lnTo>
                  <a:lnTo>
                    <a:pt x="240" y="115"/>
                  </a:lnTo>
                  <a:lnTo>
                    <a:pt x="240" y="115"/>
                  </a:lnTo>
                  <a:lnTo>
                    <a:pt x="240" y="115"/>
                  </a:lnTo>
                  <a:lnTo>
                    <a:pt x="241" y="115"/>
                  </a:lnTo>
                  <a:lnTo>
                    <a:pt x="241" y="115"/>
                  </a:lnTo>
                  <a:lnTo>
                    <a:pt x="242" y="115"/>
                  </a:lnTo>
                  <a:lnTo>
                    <a:pt x="242" y="115"/>
                  </a:lnTo>
                  <a:lnTo>
                    <a:pt x="242" y="115"/>
                  </a:lnTo>
                  <a:lnTo>
                    <a:pt x="242" y="115"/>
                  </a:lnTo>
                  <a:lnTo>
                    <a:pt x="243" y="115"/>
                  </a:lnTo>
                  <a:lnTo>
                    <a:pt x="244" y="115"/>
                  </a:lnTo>
                  <a:lnTo>
                    <a:pt x="244" y="115"/>
                  </a:lnTo>
                  <a:lnTo>
                    <a:pt x="244" y="115"/>
                  </a:lnTo>
                  <a:lnTo>
                    <a:pt x="245" y="115"/>
                  </a:lnTo>
                  <a:lnTo>
                    <a:pt x="245" y="115"/>
                  </a:lnTo>
                  <a:lnTo>
                    <a:pt x="246" y="115"/>
                  </a:lnTo>
                  <a:lnTo>
                    <a:pt x="246" y="115"/>
                  </a:lnTo>
                  <a:lnTo>
                    <a:pt x="246" y="115"/>
                  </a:lnTo>
                  <a:lnTo>
                    <a:pt x="246" y="115"/>
                  </a:lnTo>
                  <a:lnTo>
                    <a:pt x="246" y="115"/>
                  </a:lnTo>
                  <a:lnTo>
                    <a:pt x="247" y="115"/>
                  </a:lnTo>
                  <a:lnTo>
                    <a:pt x="247" y="115"/>
                  </a:lnTo>
                  <a:lnTo>
                    <a:pt x="247" y="115"/>
                  </a:lnTo>
                  <a:lnTo>
                    <a:pt x="248" y="115"/>
                  </a:lnTo>
                  <a:lnTo>
                    <a:pt x="248" y="115"/>
                  </a:lnTo>
                  <a:lnTo>
                    <a:pt x="248" y="115"/>
                  </a:lnTo>
                  <a:lnTo>
                    <a:pt x="248" y="115"/>
                  </a:lnTo>
                  <a:lnTo>
                    <a:pt x="248" y="116"/>
                  </a:lnTo>
                  <a:lnTo>
                    <a:pt x="249" y="116"/>
                  </a:lnTo>
                  <a:lnTo>
                    <a:pt x="249" y="116"/>
                  </a:lnTo>
                  <a:lnTo>
                    <a:pt x="249" y="116"/>
                  </a:lnTo>
                  <a:lnTo>
                    <a:pt x="249" y="116"/>
                  </a:lnTo>
                  <a:lnTo>
                    <a:pt x="249" y="116"/>
                  </a:lnTo>
                  <a:lnTo>
                    <a:pt x="249" y="116"/>
                  </a:lnTo>
                  <a:lnTo>
                    <a:pt x="250" y="116"/>
                  </a:lnTo>
                  <a:lnTo>
                    <a:pt x="250" y="116"/>
                  </a:lnTo>
                  <a:lnTo>
                    <a:pt x="250" y="116"/>
                  </a:lnTo>
                  <a:lnTo>
                    <a:pt x="250" y="116"/>
                  </a:lnTo>
                  <a:lnTo>
                    <a:pt x="250" y="116"/>
                  </a:lnTo>
                  <a:lnTo>
                    <a:pt x="250" y="116"/>
                  </a:lnTo>
                  <a:lnTo>
                    <a:pt x="250" y="116"/>
                  </a:lnTo>
                  <a:lnTo>
                    <a:pt x="251" y="116"/>
                  </a:lnTo>
                  <a:lnTo>
                    <a:pt x="251" y="116"/>
                  </a:lnTo>
                  <a:lnTo>
                    <a:pt x="251" y="116"/>
                  </a:lnTo>
                  <a:lnTo>
                    <a:pt x="251" y="116"/>
                  </a:lnTo>
                  <a:lnTo>
                    <a:pt x="251" y="116"/>
                  </a:lnTo>
                  <a:lnTo>
                    <a:pt x="251" y="116"/>
                  </a:lnTo>
                  <a:lnTo>
                    <a:pt x="251" y="116"/>
                  </a:lnTo>
                  <a:lnTo>
                    <a:pt x="251" y="116"/>
                  </a:lnTo>
                  <a:lnTo>
                    <a:pt x="251" y="116"/>
                  </a:lnTo>
                  <a:lnTo>
                    <a:pt x="252" y="116"/>
                  </a:lnTo>
                  <a:lnTo>
                    <a:pt x="252" y="116"/>
                  </a:lnTo>
                  <a:lnTo>
                    <a:pt x="252" y="116"/>
                  </a:lnTo>
                  <a:lnTo>
                    <a:pt x="252" y="116"/>
                  </a:lnTo>
                  <a:lnTo>
                    <a:pt x="252" y="116"/>
                  </a:lnTo>
                  <a:lnTo>
                    <a:pt x="252" y="116"/>
                  </a:lnTo>
                  <a:lnTo>
                    <a:pt x="252" y="116"/>
                  </a:lnTo>
                  <a:lnTo>
                    <a:pt x="252" y="116"/>
                  </a:lnTo>
                  <a:lnTo>
                    <a:pt x="252" y="116"/>
                  </a:lnTo>
                  <a:lnTo>
                    <a:pt x="252" y="116"/>
                  </a:lnTo>
                  <a:lnTo>
                    <a:pt x="252" y="116"/>
                  </a:lnTo>
                  <a:lnTo>
                    <a:pt x="253" y="116"/>
                  </a:lnTo>
                  <a:lnTo>
                    <a:pt x="253" y="116"/>
                  </a:lnTo>
                  <a:lnTo>
                    <a:pt x="253" y="116"/>
                  </a:lnTo>
                  <a:lnTo>
                    <a:pt x="253" y="116"/>
                  </a:lnTo>
                  <a:lnTo>
                    <a:pt x="253" y="116"/>
                  </a:lnTo>
                  <a:lnTo>
                    <a:pt x="253" y="116"/>
                  </a:lnTo>
                  <a:lnTo>
                    <a:pt x="253" y="116"/>
                  </a:lnTo>
                  <a:lnTo>
                    <a:pt x="253" y="116"/>
                  </a:lnTo>
                  <a:lnTo>
                    <a:pt x="253" y="116"/>
                  </a:lnTo>
                  <a:lnTo>
                    <a:pt x="253" y="116"/>
                  </a:lnTo>
                  <a:lnTo>
                    <a:pt x="253" y="116"/>
                  </a:lnTo>
                  <a:lnTo>
                    <a:pt x="254" y="116"/>
                  </a:lnTo>
                  <a:lnTo>
                    <a:pt x="254" y="116"/>
                  </a:lnTo>
                  <a:lnTo>
                    <a:pt x="254" y="116"/>
                  </a:lnTo>
                  <a:lnTo>
                    <a:pt x="254" y="116"/>
                  </a:lnTo>
                  <a:lnTo>
                    <a:pt x="254" y="116"/>
                  </a:lnTo>
                  <a:lnTo>
                    <a:pt x="254" y="116"/>
                  </a:lnTo>
                  <a:lnTo>
                    <a:pt x="254" y="116"/>
                  </a:lnTo>
                  <a:lnTo>
                    <a:pt x="254" y="116"/>
                  </a:lnTo>
                  <a:lnTo>
                    <a:pt x="254" y="116"/>
                  </a:lnTo>
                  <a:lnTo>
                    <a:pt x="254" y="116"/>
                  </a:lnTo>
                  <a:lnTo>
                    <a:pt x="254" y="116"/>
                  </a:lnTo>
                  <a:lnTo>
                    <a:pt x="255" y="116"/>
                  </a:lnTo>
                  <a:lnTo>
                    <a:pt x="255" y="116"/>
                  </a:lnTo>
                  <a:lnTo>
                    <a:pt x="255" y="116"/>
                  </a:lnTo>
                  <a:lnTo>
                    <a:pt x="255" y="116"/>
                  </a:lnTo>
                  <a:lnTo>
                    <a:pt x="255" y="116"/>
                  </a:lnTo>
                  <a:lnTo>
                    <a:pt x="255" y="116"/>
                  </a:lnTo>
                  <a:lnTo>
                    <a:pt x="255" y="116"/>
                  </a:lnTo>
                  <a:lnTo>
                    <a:pt x="255" y="116"/>
                  </a:lnTo>
                  <a:lnTo>
                    <a:pt x="256" y="116"/>
                  </a:lnTo>
                  <a:lnTo>
                    <a:pt x="256" y="116"/>
                  </a:lnTo>
                  <a:lnTo>
                    <a:pt x="256" y="116"/>
                  </a:lnTo>
                  <a:lnTo>
                    <a:pt x="256" y="116"/>
                  </a:lnTo>
                  <a:lnTo>
                    <a:pt x="256" y="116"/>
                  </a:lnTo>
                  <a:lnTo>
                    <a:pt x="257" y="116"/>
                  </a:lnTo>
                  <a:lnTo>
                    <a:pt x="257" y="116"/>
                  </a:lnTo>
                  <a:lnTo>
                    <a:pt x="257" y="116"/>
                  </a:lnTo>
                  <a:lnTo>
                    <a:pt x="257" y="116"/>
                  </a:lnTo>
                  <a:lnTo>
                    <a:pt x="257" y="115"/>
                  </a:lnTo>
                  <a:lnTo>
                    <a:pt x="257" y="115"/>
                  </a:lnTo>
                  <a:lnTo>
                    <a:pt x="258" y="115"/>
                  </a:lnTo>
                  <a:lnTo>
                    <a:pt x="258" y="115"/>
                  </a:lnTo>
                  <a:lnTo>
                    <a:pt x="258" y="115"/>
                  </a:lnTo>
                  <a:lnTo>
                    <a:pt x="259" y="115"/>
                  </a:lnTo>
                  <a:lnTo>
                    <a:pt x="259" y="115"/>
                  </a:lnTo>
                  <a:lnTo>
                    <a:pt x="259" y="115"/>
                  </a:lnTo>
                  <a:lnTo>
                    <a:pt x="259" y="115"/>
                  </a:lnTo>
                  <a:lnTo>
                    <a:pt x="259" y="115"/>
                  </a:lnTo>
                  <a:lnTo>
                    <a:pt x="260" y="115"/>
                  </a:lnTo>
                  <a:lnTo>
                    <a:pt x="260" y="115"/>
                  </a:lnTo>
                  <a:lnTo>
                    <a:pt x="260" y="115"/>
                  </a:lnTo>
                  <a:lnTo>
                    <a:pt x="260" y="115"/>
                  </a:lnTo>
                  <a:lnTo>
                    <a:pt x="261" y="115"/>
                  </a:lnTo>
                  <a:lnTo>
                    <a:pt x="262" y="115"/>
                  </a:lnTo>
                  <a:lnTo>
                    <a:pt x="262" y="115"/>
                  </a:lnTo>
                  <a:lnTo>
                    <a:pt x="262" y="115"/>
                  </a:lnTo>
                  <a:lnTo>
                    <a:pt x="262" y="115"/>
                  </a:lnTo>
                  <a:lnTo>
                    <a:pt x="262" y="115"/>
                  </a:lnTo>
                  <a:lnTo>
                    <a:pt x="263" y="115"/>
                  </a:lnTo>
                  <a:lnTo>
                    <a:pt x="263" y="115"/>
                  </a:lnTo>
                  <a:lnTo>
                    <a:pt x="263" y="115"/>
                  </a:lnTo>
                  <a:lnTo>
                    <a:pt x="263" y="115"/>
                  </a:lnTo>
                  <a:lnTo>
                    <a:pt x="264" y="115"/>
                  </a:lnTo>
                  <a:lnTo>
                    <a:pt x="264" y="115"/>
                  </a:lnTo>
                  <a:lnTo>
                    <a:pt x="264" y="115"/>
                  </a:lnTo>
                  <a:lnTo>
                    <a:pt x="265" y="115"/>
                  </a:lnTo>
                  <a:lnTo>
                    <a:pt x="265" y="115"/>
                  </a:lnTo>
                  <a:lnTo>
                    <a:pt x="265" y="115"/>
                  </a:lnTo>
                  <a:lnTo>
                    <a:pt x="266" y="115"/>
                  </a:lnTo>
                  <a:lnTo>
                    <a:pt x="268" y="114"/>
                  </a:lnTo>
                  <a:lnTo>
                    <a:pt x="268" y="114"/>
                  </a:lnTo>
                  <a:lnTo>
                    <a:pt x="268" y="114"/>
                  </a:lnTo>
                  <a:lnTo>
                    <a:pt x="268" y="114"/>
                  </a:lnTo>
                  <a:lnTo>
                    <a:pt x="268" y="114"/>
                  </a:lnTo>
                  <a:lnTo>
                    <a:pt x="269" y="114"/>
                  </a:lnTo>
                  <a:lnTo>
                    <a:pt x="270" y="114"/>
                  </a:lnTo>
                  <a:lnTo>
                    <a:pt x="270" y="114"/>
                  </a:lnTo>
                  <a:lnTo>
                    <a:pt x="270" y="114"/>
                  </a:lnTo>
                  <a:lnTo>
                    <a:pt x="271" y="114"/>
                  </a:lnTo>
                  <a:lnTo>
                    <a:pt x="271" y="114"/>
                  </a:lnTo>
                  <a:lnTo>
                    <a:pt x="272" y="114"/>
                  </a:lnTo>
                  <a:lnTo>
                    <a:pt x="273" y="113"/>
                  </a:lnTo>
                  <a:lnTo>
                    <a:pt x="273" y="113"/>
                  </a:lnTo>
                  <a:lnTo>
                    <a:pt x="273" y="113"/>
                  </a:lnTo>
                  <a:lnTo>
                    <a:pt x="274" y="113"/>
                  </a:lnTo>
                  <a:lnTo>
                    <a:pt x="274" y="113"/>
                  </a:lnTo>
                  <a:lnTo>
                    <a:pt x="275" y="113"/>
                  </a:lnTo>
                  <a:lnTo>
                    <a:pt x="276" y="112"/>
                  </a:lnTo>
                  <a:lnTo>
                    <a:pt x="279" y="112"/>
                  </a:lnTo>
                  <a:lnTo>
                    <a:pt x="279" y="112"/>
                  </a:lnTo>
                  <a:lnTo>
                    <a:pt x="279" y="112"/>
                  </a:lnTo>
                  <a:lnTo>
                    <a:pt x="280" y="112"/>
                  </a:lnTo>
                  <a:lnTo>
                    <a:pt x="280" y="112"/>
                  </a:lnTo>
                  <a:lnTo>
                    <a:pt x="281" y="111"/>
                  </a:lnTo>
                  <a:lnTo>
                    <a:pt x="282" y="111"/>
                  </a:lnTo>
                  <a:lnTo>
                    <a:pt x="285" y="110"/>
                  </a:lnTo>
                  <a:lnTo>
                    <a:pt x="285" y="110"/>
                  </a:lnTo>
                  <a:lnTo>
                    <a:pt x="285" y="110"/>
                  </a:lnTo>
                  <a:lnTo>
                    <a:pt x="286" y="110"/>
                  </a:lnTo>
                  <a:lnTo>
                    <a:pt x="286" y="110"/>
                  </a:lnTo>
                  <a:lnTo>
                    <a:pt x="286" y="109"/>
                  </a:lnTo>
                  <a:lnTo>
                    <a:pt x="288" y="109"/>
                  </a:lnTo>
                  <a:lnTo>
                    <a:pt x="291" y="108"/>
                  </a:lnTo>
                  <a:lnTo>
                    <a:pt x="297" y="105"/>
                  </a:lnTo>
                  <a:lnTo>
                    <a:pt x="303" y="102"/>
                  </a:lnTo>
                  <a:lnTo>
                    <a:pt x="308" y="99"/>
                  </a:lnTo>
                  <a:lnTo>
                    <a:pt x="314" y="95"/>
                  </a:lnTo>
                  <a:lnTo>
                    <a:pt x="320" y="91"/>
                  </a:lnTo>
                  <a:lnTo>
                    <a:pt x="326" y="86"/>
                  </a:lnTo>
                  <a:lnTo>
                    <a:pt x="332" y="82"/>
                  </a:lnTo>
                  <a:lnTo>
                    <a:pt x="337" y="77"/>
                  </a:lnTo>
                  <a:lnTo>
                    <a:pt x="343" y="72"/>
                  </a:lnTo>
                  <a:lnTo>
                    <a:pt x="349" y="66"/>
                  </a:lnTo>
                  <a:lnTo>
                    <a:pt x="355" y="61"/>
                  </a:lnTo>
                  <a:lnTo>
                    <a:pt x="361" y="55"/>
                  </a:lnTo>
                  <a:lnTo>
                    <a:pt x="366" y="50"/>
                  </a:lnTo>
                  <a:lnTo>
                    <a:pt x="373" y="44"/>
                  </a:lnTo>
                  <a:lnTo>
                    <a:pt x="378" y="39"/>
                  </a:lnTo>
                  <a:lnTo>
                    <a:pt x="384" y="34"/>
                  </a:lnTo>
                  <a:lnTo>
                    <a:pt x="390" y="28"/>
                  </a:lnTo>
                  <a:lnTo>
                    <a:pt x="395" y="24"/>
                  </a:lnTo>
                  <a:lnTo>
                    <a:pt x="401" y="19"/>
                  </a:lnTo>
                  <a:lnTo>
                    <a:pt x="407" y="14"/>
                  </a:lnTo>
                  <a:lnTo>
                    <a:pt x="413" y="11"/>
                  </a:lnTo>
                  <a:lnTo>
                    <a:pt x="419" y="7"/>
                  </a:lnTo>
                  <a:lnTo>
                    <a:pt x="419" y="7"/>
                  </a:lnTo>
                  <a:lnTo>
                    <a:pt x="419" y="7"/>
                  </a:lnTo>
                  <a:lnTo>
                    <a:pt x="419" y="7"/>
                  </a:lnTo>
                  <a:lnTo>
                    <a:pt x="420" y="7"/>
                  </a:lnTo>
                  <a:lnTo>
                    <a:pt x="421" y="7"/>
                  </a:lnTo>
                  <a:lnTo>
                    <a:pt x="422" y="6"/>
                  </a:lnTo>
                  <a:lnTo>
                    <a:pt x="425" y="5"/>
                  </a:lnTo>
                  <a:lnTo>
                    <a:pt x="425" y="5"/>
                  </a:lnTo>
                  <a:lnTo>
                    <a:pt x="425" y="5"/>
                  </a:lnTo>
                  <a:lnTo>
                    <a:pt x="425" y="4"/>
                  </a:lnTo>
                  <a:lnTo>
                    <a:pt x="425" y="4"/>
                  </a:lnTo>
                  <a:lnTo>
                    <a:pt x="426" y="4"/>
                  </a:lnTo>
                  <a:lnTo>
                    <a:pt x="427" y="4"/>
                  </a:lnTo>
                  <a:lnTo>
                    <a:pt x="428" y="4"/>
                  </a:lnTo>
                  <a:lnTo>
                    <a:pt x="428" y="4"/>
                  </a:lnTo>
                  <a:lnTo>
                    <a:pt x="428" y="3"/>
                  </a:lnTo>
                  <a:lnTo>
                    <a:pt x="428" y="3"/>
                  </a:lnTo>
                  <a:lnTo>
                    <a:pt x="429" y="3"/>
                  </a:lnTo>
                  <a:lnTo>
                    <a:pt x="430" y="3"/>
                  </a:lnTo>
                  <a:lnTo>
                    <a:pt x="430" y="2"/>
                  </a:lnTo>
                  <a:lnTo>
                    <a:pt x="430" y="2"/>
                  </a:lnTo>
                  <a:lnTo>
                    <a:pt x="431" y="2"/>
                  </a:lnTo>
                  <a:lnTo>
                    <a:pt x="431" y="2"/>
                  </a:lnTo>
                  <a:lnTo>
                    <a:pt x="432" y="2"/>
                  </a:lnTo>
                  <a:lnTo>
                    <a:pt x="433" y="2"/>
                  </a:lnTo>
                  <a:lnTo>
                    <a:pt x="433" y="2"/>
                  </a:lnTo>
                  <a:lnTo>
                    <a:pt x="433" y="2"/>
                  </a:lnTo>
                  <a:lnTo>
                    <a:pt x="434" y="2"/>
                  </a:lnTo>
                  <a:lnTo>
                    <a:pt x="434" y="1"/>
                  </a:lnTo>
                  <a:lnTo>
                    <a:pt x="435" y="1"/>
                  </a:lnTo>
                  <a:lnTo>
                    <a:pt x="436" y="1"/>
                  </a:lnTo>
                  <a:lnTo>
                    <a:pt x="436" y="1"/>
                  </a:lnTo>
                  <a:lnTo>
                    <a:pt x="436" y="1"/>
                  </a:lnTo>
                  <a:lnTo>
                    <a:pt x="437" y="1"/>
                  </a:lnTo>
                  <a:lnTo>
                    <a:pt x="437" y="1"/>
                  </a:lnTo>
                  <a:lnTo>
                    <a:pt x="438" y="1"/>
                  </a:lnTo>
                  <a:lnTo>
                    <a:pt x="438" y="1"/>
                  </a:lnTo>
                  <a:lnTo>
                    <a:pt x="438" y="1"/>
                  </a:lnTo>
                  <a:lnTo>
                    <a:pt x="438" y="0"/>
                  </a:lnTo>
                  <a:lnTo>
                    <a:pt x="438" y="0"/>
                  </a:lnTo>
                  <a:lnTo>
                    <a:pt x="439" y="0"/>
                  </a:lnTo>
                  <a:lnTo>
                    <a:pt x="439" y="0"/>
                  </a:lnTo>
                  <a:lnTo>
                    <a:pt x="439" y="0"/>
                  </a:lnTo>
                  <a:lnTo>
                    <a:pt x="439" y="0"/>
                  </a:lnTo>
                  <a:lnTo>
                    <a:pt x="440" y="0"/>
                  </a:lnTo>
                  <a:lnTo>
                    <a:pt x="440" y="0"/>
                  </a:lnTo>
                  <a:lnTo>
                    <a:pt x="441" y="0"/>
                  </a:lnTo>
                  <a:lnTo>
                    <a:pt x="441" y="0"/>
                  </a:lnTo>
                  <a:lnTo>
                    <a:pt x="441" y="0"/>
                  </a:lnTo>
                  <a:lnTo>
                    <a:pt x="441" y="0"/>
                  </a:lnTo>
                  <a:lnTo>
                    <a:pt x="442" y="0"/>
                  </a:lnTo>
                  <a:lnTo>
                    <a:pt x="442" y="0"/>
                  </a:lnTo>
                  <a:lnTo>
                    <a:pt x="442" y="0"/>
                  </a:lnTo>
                  <a:lnTo>
                    <a:pt x="442" y="0"/>
                  </a:lnTo>
                  <a:lnTo>
                    <a:pt x="443" y="0"/>
                  </a:lnTo>
                  <a:lnTo>
                    <a:pt x="443" y="0"/>
                  </a:lnTo>
                  <a:lnTo>
                    <a:pt x="443" y="0"/>
                  </a:lnTo>
                  <a:lnTo>
                    <a:pt x="443" y="0"/>
                  </a:lnTo>
                  <a:lnTo>
                    <a:pt x="443" y="0"/>
                  </a:lnTo>
                  <a:lnTo>
                    <a:pt x="443" y="0"/>
                  </a:lnTo>
                  <a:lnTo>
                    <a:pt x="443" y="0"/>
                  </a:lnTo>
                  <a:lnTo>
                    <a:pt x="444" y="0"/>
                  </a:lnTo>
                  <a:lnTo>
                    <a:pt x="444" y="0"/>
                  </a:lnTo>
                  <a:lnTo>
                    <a:pt x="444" y="0"/>
                  </a:lnTo>
                  <a:lnTo>
                    <a:pt x="444" y="0"/>
                  </a:lnTo>
                  <a:lnTo>
                    <a:pt x="444" y="0"/>
                  </a:lnTo>
                  <a:lnTo>
                    <a:pt x="444" y="0"/>
                  </a:lnTo>
                  <a:lnTo>
                    <a:pt x="445" y="0"/>
                  </a:lnTo>
                  <a:lnTo>
                    <a:pt x="445" y="0"/>
                  </a:lnTo>
                  <a:lnTo>
                    <a:pt x="445" y="0"/>
                  </a:lnTo>
                  <a:lnTo>
                    <a:pt x="445" y="0"/>
                  </a:lnTo>
                  <a:lnTo>
                    <a:pt x="445" y="0"/>
                  </a:lnTo>
                  <a:lnTo>
                    <a:pt x="445" y="0"/>
                  </a:lnTo>
                  <a:lnTo>
                    <a:pt x="445" y="0"/>
                  </a:lnTo>
                  <a:lnTo>
                    <a:pt x="446" y="0"/>
                  </a:lnTo>
                  <a:lnTo>
                    <a:pt x="446" y="0"/>
                  </a:lnTo>
                  <a:lnTo>
                    <a:pt x="446" y="0"/>
                  </a:lnTo>
                  <a:lnTo>
                    <a:pt x="446" y="0"/>
                  </a:lnTo>
                  <a:lnTo>
                    <a:pt x="446" y="0"/>
                  </a:lnTo>
                  <a:lnTo>
                    <a:pt x="446" y="0"/>
                  </a:lnTo>
                  <a:lnTo>
                    <a:pt x="446" y="0"/>
                  </a:lnTo>
                  <a:lnTo>
                    <a:pt x="446" y="0"/>
                  </a:lnTo>
                  <a:lnTo>
                    <a:pt x="446" y="0"/>
                  </a:lnTo>
                  <a:lnTo>
                    <a:pt x="447" y="0"/>
                  </a:lnTo>
                  <a:lnTo>
                    <a:pt x="447" y="0"/>
                  </a:lnTo>
                  <a:lnTo>
                    <a:pt x="447" y="0"/>
                  </a:lnTo>
                  <a:lnTo>
                    <a:pt x="447" y="0"/>
                  </a:lnTo>
                  <a:lnTo>
                    <a:pt x="447" y="0"/>
                  </a:lnTo>
                  <a:lnTo>
                    <a:pt x="447" y="0"/>
                  </a:lnTo>
                  <a:lnTo>
                    <a:pt x="447" y="0"/>
                  </a:lnTo>
                  <a:lnTo>
                    <a:pt x="447" y="0"/>
                  </a:lnTo>
                  <a:lnTo>
                    <a:pt x="447" y="0"/>
                  </a:lnTo>
                  <a:lnTo>
                    <a:pt x="447" y="0"/>
                  </a:lnTo>
                  <a:lnTo>
                    <a:pt x="447" y="0"/>
                  </a:lnTo>
                  <a:lnTo>
                    <a:pt x="447" y="0"/>
                  </a:lnTo>
                  <a:lnTo>
                    <a:pt x="448" y="0"/>
                  </a:lnTo>
                  <a:lnTo>
                    <a:pt x="448" y="0"/>
                  </a:lnTo>
                  <a:lnTo>
                    <a:pt x="448" y="0"/>
                  </a:lnTo>
                  <a:lnTo>
                    <a:pt x="448" y="0"/>
                  </a:lnTo>
                  <a:lnTo>
                    <a:pt x="448" y="0"/>
                  </a:lnTo>
                  <a:lnTo>
                    <a:pt x="448" y="0"/>
                  </a:lnTo>
                  <a:lnTo>
                    <a:pt x="448" y="0"/>
                  </a:lnTo>
                  <a:lnTo>
                    <a:pt x="448" y="0"/>
                  </a:lnTo>
                  <a:lnTo>
                    <a:pt x="448" y="0"/>
                  </a:lnTo>
                  <a:lnTo>
                    <a:pt x="448" y="0"/>
                  </a:lnTo>
                  <a:lnTo>
                    <a:pt x="449" y="0"/>
                  </a:lnTo>
                  <a:lnTo>
                    <a:pt x="449" y="0"/>
                  </a:lnTo>
                  <a:lnTo>
                    <a:pt x="449" y="0"/>
                  </a:lnTo>
                  <a:lnTo>
                    <a:pt x="449" y="0"/>
                  </a:lnTo>
                  <a:lnTo>
                    <a:pt x="449" y="0"/>
                  </a:lnTo>
                  <a:lnTo>
                    <a:pt x="449" y="0"/>
                  </a:lnTo>
                  <a:lnTo>
                    <a:pt x="449" y="0"/>
                  </a:lnTo>
                  <a:lnTo>
                    <a:pt x="449" y="0"/>
                  </a:lnTo>
                  <a:lnTo>
                    <a:pt x="449" y="0"/>
                  </a:lnTo>
                  <a:lnTo>
                    <a:pt x="450" y="0"/>
                  </a:lnTo>
                  <a:lnTo>
                    <a:pt x="450" y="0"/>
                  </a:lnTo>
                  <a:lnTo>
                    <a:pt x="450" y="0"/>
                  </a:lnTo>
                  <a:lnTo>
                    <a:pt x="450" y="0"/>
                  </a:lnTo>
                  <a:lnTo>
                    <a:pt x="450" y="0"/>
                  </a:lnTo>
                  <a:lnTo>
                    <a:pt x="450" y="0"/>
                  </a:lnTo>
                  <a:lnTo>
                    <a:pt x="450" y="0"/>
                  </a:lnTo>
                  <a:lnTo>
                    <a:pt x="451" y="0"/>
                  </a:lnTo>
                  <a:lnTo>
                    <a:pt x="451" y="0"/>
                  </a:lnTo>
                  <a:lnTo>
                    <a:pt x="451" y="0"/>
                  </a:lnTo>
                  <a:lnTo>
                    <a:pt x="451" y="0"/>
                  </a:lnTo>
                  <a:lnTo>
                    <a:pt x="451" y="0"/>
                  </a:lnTo>
                  <a:lnTo>
                    <a:pt x="451" y="0"/>
                  </a:lnTo>
                  <a:lnTo>
                    <a:pt x="452" y="0"/>
                  </a:lnTo>
                  <a:lnTo>
                    <a:pt x="452" y="0"/>
                  </a:lnTo>
                  <a:lnTo>
                    <a:pt x="452" y="0"/>
                  </a:lnTo>
                  <a:lnTo>
                    <a:pt x="452" y="0"/>
                  </a:lnTo>
                  <a:lnTo>
                    <a:pt x="452" y="0"/>
                  </a:lnTo>
                  <a:lnTo>
                    <a:pt x="453" y="0"/>
                  </a:lnTo>
                  <a:lnTo>
                    <a:pt x="453" y="0"/>
                  </a:lnTo>
                  <a:lnTo>
                    <a:pt x="453" y="0"/>
                  </a:lnTo>
                  <a:lnTo>
                    <a:pt x="454" y="0"/>
                  </a:lnTo>
                  <a:lnTo>
                    <a:pt x="454" y="0"/>
                  </a:lnTo>
                  <a:lnTo>
                    <a:pt x="454" y="0"/>
                  </a:lnTo>
                  <a:lnTo>
                    <a:pt x="454" y="0"/>
                  </a:lnTo>
                  <a:lnTo>
                    <a:pt x="455" y="0"/>
                  </a:lnTo>
                  <a:lnTo>
                    <a:pt x="455" y="0"/>
                  </a:lnTo>
                  <a:lnTo>
                    <a:pt x="455" y="0"/>
                  </a:lnTo>
                  <a:lnTo>
                    <a:pt x="455" y="0"/>
                  </a:lnTo>
                  <a:lnTo>
                    <a:pt x="456" y="0"/>
                  </a:lnTo>
                  <a:lnTo>
                    <a:pt x="456" y="0"/>
                  </a:lnTo>
                  <a:lnTo>
                    <a:pt x="456" y="0"/>
                  </a:lnTo>
                  <a:lnTo>
                    <a:pt x="457" y="0"/>
                  </a:lnTo>
                  <a:lnTo>
                    <a:pt x="457" y="0"/>
                  </a:lnTo>
                  <a:lnTo>
                    <a:pt x="457" y="1"/>
                  </a:lnTo>
                  <a:lnTo>
                    <a:pt x="458" y="1"/>
                  </a:lnTo>
                  <a:lnTo>
                    <a:pt x="459" y="1"/>
                  </a:lnTo>
                  <a:lnTo>
                    <a:pt x="459" y="1"/>
                  </a:lnTo>
                  <a:lnTo>
                    <a:pt x="459" y="1"/>
                  </a:lnTo>
                  <a:lnTo>
                    <a:pt x="459" y="1"/>
                  </a:lnTo>
                  <a:lnTo>
                    <a:pt x="460" y="1"/>
                  </a:lnTo>
                  <a:lnTo>
                    <a:pt x="461" y="2"/>
                  </a:lnTo>
                  <a:lnTo>
                    <a:pt x="462" y="2"/>
                  </a:lnTo>
                  <a:lnTo>
                    <a:pt x="462" y="2"/>
                  </a:lnTo>
                  <a:lnTo>
                    <a:pt x="462" y="2"/>
                  </a:lnTo>
                  <a:lnTo>
                    <a:pt x="463" y="2"/>
                  </a:lnTo>
                  <a:lnTo>
                    <a:pt x="463" y="2"/>
                  </a:lnTo>
                  <a:lnTo>
                    <a:pt x="464" y="2"/>
                  </a:lnTo>
                  <a:lnTo>
                    <a:pt x="465" y="3"/>
                  </a:lnTo>
                  <a:lnTo>
                    <a:pt x="465" y="3"/>
                  </a:lnTo>
                  <a:lnTo>
                    <a:pt x="465" y="3"/>
                  </a:lnTo>
                  <a:lnTo>
                    <a:pt x="465" y="3"/>
                  </a:lnTo>
                  <a:lnTo>
                    <a:pt x="466" y="3"/>
                  </a:lnTo>
                  <a:lnTo>
                    <a:pt x="467" y="4"/>
                  </a:lnTo>
                  <a:lnTo>
                    <a:pt x="468" y="4"/>
                  </a:lnTo>
                  <a:lnTo>
                    <a:pt x="468" y="4"/>
                  </a:lnTo>
                  <a:lnTo>
                    <a:pt x="468" y="4"/>
                  </a:lnTo>
                  <a:lnTo>
                    <a:pt x="468" y="4"/>
                  </a:lnTo>
                  <a:lnTo>
                    <a:pt x="469" y="4"/>
                  </a:lnTo>
                  <a:lnTo>
                    <a:pt x="469" y="5"/>
                  </a:lnTo>
                  <a:lnTo>
                    <a:pt x="471" y="6"/>
                  </a:lnTo>
                  <a:lnTo>
                    <a:pt x="471" y="6"/>
                  </a:lnTo>
                  <a:lnTo>
                    <a:pt x="471" y="6"/>
                  </a:lnTo>
                  <a:lnTo>
                    <a:pt x="471" y="6"/>
                  </a:lnTo>
                  <a:lnTo>
                    <a:pt x="471" y="6"/>
                  </a:lnTo>
                  <a:lnTo>
                    <a:pt x="472" y="6"/>
                  </a:lnTo>
                  <a:lnTo>
                    <a:pt x="474" y="7"/>
                  </a:lnTo>
                  <a:lnTo>
                    <a:pt x="477" y="9"/>
                  </a:lnTo>
                  <a:lnTo>
                    <a:pt x="477" y="9"/>
                  </a:lnTo>
                  <a:lnTo>
                    <a:pt x="477" y="9"/>
                  </a:lnTo>
                  <a:lnTo>
                    <a:pt x="477" y="9"/>
                  </a:lnTo>
                  <a:lnTo>
                    <a:pt x="478" y="9"/>
                  </a:lnTo>
                  <a:lnTo>
                    <a:pt x="478" y="10"/>
                  </a:lnTo>
                  <a:lnTo>
                    <a:pt x="480" y="11"/>
                  </a:lnTo>
                  <a:lnTo>
                    <a:pt x="483" y="13"/>
                  </a:lnTo>
                  <a:lnTo>
                    <a:pt x="488" y="17"/>
                  </a:lnTo>
                  <a:lnTo>
                    <a:pt x="494" y="23"/>
                  </a:lnTo>
                  <a:lnTo>
                    <a:pt x="500" y="28"/>
                  </a:lnTo>
                  <a:lnTo>
                    <a:pt x="506" y="34"/>
                  </a:lnTo>
                  <a:lnTo>
                    <a:pt x="512" y="41"/>
                  </a:lnTo>
                  <a:lnTo>
                    <a:pt x="517" y="48"/>
                  </a:lnTo>
                  <a:lnTo>
                    <a:pt x="523" y="55"/>
                  </a:lnTo>
                  <a:lnTo>
                    <a:pt x="529" y="63"/>
                  </a:lnTo>
                  <a:lnTo>
                    <a:pt x="535" y="70"/>
                  </a:lnTo>
                  <a:lnTo>
                    <a:pt x="541" y="77"/>
                  </a:lnTo>
                  <a:lnTo>
                    <a:pt x="547" y="84"/>
                  </a:lnTo>
                  <a:lnTo>
                    <a:pt x="552" y="90"/>
                  </a:lnTo>
                  <a:lnTo>
                    <a:pt x="558" y="96"/>
                  </a:lnTo>
                  <a:lnTo>
                    <a:pt x="564" y="101"/>
                  </a:lnTo>
                  <a:lnTo>
                    <a:pt x="564" y="101"/>
                  </a:lnTo>
                  <a:lnTo>
                    <a:pt x="564" y="101"/>
                  </a:lnTo>
                  <a:lnTo>
                    <a:pt x="564" y="101"/>
                  </a:lnTo>
                  <a:lnTo>
                    <a:pt x="564" y="102"/>
                  </a:lnTo>
                  <a:lnTo>
                    <a:pt x="565" y="102"/>
                  </a:lnTo>
                  <a:lnTo>
                    <a:pt x="567" y="104"/>
                  </a:lnTo>
                  <a:lnTo>
                    <a:pt x="570" y="106"/>
                  </a:lnTo>
                  <a:lnTo>
                    <a:pt x="570" y="106"/>
                  </a:lnTo>
                  <a:lnTo>
                    <a:pt x="570" y="106"/>
                  </a:lnTo>
                  <a:lnTo>
                    <a:pt x="570" y="106"/>
                  </a:lnTo>
                  <a:lnTo>
                    <a:pt x="570" y="106"/>
                  </a:lnTo>
                  <a:lnTo>
                    <a:pt x="571" y="107"/>
                  </a:lnTo>
                  <a:lnTo>
                    <a:pt x="573" y="108"/>
                  </a:lnTo>
                  <a:lnTo>
                    <a:pt x="573" y="108"/>
                  </a:lnTo>
                  <a:lnTo>
                    <a:pt x="573" y="108"/>
                  </a:lnTo>
                  <a:lnTo>
                    <a:pt x="573" y="108"/>
                  </a:lnTo>
                  <a:lnTo>
                    <a:pt x="573" y="108"/>
                  </a:lnTo>
                  <a:lnTo>
                    <a:pt x="574" y="109"/>
                  </a:lnTo>
                  <a:lnTo>
                    <a:pt x="575" y="110"/>
                  </a:lnTo>
                  <a:lnTo>
                    <a:pt x="575" y="110"/>
                  </a:lnTo>
                  <a:lnTo>
                    <a:pt x="575" y="110"/>
                  </a:lnTo>
                  <a:lnTo>
                    <a:pt x="576" y="110"/>
                  </a:lnTo>
                  <a:lnTo>
                    <a:pt x="576" y="110"/>
                  </a:lnTo>
                  <a:lnTo>
                    <a:pt x="577" y="110"/>
                  </a:lnTo>
                  <a:lnTo>
                    <a:pt x="578" y="111"/>
                  </a:lnTo>
                  <a:lnTo>
                    <a:pt x="578" y="111"/>
                  </a:lnTo>
                  <a:lnTo>
                    <a:pt x="578" y="111"/>
                  </a:lnTo>
                  <a:lnTo>
                    <a:pt x="579" y="111"/>
                  </a:lnTo>
                  <a:lnTo>
                    <a:pt x="579" y="112"/>
                  </a:lnTo>
                  <a:lnTo>
                    <a:pt x="579" y="112"/>
                  </a:lnTo>
                  <a:lnTo>
                    <a:pt x="581" y="112"/>
                  </a:lnTo>
                  <a:lnTo>
                    <a:pt x="581" y="112"/>
                  </a:lnTo>
                  <a:lnTo>
                    <a:pt x="581" y="112"/>
                  </a:lnTo>
                  <a:lnTo>
                    <a:pt x="581" y="113"/>
                  </a:lnTo>
                  <a:lnTo>
                    <a:pt x="582" y="113"/>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5" name="Freeform 57"/>
            <p:cNvSpPr>
              <a:spLocks/>
            </p:cNvSpPr>
            <p:nvPr/>
          </p:nvSpPr>
          <p:spPr bwMode="auto">
            <a:xfrm>
              <a:off x="1355" y="2186"/>
              <a:ext cx="245" cy="116"/>
            </a:xfrm>
            <a:custGeom>
              <a:avLst/>
              <a:gdLst/>
              <a:ahLst/>
              <a:cxnLst>
                <a:cxn ang="0">
                  <a:pos x="2" y="114"/>
                </a:cxn>
                <a:cxn ang="0">
                  <a:pos x="4" y="114"/>
                </a:cxn>
                <a:cxn ang="0">
                  <a:pos x="7" y="115"/>
                </a:cxn>
                <a:cxn ang="0">
                  <a:pos x="9" y="115"/>
                </a:cxn>
                <a:cxn ang="0">
                  <a:pos x="10" y="115"/>
                </a:cxn>
                <a:cxn ang="0">
                  <a:pos x="11" y="116"/>
                </a:cxn>
                <a:cxn ang="0">
                  <a:pos x="12" y="116"/>
                </a:cxn>
                <a:cxn ang="0">
                  <a:pos x="13" y="116"/>
                </a:cxn>
                <a:cxn ang="0">
                  <a:pos x="13" y="116"/>
                </a:cxn>
                <a:cxn ang="0">
                  <a:pos x="14" y="116"/>
                </a:cxn>
                <a:cxn ang="0">
                  <a:pos x="15" y="116"/>
                </a:cxn>
                <a:cxn ang="0">
                  <a:pos x="16" y="115"/>
                </a:cxn>
                <a:cxn ang="0">
                  <a:pos x="17" y="115"/>
                </a:cxn>
                <a:cxn ang="0">
                  <a:pos x="20" y="115"/>
                </a:cxn>
                <a:cxn ang="0">
                  <a:pos x="22" y="114"/>
                </a:cxn>
                <a:cxn ang="0">
                  <a:pos x="26" y="113"/>
                </a:cxn>
                <a:cxn ang="0">
                  <a:pos x="29" y="112"/>
                </a:cxn>
                <a:cxn ang="0">
                  <a:pos x="33" y="109"/>
                </a:cxn>
                <a:cxn ang="0">
                  <a:pos x="40" y="104"/>
                </a:cxn>
                <a:cxn ang="0">
                  <a:pos x="51" y="92"/>
                </a:cxn>
                <a:cxn ang="0">
                  <a:pos x="98" y="26"/>
                </a:cxn>
                <a:cxn ang="0">
                  <a:pos x="110" y="12"/>
                </a:cxn>
                <a:cxn ang="0">
                  <a:pos x="113" y="10"/>
                </a:cxn>
                <a:cxn ang="0">
                  <a:pos x="116" y="7"/>
                </a:cxn>
                <a:cxn ang="0">
                  <a:pos x="121" y="4"/>
                </a:cxn>
                <a:cxn ang="0">
                  <a:pos x="123" y="2"/>
                </a:cxn>
                <a:cxn ang="0">
                  <a:pos x="126" y="1"/>
                </a:cxn>
                <a:cxn ang="0">
                  <a:pos x="128" y="1"/>
                </a:cxn>
                <a:cxn ang="0">
                  <a:pos x="129" y="0"/>
                </a:cxn>
                <a:cxn ang="0">
                  <a:pos x="131" y="0"/>
                </a:cxn>
                <a:cxn ang="0">
                  <a:pos x="132" y="0"/>
                </a:cxn>
                <a:cxn ang="0">
                  <a:pos x="133" y="0"/>
                </a:cxn>
                <a:cxn ang="0">
                  <a:pos x="134" y="0"/>
                </a:cxn>
                <a:cxn ang="0">
                  <a:pos x="135" y="0"/>
                </a:cxn>
                <a:cxn ang="0">
                  <a:pos x="135" y="0"/>
                </a:cxn>
                <a:cxn ang="0">
                  <a:pos x="136" y="0"/>
                </a:cxn>
                <a:cxn ang="0">
                  <a:pos x="137" y="0"/>
                </a:cxn>
                <a:cxn ang="0">
                  <a:pos x="139" y="0"/>
                </a:cxn>
                <a:cxn ang="0">
                  <a:pos x="141" y="0"/>
                </a:cxn>
                <a:cxn ang="0">
                  <a:pos x="143" y="2"/>
                </a:cxn>
                <a:cxn ang="0">
                  <a:pos x="148" y="4"/>
                </a:cxn>
                <a:cxn ang="0">
                  <a:pos x="151" y="6"/>
                </a:cxn>
                <a:cxn ang="0">
                  <a:pos x="157" y="11"/>
                </a:cxn>
                <a:cxn ang="0">
                  <a:pos x="191" y="62"/>
                </a:cxn>
                <a:cxn ang="0">
                  <a:pos x="210" y="92"/>
                </a:cxn>
                <a:cxn ang="0">
                  <a:pos x="217" y="102"/>
                </a:cxn>
                <a:cxn ang="0">
                  <a:pos x="220" y="106"/>
                </a:cxn>
                <a:cxn ang="0">
                  <a:pos x="224" y="109"/>
                </a:cxn>
                <a:cxn ang="0">
                  <a:pos x="227" y="112"/>
                </a:cxn>
                <a:cxn ang="0">
                  <a:pos x="230" y="113"/>
                </a:cxn>
                <a:cxn ang="0">
                  <a:pos x="232" y="114"/>
                </a:cxn>
                <a:cxn ang="0">
                  <a:pos x="233" y="115"/>
                </a:cxn>
                <a:cxn ang="0">
                  <a:pos x="235" y="115"/>
                </a:cxn>
                <a:cxn ang="0">
                  <a:pos x="237" y="115"/>
                </a:cxn>
                <a:cxn ang="0">
                  <a:pos x="237" y="116"/>
                </a:cxn>
                <a:cxn ang="0">
                  <a:pos x="238" y="116"/>
                </a:cxn>
                <a:cxn ang="0">
                  <a:pos x="239" y="116"/>
                </a:cxn>
                <a:cxn ang="0">
                  <a:pos x="240" y="116"/>
                </a:cxn>
                <a:cxn ang="0">
                  <a:pos x="240" y="116"/>
                </a:cxn>
                <a:cxn ang="0">
                  <a:pos x="242" y="115"/>
                </a:cxn>
                <a:cxn ang="0">
                  <a:pos x="243" y="115"/>
                </a:cxn>
                <a:cxn ang="0">
                  <a:pos x="245" y="115"/>
                </a:cxn>
              </a:cxnLst>
              <a:rect l="0" t="0" r="r" b="b"/>
              <a:pathLst>
                <a:path w="245" h="116">
                  <a:moveTo>
                    <a:pt x="0" y="113"/>
                  </a:moveTo>
                  <a:lnTo>
                    <a:pt x="0" y="113"/>
                  </a:lnTo>
                  <a:lnTo>
                    <a:pt x="1" y="113"/>
                  </a:lnTo>
                  <a:lnTo>
                    <a:pt x="1" y="113"/>
                  </a:lnTo>
                  <a:lnTo>
                    <a:pt x="1" y="113"/>
                  </a:lnTo>
                  <a:lnTo>
                    <a:pt x="1" y="113"/>
                  </a:lnTo>
                  <a:lnTo>
                    <a:pt x="2" y="114"/>
                  </a:lnTo>
                  <a:lnTo>
                    <a:pt x="2" y="114"/>
                  </a:lnTo>
                  <a:lnTo>
                    <a:pt x="2" y="114"/>
                  </a:lnTo>
                  <a:lnTo>
                    <a:pt x="2" y="114"/>
                  </a:lnTo>
                  <a:lnTo>
                    <a:pt x="3" y="114"/>
                  </a:lnTo>
                  <a:lnTo>
                    <a:pt x="3" y="114"/>
                  </a:lnTo>
                  <a:lnTo>
                    <a:pt x="3" y="114"/>
                  </a:lnTo>
                  <a:lnTo>
                    <a:pt x="4" y="114"/>
                  </a:lnTo>
                  <a:lnTo>
                    <a:pt x="4" y="114"/>
                  </a:lnTo>
                  <a:lnTo>
                    <a:pt x="4" y="114"/>
                  </a:lnTo>
                  <a:lnTo>
                    <a:pt x="5" y="114"/>
                  </a:lnTo>
                  <a:lnTo>
                    <a:pt x="5" y="114"/>
                  </a:lnTo>
                  <a:lnTo>
                    <a:pt x="5" y="115"/>
                  </a:lnTo>
                  <a:lnTo>
                    <a:pt x="5" y="115"/>
                  </a:lnTo>
                  <a:lnTo>
                    <a:pt x="6" y="115"/>
                  </a:lnTo>
                  <a:lnTo>
                    <a:pt x="6" y="115"/>
                  </a:lnTo>
                  <a:lnTo>
                    <a:pt x="6" y="115"/>
                  </a:lnTo>
                  <a:lnTo>
                    <a:pt x="7" y="115"/>
                  </a:lnTo>
                  <a:lnTo>
                    <a:pt x="7" y="115"/>
                  </a:lnTo>
                  <a:lnTo>
                    <a:pt x="7" y="115"/>
                  </a:lnTo>
                  <a:lnTo>
                    <a:pt x="8" y="115"/>
                  </a:lnTo>
                  <a:lnTo>
                    <a:pt x="8" y="115"/>
                  </a:lnTo>
                  <a:lnTo>
                    <a:pt x="8" y="115"/>
                  </a:lnTo>
                  <a:lnTo>
                    <a:pt x="8" y="115"/>
                  </a:lnTo>
                  <a:lnTo>
                    <a:pt x="8" y="115"/>
                  </a:lnTo>
                  <a:lnTo>
                    <a:pt x="9" y="115"/>
                  </a:lnTo>
                  <a:lnTo>
                    <a:pt x="9" y="115"/>
                  </a:lnTo>
                  <a:lnTo>
                    <a:pt x="9" y="115"/>
                  </a:lnTo>
                  <a:lnTo>
                    <a:pt x="9" y="115"/>
                  </a:lnTo>
                  <a:lnTo>
                    <a:pt x="9" y="115"/>
                  </a:lnTo>
                  <a:lnTo>
                    <a:pt x="9" y="115"/>
                  </a:lnTo>
                  <a:lnTo>
                    <a:pt x="9" y="115"/>
                  </a:lnTo>
                  <a:lnTo>
                    <a:pt x="9" y="115"/>
                  </a:lnTo>
                  <a:lnTo>
                    <a:pt x="10" y="115"/>
                  </a:lnTo>
                  <a:lnTo>
                    <a:pt x="10" y="115"/>
                  </a:lnTo>
                  <a:lnTo>
                    <a:pt x="10" y="115"/>
                  </a:lnTo>
                  <a:lnTo>
                    <a:pt x="10" y="115"/>
                  </a:lnTo>
                  <a:lnTo>
                    <a:pt x="10" y="115"/>
                  </a:lnTo>
                  <a:lnTo>
                    <a:pt x="11" y="116"/>
                  </a:lnTo>
                  <a:lnTo>
                    <a:pt x="11" y="116"/>
                  </a:lnTo>
                  <a:lnTo>
                    <a:pt x="11" y="116"/>
                  </a:lnTo>
                  <a:lnTo>
                    <a:pt x="11" y="116"/>
                  </a:lnTo>
                  <a:lnTo>
                    <a:pt x="11" y="116"/>
                  </a:lnTo>
                  <a:lnTo>
                    <a:pt x="11" y="116"/>
                  </a:lnTo>
                  <a:lnTo>
                    <a:pt x="11" y="116"/>
                  </a:lnTo>
                  <a:lnTo>
                    <a:pt x="11" y="116"/>
                  </a:lnTo>
                  <a:lnTo>
                    <a:pt x="11" y="116"/>
                  </a:lnTo>
                  <a:lnTo>
                    <a:pt x="11" y="116"/>
                  </a:lnTo>
                  <a:lnTo>
                    <a:pt x="12" y="116"/>
                  </a:lnTo>
                  <a:lnTo>
                    <a:pt x="12" y="116"/>
                  </a:lnTo>
                  <a:lnTo>
                    <a:pt x="12" y="116"/>
                  </a:lnTo>
                  <a:lnTo>
                    <a:pt x="12" y="116"/>
                  </a:lnTo>
                  <a:lnTo>
                    <a:pt x="12" y="116"/>
                  </a:lnTo>
                  <a:lnTo>
                    <a:pt x="12" y="116"/>
                  </a:lnTo>
                  <a:lnTo>
                    <a:pt x="12" y="116"/>
                  </a:lnTo>
                  <a:lnTo>
                    <a:pt x="12" y="116"/>
                  </a:lnTo>
                  <a:lnTo>
                    <a:pt x="12" y="116"/>
                  </a:lnTo>
                  <a:lnTo>
                    <a:pt x="13" y="116"/>
                  </a:lnTo>
                  <a:lnTo>
                    <a:pt x="13" y="116"/>
                  </a:lnTo>
                  <a:lnTo>
                    <a:pt x="13" y="116"/>
                  </a:lnTo>
                  <a:lnTo>
                    <a:pt x="13" y="116"/>
                  </a:lnTo>
                  <a:lnTo>
                    <a:pt x="13" y="116"/>
                  </a:lnTo>
                  <a:lnTo>
                    <a:pt x="13" y="116"/>
                  </a:lnTo>
                  <a:lnTo>
                    <a:pt x="13" y="116"/>
                  </a:lnTo>
                  <a:lnTo>
                    <a:pt x="13" y="116"/>
                  </a:lnTo>
                  <a:lnTo>
                    <a:pt x="13" y="116"/>
                  </a:lnTo>
                  <a:lnTo>
                    <a:pt x="13" y="116"/>
                  </a:lnTo>
                  <a:lnTo>
                    <a:pt x="13" y="116"/>
                  </a:lnTo>
                  <a:lnTo>
                    <a:pt x="13" y="116"/>
                  </a:lnTo>
                  <a:lnTo>
                    <a:pt x="14" y="116"/>
                  </a:lnTo>
                  <a:lnTo>
                    <a:pt x="14" y="116"/>
                  </a:lnTo>
                  <a:lnTo>
                    <a:pt x="14" y="116"/>
                  </a:lnTo>
                  <a:lnTo>
                    <a:pt x="14" y="116"/>
                  </a:lnTo>
                  <a:lnTo>
                    <a:pt x="14" y="116"/>
                  </a:lnTo>
                  <a:lnTo>
                    <a:pt x="14" y="116"/>
                  </a:lnTo>
                  <a:lnTo>
                    <a:pt x="14" y="116"/>
                  </a:lnTo>
                  <a:lnTo>
                    <a:pt x="14" y="116"/>
                  </a:lnTo>
                  <a:lnTo>
                    <a:pt x="15" y="116"/>
                  </a:lnTo>
                  <a:lnTo>
                    <a:pt x="15" y="116"/>
                  </a:lnTo>
                  <a:lnTo>
                    <a:pt x="15" y="116"/>
                  </a:lnTo>
                  <a:lnTo>
                    <a:pt x="15" y="116"/>
                  </a:lnTo>
                  <a:lnTo>
                    <a:pt x="15" y="116"/>
                  </a:lnTo>
                  <a:lnTo>
                    <a:pt x="15" y="116"/>
                  </a:lnTo>
                  <a:lnTo>
                    <a:pt x="15" y="116"/>
                  </a:lnTo>
                  <a:lnTo>
                    <a:pt x="15" y="115"/>
                  </a:lnTo>
                  <a:lnTo>
                    <a:pt x="15" y="115"/>
                  </a:lnTo>
                  <a:lnTo>
                    <a:pt x="16" y="115"/>
                  </a:lnTo>
                  <a:lnTo>
                    <a:pt x="16" y="115"/>
                  </a:lnTo>
                  <a:lnTo>
                    <a:pt x="16" y="115"/>
                  </a:lnTo>
                  <a:lnTo>
                    <a:pt x="16" y="115"/>
                  </a:lnTo>
                  <a:lnTo>
                    <a:pt x="16" y="115"/>
                  </a:lnTo>
                  <a:lnTo>
                    <a:pt x="17" y="115"/>
                  </a:lnTo>
                  <a:lnTo>
                    <a:pt x="17" y="115"/>
                  </a:lnTo>
                  <a:lnTo>
                    <a:pt x="17" y="115"/>
                  </a:lnTo>
                  <a:lnTo>
                    <a:pt x="17" y="115"/>
                  </a:lnTo>
                  <a:lnTo>
                    <a:pt x="17" y="115"/>
                  </a:lnTo>
                  <a:lnTo>
                    <a:pt x="17" y="115"/>
                  </a:lnTo>
                  <a:lnTo>
                    <a:pt x="17" y="115"/>
                  </a:lnTo>
                  <a:lnTo>
                    <a:pt x="18" y="115"/>
                  </a:lnTo>
                  <a:lnTo>
                    <a:pt x="18" y="115"/>
                  </a:lnTo>
                  <a:lnTo>
                    <a:pt x="18" y="115"/>
                  </a:lnTo>
                  <a:lnTo>
                    <a:pt x="18" y="115"/>
                  </a:lnTo>
                  <a:lnTo>
                    <a:pt x="19" y="115"/>
                  </a:lnTo>
                  <a:lnTo>
                    <a:pt x="19" y="115"/>
                  </a:lnTo>
                  <a:lnTo>
                    <a:pt x="20" y="115"/>
                  </a:lnTo>
                  <a:lnTo>
                    <a:pt x="20" y="115"/>
                  </a:lnTo>
                  <a:lnTo>
                    <a:pt x="20" y="115"/>
                  </a:lnTo>
                  <a:lnTo>
                    <a:pt x="20" y="115"/>
                  </a:lnTo>
                  <a:lnTo>
                    <a:pt x="20" y="115"/>
                  </a:lnTo>
                  <a:lnTo>
                    <a:pt x="21" y="114"/>
                  </a:lnTo>
                  <a:lnTo>
                    <a:pt x="21" y="114"/>
                  </a:lnTo>
                  <a:lnTo>
                    <a:pt x="21" y="114"/>
                  </a:lnTo>
                  <a:lnTo>
                    <a:pt x="22" y="114"/>
                  </a:lnTo>
                  <a:lnTo>
                    <a:pt x="22" y="114"/>
                  </a:lnTo>
                  <a:lnTo>
                    <a:pt x="23" y="114"/>
                  </a:lnTo>
                  <a:lnTo>
                    <a:pt x="23" y="114"/>
                  </a:lnTo>
                  <a:lnTo>
                    <a:pt x="23" y="114"/>
                  </a:lnTo>
                  <a:lnTo>
                    <a:pt x="23" y="114"/>
                  </a:lnTo>
                  <a:lnTo>
                    <a:pt x="23" y="114"/>
                  </a:lnTo>
                  <a:lnTo>
                    <a:pt x="24" y="114"/>
                  </a:lnTo>
                  <a:lnTo>
                    <a:pt x="25" y="113"/>
                  </a:lnTo>
                  <a:lnTo>
                    <a:pt x="26" y="113"/>
                  </a:lnTo>
                  <a:lnTo>
                    <a:pt x="26" y="113"/>
                  </a:lnTo>
                  <a:lnTo>
                    <a:pt x="26" y="113"/>
                  </a:lnTo>
                  <a:lnTo>
                    <a:pt x="26" y="113"/>
                  </a:lnTo>
                  <a:lnTo>
                    <a:pt x="27" y="112"/>
                  </a:lnTo>
                  <a:lnTo>
                    <a:pt x="28" y="112"/>
                  </a:lnTo>
                  <a:lnTo>
                    <a:pt x="28" y="112"/>
                  </a:lnTo>
                  <a:lnTo>
                    <a:pt x="28" y="112"/>
                  </a:lnTo>
                  <a:lnTo>
                    <a:pt x="29" y="112"/>
                  </a:lnTo>
                  <a:lnTo>
                    <a:pt x="29" y="111"/>
                  </a:lnTo>
                  <a:lnTo>
                    <a:pt x="30" y="111"/>
                  </a:lnTo>
                  <a:lnTo>
                    <a:pt x="31" y="110"/>
                  </a:lnTo>
                  <a:lnTo>
                    <a:pt x="31" y="110"/>
                  </a:lnTo>
                  <a:lnTo>
                    <a:pt x="31" y="110"/>
                  </a:lnTo>
                  <a:lnTo>
                    <a:pt x="32" y="110"/>
                  </a:lnTo>
                  <a:lnTo>
                    <a:pt x="32" y="110"/>
                  </a:lnTo>
                  <a:lnTo>
                    <a:pt x="33" y="109"/>
                  </a:lnTo>
                  <a:lnTo>
                    <a:pt x="34" y="108"/>
                  </a:lnTo>
                  <a:lnTo>
                    <a:pt x="34" y="108"/>
                  </a:lnTo>
                  <a:lnTo>
                    <a:pt x="34" y="108"/>
                  </a:lnTo>
                  <a:lnTo>
                    <a:pt x="35" y="108"/>
                  </a:lnTo>
                  <a:lnTo>
                    <a:pt x="35" y="108"/>
                  </a:lnTo>
                  <a:lnTo>
                    <a:pt x="36" y="107"/>
                  </a:lnTo>
                  <a:lnTo>
                    <a:pt x="37" y="106"/>
                  </a:lnTo>
                  <a:lnTo>
                    <a:pt x="40" y="104"/>
                  </a:lnTo>
                  <a:lnTo>
                    <a:pt x="40" y="104"/>
                  </a:lnTo>
                  <a:lnTo>
                    <a:pt x="40" y="104"/>
                  </a:lnTo>
                  <a:lnTo>
                    <a:pt x="40" y="103"/>
                  </a:lnTo>
                  <a:lnTo>
                    <a:pt x="41" y="103"/>
                  </a:lnTo>
                  <a:lnTo>
                    <a:pt x="41" y="102"/>
                  </a:lnTo>
                  <a:lnTo>
                    <a:pt x="43" y="101"/>
                  </a:lnTo>
                  <a:lnTo>
                    <a:pt x="45" y="98"/>
                  </a:lnTo>
                  <a:lnTo>
                    <a:pt x="51" y="92"/>
                  </a:lnTo>
                  <a:lnTo>
                    <a:pt x="57" y="85"/>
                  </a:lnTo>
                  <a:lnTo>
                    <a:pt x="63" y="77"/>
                  </a:lnTo>
                  <a:lnTo>
                    <a:pt x="69" y="68"/>
                  </a:lnTo>
                  <a:lnTo>
                    <a:pt x="74" y="60"/>
                  </a:lnTo>
                  <a:lnTo>
                    <a:pt x="81" y="51"/>
                  </a:lnTo>
                  <a:lnTo>
                    <a:pt x="86" y="42"/>
                  </a:lnTo>
                  <a:lnTo>
                    <a:pt x="92" y="34"/>
                  </a:lnTo>
                  <a:lnTo>
                    <a:pt x="98" y="26"/>
                  </a:lnTo>
                  <a:lnTo>
                    <a:pt x="104" y="19"/>
                  </a:lnTo>
                  <a:lnTo>
                    <a:pt x="104" y="19"/>
                  </a:lnTo>
                  <a:lnTo>
                    <a:pt x="104" y="19"/>
                  </a:lnTo>
                  <a:lnTo>
                    <a:pt x="104" y="18"/>
                  </a:lnTo>
                  <a:lnTo>
                    <a:pt x="105" y="18"/>
                  </a:lnTo>
                  <a:lnTo>
                    <a:pt x="105" y="17"/>
                  </a:lnTo>
                  <a:lnTo>
                    <a:pt x="107" y="15"/>
                  </a:lnTo>
                  <a:lnTo>
                    <a:pt x="110" y="12"/>
                  </a:lnTo>
                  <a:lnTo>
                    <a:pt x="110" y="12"/>
                  </a:lnTo>
                  <a:lnTo>
                    <a:pt x="110" y="12"/>
                  </a:lnTo>
                  <a:lnTo>
                    <a:pt x="110" y="12"/>
                  </a:lnTo>
                  <a:lnTo>
                    <a:pt x="111" y="12"/>
                  </a:lnTo>
                  <a:lnTo>
                    <a:pt x="111" y="11"/>
                  </a:lnTo>
                  <a:lnTo>
                    <a:pt x="113" y="10"/>
                  </a:lnTo>
                  <a:lnTo>
                    <a:pt x="113" y="10"/>
                  </a:lnTo>
                  <a:lnTo>
                    <a:pt x="113" y="10"/>
                  </a:lnTo>
                  <a:lnTo>
                    <a:pt x="113" y="9"/>
                  </a:lnTo>
                  <a:lnTo>
                    <a:pt x="113" y="9"/>
                  </a:lnTo>
                  <a:lnTo>
                    <a:pt x="114" y="8"/>
                  </a:lnTo>
                  <a:lnTo>
                    <a:pt x="116" y="7"/>
                  </a:lnTo>
                  <a:lnTo>
                    <a:pt x="116" y="7"/>
                  </a:lnTo>
                  <a:lnTo>
                    <a:pt x="116" y="7"/>
                  </a:lnTo>
                  <a:lnTo>
                    <a:pt x="116" y="7"/>
                  </a:lnTo>
                  <a:lnTo>
                    <a:pt x="116" y="7"/>
                  </a:lnTo>
                  <a:lnTo>
                    <a:pt x="117" y="6"/>
                  </a:lnTo>
                  <a:lnTo>
                    <a:pt x="118" y="5"/>
                  </a:lnTo>
                  <a:lnTo>
                    <a:pt x="119" y="5"/>
                  </a:lnTo>
                  <a:lnTo>
                    <a:pt x="119" y="5"/>
                  </a:lnTo>
                  <a:lnTo>
                    <a:pt x="119" y="5"/>
                  </a:lnTo>
                  <a:lnTo>
                    <a:pt x="119" y="5"/>
                  </a:lnTo>
                  <a:lnTo>
                    <a:pt x="120" y="4"/>
                  </a:lnTo>
                  <a:lnTo>
                    <a:pt x="121" y="4"/>
                  </a:lnTo>
                  <a:lnTo>
                    <a:pt x="121" y="4"/>
                  </a:lnTo>
                  <a:lnTo>
                    <a:pt x="121" y="3"/>
                  </a:lnTo>
                  <a:lnTo>
                    <a:pt x="121" y="3"/>
                  </a:lnTo>
                  <a:lnTo>
                    <a:pt x="122" y="3"/>
                  </a:lnTo>
                  <a:lnTo>
                    <a:pt x="123" y="3"/>
                  </a:lnTo>
                  <a:lnTo>
                    <a:pt x="123" y="3"/>
                  </a:lnTo>
                  <a:lnTo>
                    <a:pt x="123" y="3"/>
                  </a:lnTo>
                  <a:lnTo>
                    <a:pt x="123" y="2"/>
                  </a:lnTo>
                  <a:lnTo>
                    <a:pt x="123" y="2"/>
                  </a:lnTo>
                  <a:lnTo>
                    <a:pt x="124" y="2"/>
                  </a:lnTo>
                  <a:lnTo>
                    <a:pt x="124" y="2"/>
                  </a:lnTo>
                  <a:lnTo>
                    <a:pt x="124" y="2"/>
                  </a:lnTo>
                  <a:lnTo>
                    <a:pt x="125" y="2"/>
                  </a:lnTo>
                  <a:lnTo>
                    <a:pt x="125" y="2"/>
                  </a:lnTo>
                  <a:lnTo>
                    <a:pt x="126" y="1"/>
                  </a:lnTo>
                  <a:lnTo>
                    <a:pt x="126" y="1"/>
                  </a:lnTo>
                  <a:lnTo>
                    <a:pt x="126" y="1"/>
                  </a:lnTo>
                  <a:lnTo>
                    <a:pt x="126" y="1"/>
                  </a:lnTo>
                  <a:lnTo>
                    <a:pt x="126" y="1"/>
                  </a:lnTo>
                  <a:lnTo>
                    <a:pt x="127" y="1"/>
                  </a:lnTo>
                  <a:lnTo>
                    <a:pt x="127" y="1"/>
                  </a:lnTo>
                  <a:lnTo>
                    <a:pt x="127" y="1"/>
                  </a:lnTo>
                  <a:lnTo>
                    <a:pt x="127" y="1"/>
                  </a:lnTo>
                  <a:lnTo>
                    <a:pt x="128" y="1"/>
                  </a:lnTo>
                  <a:lnTo>
                    <a:pt x="128" y="1"/>
                  </a:lnTo>
                  <a:lnTo>
                    <a:pt x="128" y="0"/>
                  </a:lnTo>
                  <a:lnTo>
                    <a:pt x="128" y="0"/>
                  </a:lnTo>
                  <a:lnTo>
                    <a:pt x="129" y="0"/>
                  </a:lnTo>
                  <a:lnTo>
                    <a:pt x="129" y="0"/>
                  </a:lnTo>
                  <a:lnTo>
                    <a:pt x="129" y="0"/>
                  </a:lnTo>
                  <a:lnTo>
                    <a:pt x="129" y="0"/>
                  </a:lnTo>
                  <a:lnTo>
                    <a:pt x="129" y="0"/>
                  </a:lnTo>
                  <a:lnTo>
                    <a:pt x="130" y="0"/>
                  </a:lnTo>
                  <a:lnTo>
                    <a:pt x="130" y="0"/>
                  </a:lnTo>
                  <a:lnTo>
                    <a:pt x="130" y="0"/>
                  </a:lnTo>
                  <a:lnTo>
                    <a:pt x="130" y="0"/>
                  </a:lnTo>
                  <a:lnTo>
                    <a:pt x="131" y="0"/>
                  </a:lnTo>
                  <a:lnTo>
                    <a:pt x="131" y="0"/>
                  </a:lnTo>
                  <a:lnTo>
                    <a:pt x="131" y="0"/>
                  </a:lnTo>
                  <a:lnTo>
                    <a:pt x="131" y="0"/>
                  </a:lnTo>
                  <a:lnTo>
                    <a:pt x="131" y="0"/>
                  </a:lnTo>
                  <a:lnTo>
                    <a:pt x="131" y="0"/>
                  </a:lnTo>
                  <a:lnTo>
                    <a:pt x="131" y="0"/>
                  </a:lnTo>
                  <a:lnTo>
                    <a:pt x="132" y="0"/>
                  </a:lnTo>
                  <a:lnTo>
                    <a:pt x="132" y="0"/>
                  </a:lnTo>
                  <a:lnTo>
                    <a:pt x="132" y="0"/>
                  </a:lnTo>
                  <a:lnTo>
                    <a:pt x="132" y="0"/>
                  </a:lnTo>
                  <a:lnTo>
                    <a:pt x="132" y="0"/>
                  </a:lnTo>
                  <a:lnTo>
                    <a:pt x="132" y="0"/>
                  </a:lnTo>
                  <a:lnTo>
                    <a:pt x="132" y="0"/>
                  </a:lnTo>
                  <a:lnTo>
                    <a:pt x="133" y="0"/>
                  </a:lnTo>
                  <a:lnTo>
                    <a:pt x="133" y="0"/>
                  </a:lnTo>
                  <a:lnTo>
                    <a:pt x="133" y="0"/>
                  </a:lnTo>
                  <a:lnTo>
                    <a:pt x="133" y="0"/>
                  </a:lnTo>
                  <a:lnTo>
                    <a:pt x="133" y="0"/>
                  </a:lnTo>
                  <a:lnTo>
                    <a:pt x="133" y="0"/>
                  </a:lnTo>
                  <a:lnTo>
                    <a:pt x="133" y="0"/>
                  </a:lnTo>
                  <a:lnTo>
                    <a:pt x="133" y="0"/>
                  </a:lnTo>
                  <a:lnTo>
                    <a:pt x="133" y="0"/>
                  </a:lnTo>
                  <a:lnTo>
                    <a:pt x="133" y="0"/>
                  </a:lnTo>
                  <a:lnTo>
                    <a:pt x="133" y="0"/>
                  </a:lnTo>
                  <a:lnTo>
                    <a:pt x="134" y="0"/>
                  </a:lnTo>
                  <a:lnTo>
                    <a:pt x="134" y="0"/>
                  </a:lnTo>
                  <a:lnTo>
                    <a:pt x="134" y="0"/>
                  </a:lnTo>
                  <a:lnTo>
                    <a:pt x="134" y="0"/>
                  </a:lnTo>
                  <a:lnTo>
                    <a:pt x="134" y="0"/>
                  </a:lnTo>
                  <a:lnTo>
                    <a:pt x="134" y="0"/>
                  </a:lnTo>
                  <a:lnTo>
                    <a:pt x="134" y="0"/>
                  </a:lnTo>
                  <a:lnTo>
                    <a:pt x="134" y="0"/>
                  </a:lnTo>
                  <a:lnTo>
                    <a:pt x="134" y="0"/>
                  </a:lnTo>
                  <a:lnTo>
                    <a:pt x="135" y="0"/>
                  </a:lnTo>
                  <a:lnTo>
                    <a:pt x="135" y="0"/>
                  </a:lnTo>
                  <a:lnTo>
                    <a:pt x="135" y="0"/>
                  </a:lnTo>
                  <a:lnTo>
                    <a:pt x="135" y="0"/>
                  </a:lnTo>
                  <a:lnTo>
                    <a:pt x="135" y="0"/>
                  </a:lnTo>
                  <a:lnTo>
                    <a:pt x="135" y="0"/>
                  </a:lnTo>
                  <a:lnTo>
                    <a:pt x="135" y="0"/>
                  </a:lnTo>
                  <a:lnTo>
                    <a:pt x="135" y="0"/>
                  </a:lnTo>
                  <a:lnTo>
                    <a:pt x="135" y="0"/>
                  </a:lnTo>
                  <a:lnTo>
                    <a:pt x="135" y="0"/>
                  </a:lnTo>
                  <a:lnTo>
                    <a:pt x="135" y="0"/>
                  </a:lnTo>
                  <a:lnTo>
                    <a:pt x="135" y="0"/>
                  </a:lnTo>
                  <a:lnTo>
                    <a:pt x="136" y="0"/>
                  </a:lnTo>
                  <a:lnTo>
                    <a:pt x="136" y="0"/>
                  </a:lnTo>
                  <a:lnTo>
                    <a:pt x="136" y="0"/>
                  </a:lnTo>
                  <a:lnTo>
                    <a:pt x="136" y="0"/>
                  </a:lnTo>
                  <a:lnTo>
                    <a:pt x="136" y="0"/>
                  </a:lnTo>
                  <a:lnTo>
                    <a:pt x="136" y="0"/>
                  </a:lnTo>
                  <a:lnTo>
                    <a:pt x="136" y="0"/>
                  </a:lnTo>
                  <a:lnTo>
                    <a:pt x="137" y="0"/>
                  </a:lnTo>
                  <a:lnTo>
                    <a:pt x="137" y="0"/>
                  </a:lnTo>
                  <a:lnTo>
                    <a:pt x="137" y="0"/>
                  </a:lnTo>
                  <a:lnTo>
                    <a:pt x="137" y="0"/>
                  </a:lnTo>
                  <a:lnTo>
                    <a:pt x="137" y="0"/>
                  </a:lnTo>
                  <a:lnTo>
                    <a:pt x="137" y="0"/>
                  </a:lnTo>
                  <a:lnTo>
                    <a:pt x="137" y="0"/>
                  </a:lnTo>
                  <a:lnTo>
                    <a:pt x="138" y="0"/>
                  </a:lnTo>
                  <a:lnTo>
                    <a:pt x="138" y="0"/>
                  </a:lnTo>
                  <a:lnTo>
                    <a:pt x="138" y="0"/>
                  </a:lnTo>
                  <a:lnTo>
                    <a:pt x="138" y="0"/>
                  </a:lnTo>
                  <a:lnTo>
                    <a:pt x="139" y="0"/>
                  </a:lnTo>
                  <a:lnTo>
                    <a:pt x="139" y="0"/>
                  </a:lnTo>
                  <a:lnTo>
                    <a:pt x="139" y="0"/>
                  </a:lnTo>
                  <a:lnTo>
                    <a:pt x="139" y="0"/>
                  </a:lnTo>
                  <a:lnTo>
                    <a:pt x="139" y="0"/>
                  </a:lnTo>
                  <a:lnTo>
                    <a:pt x="140" y="0"/>
                  </a:lnTo>
                  <a:lnTo>
                    <a:pt x="140" y="0"/>
                  </a:lnTo>
                  <a:lnTo>
                    <a:pt x="140" y="0"/>
                  </a:lnTo>
                  <a:lnTo>
                    <a:pt x="140" y="0"/>
                  </a:lnTo>
                  <a:lnTo>
                    <a:pt x="140" y="0"/>
                  </a:lnTo>
                  <a:lnTo>
                    <a:pt x="140" y="0"/>
                  </a:lnTo>
                  <a:lnTo>
                    <a:pt x="141" y="0"/>
                  </a:lnTo>
                  <a:lnTo>
                    <a:pt x="141" y="0"/>
                  </a:lnTo>
                  <a:lnTo>
                    <a:pt x="141" y="1"/>
                  </a:lnTo>
                  <a:lnTo>
                    <a:pt x="142" y="1"/>
                  </a:lnTo>
                  <a:lnTo>
                    <a:pt x="142" y="1"/>
                  </a:lnTo>
                  <a:lnTo>
                    <a:pt x="142" y="1"/>
                  </a:lnTo>
                  <a:lnTo>
                    <a:pt x="142" y="1"/>
                  </a:lnTo>
                  <a:lnTo>
                    <a:pt x="143" y="1"/>
                  </a:lnTo>
                  <a:lnTo>
                    <a:pt x="143" y="2"/>
                  </a:lnTo>
                  <a:lnTo>
                    <a:pt x="145" y="2"/>
                  </a:lnTo>
                  <a:lnTo>
                    <a:pt x="145" y="2"/>
                  </a:lnTo>
                  <a:lnTo>
                    <a:pt x="145" y="2"/>
                  </a:lnTo>
                  <a:lnTo>
                    <a:pt x="145" y="2"/>
                  </a:lnTo>
                  <a:lnTo>
                    <a:pt x="146" y="2"/>
                  </a:lnTo>
                  <a:lnTo>
                    <a:pt x="146" y="3"/>
                  </a:lnTo>
                  <a:lnTo>
                    <a:pt x="148" y="4"/>
                  </a:lnTo>
                  <a:lnTo>
                    <a:pt x="148" y="4"/>
                  </a:lnTo>
                  <a:lnTo>
                    <a:pt x="148" y="4"/>
                  </a:lnTo>
                  <a:lnTo>
                    <a:pt x="148" y="4"/>
                  </a:lnTo>
                  <a:lnTo>
                    <a:pt x="148" y="4"/>
                  </a:lnTo>
                  <a:lnTo>
                    <a:pt x="149" y="4"/>
                  </a:lnTo>
                  <a:lnTo>
                    <a:pt x="150" y="6"/>
                  </a:lnTo>
                  <a:lnTo>
                    <a:pt x="150" y="6"/>
                  </a:lnTo>
                  <a:lnTo>
                    <a:pt x="151" y="6"/>
                  </a:lnTo>
                  <a:lnTo>
                    <a:pt x="151" y="6"/>
                  </a:lnTo>
                  <a:lnTo>
                    <a:pt x="151" y="6"/>
                  </a:lnTo>
                  <a:lnTo>
                    <a:pt x="152" y="7"/>
                  </a:lnTo>
                  <a:lnTo>
                    <a:pt x="154" y="8"/>
                  </a:lnTo>
                  <a:lnTo>
                    <a:pt x="156" y="11"/>
                  </a:lnTo>
                  <a:lnTo>
                    <a:pt x="157" y="11"/>
                  </a:lnTo>
                  <a:lnTo>
                    <a:pt x="157" y="11"/>
                  </a:lnTo>
                  <a:lnTo>
                    <a:pt x="157" y="11"/>
                  </a:lnTo>
                  <a:lnTo>
                    <a:pt x="157" y="11"/>
                  </a:lnTo>
                  <a:lnTo>
                    <a:pt x="158" y="12"/>
                  </a:lnTo>
                  <a:lnTo>
                    <a:pt x="159" y="14"/>
                  </a:lnTo>
                  <a:lnTo>
                    <a:pt x="162" y="17"/>
                  </a:lnTo>
                  <a:lnTo>
                    <a:pt x="168" y="24"/>
                  </a:lnTo>
                  <a:lnTo>
                    <a:pt x="174" y="33"/>
                  </a:lnTo>
                  <a:lnTo>
                    <a:pt x="179" y="42"/>
                  </a:lnTo>
                  <a:lnTo>
                    <a:pt x="185" y="52"/>
                  </a:lnTo>
                  <a:lnTo>
                    <a:pt x="191" y="62"/>
                  </a:lnTo>
                  <a:lnTo>
                    <a:pt x="196" y="72"/>
                  </a:lnTo>
                  <a:lnTo>
                    <a:pt x="202" y="82"/>
                  </a:lnTo>
                  <a:lnTo>
                    <a:pt x="208" y="90"/>
                  </a:lnTo>
                  <a:lnTo>
                    <a:pt x="208" y="90"/>
                  </a:lnTo>
                  <a:lnTo>
                    <a:pt x="208" y="90"/>
                  </a:lnTo>
                  <a:lnTo>
                    <a:pt x="209" y="91"/>
                  </a:lnTo>
                  <a:lnTo>
                    <a:pt x="209" y="91"/>
                  </a:lnTo>
                  <a:lnTo>
                    <a:pt x="210" y="92"/>
                  </a:lnTo>
                  <a:lnTo>
                    <a:pt x="211" y="95"/>
                  </a:lnTo>
                  <a:lnTo>
                    <a:pt x="214" y="99"/>
                  </a:lnTo>
                  <a:lnTo>
                    <a:pt x="214" y="99"/>
                  </a:lnTo>
                  <a:lnTo>
                    <a:pt x="214" y="99"/>
                  </a:lnTo>
                  <a:lnTo>
                    <a:pt x="215" y="99"/>
                  </a:lnTo>
                  <a:lnTo>
                    <a:pt x="215" y="100"/>
                  </a:lnTo>
                  <a:lnTo>
                    <a:pt x="216" y="100"/>
                  </a:lnTo>
                  <a:lnTo>
                    <a:pt x="217" y="102"/>
                  </a:lnTo>
                  <a:lnTo>
                    <a:pt x="217" y="102"/>
                  </a:lnTo>
                  <a:lnTo>
                    <a:pt x="217" y="102"/>
                  </a:lnTo>
                  <a:lnTo>
                    <a:pt x="218" y="103"/>
                  </a:lnTo>
                  <a:lnTo>
                    <a:pt x="218" y="103"/>
                  </a:lnTo>
                  <a:lnTo>
                    <a:pt x="219" y="104"/>
                  </a:lnTo>
                  <a:lnTo>
                    <a:pt x="220" y="106"/>
                  </a:lnTo>
                  <a:lnTo>
                    <a:pt x="220" y="106"/>
                  </a:lnTo>
                  <a:lnTo>
                    <a:pt x="220" y="106"/>
                  </a:lnTo>
                  <a:lnTo>
                    <a:pt x="221" y="106"/>
                  </a:lnTo>
                  <a:lnTo>
                    <a:pt x="221" y="106"/>
                  </a:lnTo>
                  <a:lnTo>
                    <a:pt x="222" y="107"/>
                  </a:lnTo>
                  <a:lnTo>
                    <a:pt x="223" y="108"/>
                  </a:lnTo>
                  <a:lnTo>
                    <a:pt x="223" y="108"/>
                  </a:lnTo>
                  <a:lnTo>
                    <a:pt x="223" y="108"/>
                  </a:lnTo>
                  <a:lnTo>
                    <a:pt x="223" y="108"/>
                  </a:lnTo>
                  <a:lnTo>
                    <a:pt x="224" y="109"/>
                  </a:lnTo>
                  <a:lnTo>
                    <a:pt x="224" y="109"/>
                  </a:lnTo>
                  <a:lnTo>
                    <a:pt x="226" y="110"/>
                  </a:lnTo>
                  <a:lnTo>
                    <a:pt x="226" y="110"/>
                  </a:lnTo>
                  <a:lnTo>
                    <a:pt x="226" y="111"/>
                  </a:lnTo>
                  <a:lnTo>
                    <a:pt x="226" y="111"/>
                  </a:lnTo>
                  <a:lnTo>
                    <a:pt x="227" y="111"/>
                  </a:lnTo>
                  <a:lnTo>
                    <a:pt x="227" y="112"/>
                  </a:lnTo>
                  <a:lnTo>
                    <a:pt x="227" y="112"/>
                  </a:lnTo>
                  <a:lnTo>
                    <a:pt x="227" y="112"/>
                  </a:lnTo>
                  <a:lnTo>
                    <a:pt x="228" y="112"/>
                  </a:lnTo>
                  <a:lnTo>
                    <a:pt x="228" y="112"/>
                  </a:lnTo>
                  <a:lnTo>
                    <a:pt x="229" y="112"/>
                  </a:lnTo>
                  <a:lnTo>
                    <a:pt x="229" y="112"/>
                  </a:lnTo>
                  <a:lnTo>
                    <a:pt x="229" y="113"/>
                  </a:lnTo>
                  <a:lnTo>
                    <a:pt x="229" y="113"/>
                  </a:lnTo>
                  <a:lnTo>
                    <a:pt x="230" y="113"/>
                  </a:lnTo>
                  <a:lnTo>
                    <a:pt x="230" y="113"/>
                  </a:lnTo>
                  <a:lnTo>
                    <a:pt x="230" y="113"/>
                  </a:lnTo>
                  <a:lnTo>
                    <a:pt x="231" y="113"/>
                  </a:lnTo>
                  <a:lnTo>
                    <a:pt x="231" y="114"/>
                  </a:lnTo>
                  <a:lnTo>
                    <a:pt x="231" y="114"/>
                  </a:lnTo>
                  <a:lnTo>
                    <a:pt x="232" y="114"/>
                  </a:lnTo>
                  <a:lnTo>
                    <a:pt x="232" y="114"/>
                  </a:lnTo>
                  <a:lnTo>
                    <a:pt x="232" y="114"/>
                  </a:lnTo>
                  <a:lnTo>
                    <a:pt x="232" y="114"/>
                  </a:lnTo>
                  <a:lnTo>
                    <a:pt x="233" y="114"/>
                  </a:lnTo>
                  <a:lnTo>
                    <a:pt x="233" y="114"/>
                  </a:lnTo>
                  <a:lnTo>
                    <a:pt x="233" y="114"/>
                  </a:lnTo>
                  <a:lnTo>
                    <a:pt x="233" y="114"/>
                  </a:lnTo>
                  <a:lnTo>
                    <a:pt x="233" y="114"/>
                  </a:lnTo>
                  <a:lnTo>
                    <a:pt x="233" y="115"/>
                  </a:lnTo>
                  <a:lnTo>
                    <a:pt x="233" y="115"/>
                  </a:lnTo>
                  <a:lnTo>
                    <a:pt x="234" y="115"/>
                  </a:lnTo>
                  <a:lnTo>
                    <a:pt x="234" y="115"/>
                  </a:lnTo>
                  <a:lnTo>
                    <a:pt x="235" y="115"/>
                  </a:lnTo>
                  <a:lnTo>
                    <a:pt x="235" y="115"/>
                  </a:lnTo>
                  <a:lnTo>
                    <a:pt x="235" y="115"/>
                  </a:lnTo>
                  <a:lnTo>
                    <a:pt x="235" y="115"/>
                  </a:lnTo>
                  <a:lnTo>
                    <a:pt x="235" y="115"/>
                  </a:lnTo>
                  <a:lnTo>
                    <a:pt x="235" y="115"/>
                  </a:lnTo>
                  <a:lnTo>
                    <a:pt x="235" y="115"/>
                  </a:lnTo>
                  <a:lnTo>
                    <a:pt x="236" y="115"/>
                  </a:lnTo>
                  <a:lnTo>
                    <a:pt x="236" y="115"/>
                  </a:lnTo>
                  <a:lnTo>
                    <a:pt x="236" y="115"/>
                  </a:lnTo>
                  <a:lnTo>
                    <a:pt x="236" y="115"/>
                  </a:lnTo>
                  <a:lnTo>
                    <a:pt x="236" y="115"/>
                  </a:lnTo>
                  <a:lnTo>
                    <a:pt x="237" y="115"/>
                  </a:lnTo>
                  <a:lnTo>
                    <a:pt x="237" y="115"/>
                  </a:lnTo>
                  <a:lnTo>
                    <a:pt x="237" y="115"/>
                  </a:lnTo>
                  <a:lnTo>
                    <a:pt x="237" y="115"/>
                  </a:lnTo>
                  <a:lnTo>
                    <a:pt x="237" y="115"/>
                  </a:lnTo>
                  <a:lnTo>
                    <a:pt x="237" y="115"/>
                  </a:lnTo>
                  <a:lnTo>
                    <a:pt x="237" y="116"/>
                  </a:lnTo>
                  <a:lnTo>
                    <a:pt x="237" y="116"/>
                  </a:lnTo>
                  <a:lnTo>
                    <a:pt x="237" y="116"/>
                  </a:lnTo>
                  <a:lnTo>
                    <a:pt x="237" y="116"/>
                  </a:lnTo>
                  <a:lnTo>
                    <a:pt x="238" y="116"/>
                  </a:lnTo>
                  <a:lnTo>
                    <a:pt x="238" y="116"/>
                  </a:lnTo>
                  <a:lnTo>
                    <a:pt x="238" y="116"/>
                  </a:lnTo>
                  <a:lnTo>
                    <a:pt x="238" y="116"/>
                  </a:lnTo>
                  <a:lnTo>
                    <a:pt x="238" y="116"/>
                  </a:lnTo>
                  <a:lnTo>
                    <a:pt x="238" y="116"/>
                  </a:lnTo>
                  <a:lnTo>
                    <a:pt x="238" y="116"/>
                  </a:lnTo>
                  <a:lnTo>
                    <a:pt x="238" y="116"/>
                  </a:lnTo>
                  <a:lnTo>
                    <a:pt x="238" y="116"/>
                  </a:lnTo>
                  <a:lnTo>
                    <a:pt x="238" y="116"/>
                  </a:lnTo>
                  <a:lnTo>
                    <a:pt x="239" y="116"/>
                  </a:lnTo>
                  <a:lnTo>
                    <a:pt x="239" y="116"/>
                  </a:lnTo>
                  <a:lnTo>
                    <a:pt x="239" y="116"/>
                  </a:lnTo>
                  <a:lnTo>
                    <a:pt x="239" y="116"/>
                  </a:lnTo>
                  <a:lnTo>
                    <a:pt x="239" y="116"/>
                  </a:lnTo>
                  <a:lnTo>
                    <a:pt x="239" y="116"/>
                  </a:lnTo>
                  <a:lnTo>
                    <a:pt x="239" y="116"/>
                  </a:lnTo>
                  <a:lnTo>
                    <a:pt x="239" y="116"/>
                  </a:lnTo>
                  <a:lnTo>
                    <a:pt x="239" y="116"/>
                  </a:lnTo>
                  <a:lnTo>
                    <a:pt x="239" y="116"/>
                  </a:lnTo>
                  <a:lnTo>
                    <a:pt x="239" y="116"/>
                  </a:lnTo>
                  <a:lnTo>
                    <a:pt x="239" y="116"/>
                  </a:lnTo>
                  <a:lnTo>
                    <a:pt x="239" y="116"/>
                  </a:lnTo>
                  <a:lnTo>
                    <a:pt x="240" y="116"/>
                  </a:lnTo>
                  <a:lnTo>
                    <a:pt x="240" y="116"/>
                  </a:lnTo>
                  <a:lnTo>
                    <a:pt x="240" y="116"/>
                  </a:lnTo>
                  <a:lnTo>
                    <a:pt x="240" y="116"/>
                  </a:lnTo>
                  <a:lnTo>
                    <a:pt x="240" y="116"/>
                  </a:lnTo>
                  <a:lnTo>
                    <a:pt x="240" y="116"/>
                  </a:lnTo>
                  <a:lnTo>
                    <a:pt x="240" y="116"/>
                  </a:lnTo>
                  <a:lnTo>
                    <a:pt x="240" y="116"/>
                  </a:lnTo>
                  <a:lnTo>
                    <a:pt x="240" y="116"/>
                  </a:lnTo>
                  <a:lnTo>
                    <a:pt x="241" y="116"/>
                  </a:lnTo>
                  <a:lnTo>
                    <a:pt x="241" y="116"/>
                  </a:lnTo>
                  <a:lnTo>
                    <a:pt x="241" y="116"/>
                  </a:lnTo>
                  <a:lnTo>
                    <a:pt x="241" y="115"/>
                  </a:lnTo>
                  <a:lnTo>
                    <a:pt x="241" y="115"/>
                  </a:lnTo>
                  <a:lnTo>
                    <a:pt x="241" y="115"/>
                  </a:lnTo>
                  <a:lnTo>
                    <a:pt x="241" y="115"/>
                  </a:lnTo>
                  <a:lnTo>
                    <a:pt x="242" y="115"/>
                  </a:lnTo>
                  <a:lnTo>
                    <a:pt x="242" y="115"/>
                  </a:lnTo>
                  <a:lnTo>
                    <a:pt x="242" y="115"/>
                  </a:lnTo>
                  <a:lnTo>
                    <a:pt x="242" y="115"/>
                  </a:lnTo>
                  <a:lnTo>
                    <a:pt x="242" y="115"/>
                  </a:lnTo>
                  <a:lnTo>
                    <a:pt x="242" y="115"/>
                  </a:lnTo>
                  <a:lnTo>
                    <a:pt x="243" y="115"/>
                  </a:lnTo>
                  <a:lnTo>
                    <a:pt x="243" y="115"/>
                  </a:lnTo>
                  <a:lnTo>
                    <a:pt x="243" y="115"/>
                  </a:lnTo>
                  <a:lnTo>
                    <a:pt x="243" y="115"/>
                  </a:lnTo>
                  <a:lnTo>
                    <a:pt x="243" y="115"/>
                  </a:lnTo>
                  <a:lnTo>
                    <a:pt x="243" y="115"/>
                  </a:lnTo>
                  <a:lnTo>
                    <a:pt x="244" y="115"/>
                  </a:lnTo>
                  <a:lnTo>
                    <a:pt x="244" y="115"/>
                  </a:lnTo>
                  <a:lnTo>
                    <a:pt x="244" y="115"/>
                  </a:lnTo>
                  <a:lnTo>
                    <a:pt x="244" y="115"/>
                  </a:lnTo>
                  <a:lnTo>
                    <a:pt x="245" y="115"/>
                  </a:lnTo>
                  <a:lnTo>
                    <a:pt x="245" y="115"/>
                  </a:lnTo>
                  <a:lnTo>
                    <a:pt x="245" y="115"/>
                  </a:lnTo>
                  <a:lnTo>
                    <a:pt x="245" y="114"/>
                  </a:lnTo>
                  <a:lnTo>
                    <a:pt x="245"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6" name="Freeform 58"/>
            <p:cNvSpPr>
              <a:spLocks/>
            </p:cNvSpPr>
            <p:nvPr/>
          </p:nvSpPr>
          <p:spPr bwMode="auto">
            <a:xfrm>
              <a:off x="1600" y="2186"/>
              <a:ext cx="250" cy="116"/>
            </a:xfrm>
            <a:custGeom>
              <a:avLst/>
              <a:gdLst/>
              <a:ahLst/>
              <a:cxnLst>
                <a:cxn ang="0">
                  <a:pos x="3" y="113"/>
                </a:cxn>
                <a:cxn ang="0">
                  <a:pos x="5" y="112"/>
                </a:cxn>
                <a:cxn ang="0">
                  <a:pos x="10" y="108"/>
                </a:cxn>
                <a:cxn ang="0">
                  <a:pos x="16" y="102"/>
                </a:cxn>
                <a:cxn ang="0">
                  <a:pos x="33" y="74"/>
                </a:cxn>
                <a:cxn ang="0">
                  <a:pos x="63" y="19"/>
                </a:cxn>
                <a:cxn ang="0">
                  <a:pos x="67" y="13"/>
                </a:cxn>
                <a:cxn ang="0">
                  <a:pos x="71" y="8"/>
                </a:cxn>
                <a:cxn ang="0">
                  <a:pos x="74" y="5"/>
                </a:cxn>
                <a:cxn ang="0">
                  <a:pos x="77" y="3"/>
                </a:cxn>
                <a:cxn ang="0">
                  <a:pos x="79" y="2"/>
                </a:cxn>
                <a:cxn ang="0">
                  <a:pos x="81" y="1"/>
                </a:cxn>
                <a:cxn ang="0">
                  <a:pos x="83" y="0"/>
                </a:cxn>
                <a:cxn ang="0">
                  <a:pos x="84" y="0"/>
                </a:cxn>
                <a:cxn ang="0">
                  <a:pos x="85" y="0"/>
                </a:cxn>
                <a:cxn ang="0">
                  <a:pos x="86" y="0"/>
                </a:cxn>
                <a:cxn ang="0">
                  <a:pos x="87" y="0"/>
                </a:cxn>
                <a:cxn ang="0">
                  <a:pos x="87" y="0"/>
                </a:cxn>
                <a:cxn ang="0">
                  <a:pos x="88" y="0"/>
                </a:cxn>
                <a:cxn ang="0">
                  <a:pos x="89" y="0"/>
                </a:cxn>
                <a:cxn ang="0">
                  <a:pos x="91" y="0"/>
                </a:cxn>
                <a:cxn ang="0">
                  <a:pos x="93" y="1"/>
                </a:cxn>
                <a:cxn ang="0">
                  <a:pos x="95" y="2"/>
                </a:cxn>
                <a:cxn ang="0">
                  <a:pos x="99" y="5"/>
                </a:cxn>
                <a:cxn ang="0">
                  <a:pos x="103" y="10"/>
                </a:cxn>
                <a:cxn ang="0">
                  <a:pos x="109" y="18"/>
                </a:cxn>
                <a:cxn ang="0">
                  <a:pos x="132" y="63"/>
                </a:cxn>
                <a:cxn ang="0">
                  <a:pos x="147" y="93"/>
                </a:cxn>
                <a:cxn ang="0">
                  <a:pos x="153" y="102"/>
                </a:cxn>
                <a:cxn ang="0">
                  <a:pos x="156" y="107"/>
                </a:cxn>
                <a:cxn ang="0">
                  <a:pos x="160" y="111"/>
                </a:cxn>
                <a:cxn ang="0">
                  <a:pos x="163" y="113"/>
                </a:cxn>
                <a:cxn ang="0">
                  <a:pos x="165" y="114"/>
                </a:cxn>
                <a:cxn ang="0">
                  <a:pos x="167" y="115"/>
                </a:cxn>
                <a:cxn ang="0">
                  <a:pos x="168" y="115"/>
                </a:cxn>
                <a:cxn ang="0">
                  <a:pos x="169" y="116"/>
                </a:cxn>
                <a:cxn ang="0">
                  <a:pos x="170" y="116"/>
                </a:cxn>
                <a:cxn ang="0">
                  <a:pos x="170" y="116"/>
                </a:cxn>
                <a:cxn ang="0">
                  <a:pos x="171" y="116"/>
                </a:cxn>
                <a:cxn ang="0">
                  <a:pos x="172" y="115"/>
                </a:cxn>
                <a:cxn ang="0">
                  <a:pos x="173" y="115"/>
                </a:cxn>
                <a:cxn ang="0">
                  <a:pos x="175" y="115"/>
                </a:cxn>
                <a:cxn ang="0">
                  <a:pos x="176" y="114"/>
                </a:cxn>
                <a:cxn ang="0">
                  <a:pos x="179" y="112"/>
                </a:cxn>
                <a:cxn ang="0">
                  <a:pos x="181" y="110"/>
                </a:cxn>
                <a:cxn ang="0">
                  <a:pos x="185" y="106"/>
                </a:cxn>
                <a:cxn ang="0">
                  <a:pos x="191" y="97"/>
                </a:cxn>
                <a:cxn ang="0">
                  <a:pos x="214" y="47"/>
                </a:cxn>
                <a:cxn ang="0">
                  <a:pos x="225" y="22"/>
                </a:cxn>
                <a:cxn ang="0">
                  <a:pos x="228" y="16"/>
                </a:cxn>
                <a:cxn ang="0">
                  <a:pos x="232" y="10"/>
                </a:cxn>
                <a:cxn ang="0">
                  <a:pos x="237" y="4"/>
                </a:cxn>
                <a:cxn ang="0">
                  <a:pos x="239" y="3"/>
                </a:cxn>
                <a:cxn ang="0">
                  <a:pos x="240" y="2"/>
                </a:cxn>
                <a:cxn ang="0">
                  <a:pos x="242" y="0"/>
                </a:cxn>
                <a:cxn ang="0">
                  <a:pos x="244" y="0"/>
                </a:cxn>
                <a:cxn ang="0">
                  <a:pos x="245" y="0"/>
                </a:cxn>
                <a:cxn ang="0">
                  <a:pos x="246" y="0"/>
                </a:cxn>
                <a:cxn ang="0">
                  <a:pos x="247" y="0"/>
                </a:cxn>
                <a:cxn ang="0">
                  <a:pos x="247" y="0"/>
                </a:cxn>
                <a:cxn ang="0">
                  <a:pos x="248" y="0"/>
                </a:cxn>
                <a:cxn ang="0">
                  <a:pos x="249" y="0"/>
                </a:cxn>
              </a:cxnLst>
              <a:rect l="0" t="0" r="r" b="b"/>
              <a:pathLst>
                <a:path w="250" h="116">
                  <a:moveTo>
                    <a:pt x="0" y="114"/>
                  </a:moveTo>
                  <a:lnTo>
                    <a:pt x="1" y="114"/>
                  </a:lnTo>
                  <a:lnTo>
                    <a:pt x="1" y="114"/>
                  </a:lnTo>
                  <a:lnTo>
                    <a:pt x="1" y="114"/>
                  </a:lnTo>
                  <a:lnTo>
                    <a:pt x="1" y="114"/>
                  </a:lnTo>
                  <a:lnTo>
                    <a:pt x="2" y="114"/>
                  </a:lnTo>
                  <a:lnTo>
                    <a:pt x="2" y="113"/>
                  </a:lnTo>
                  <a:lnTo>
                    <a:pt x="3" y="113"/>
                  </a:lnTo>
                  <a:lnTo>
                    <a:pt x="3" y="113"/>
                  </a:lnTo>
                  <a:lnTo>
                    <a:pt x="3" y="113"/>
                  </a:lnTo>
                  <a:lnTo>
                    <a:pt x="3" y="113"/>
                  </a:lnTo>
                  <a:lnTo>
                    <a:pt x="4" y="113"/>
                  </a:lnTo>
                  <a:lnTo>
                    <a:pt x="4" y="112"/>
                  </a:lnTo>
                  <a:lnTo>
                    <a:pt x="4" y="112"/>
                  </a:lnTo>
                  <a:lnTo>
                    <a:pt x="4" y="112"/>
                  </a:lnTo>
                  <a:lnTo>
                    <a:pt x="5" y="112"/>
                  </a:lnTo>
                  <a:lnTo>
                    <a:pt x="5" y="112"/>
                  </a:lnTo>
                  <a:lnTo>
                    <a:pt x="7" y="111"/>
                  </a:lnTo>
                  <a:lnTo>
                    <a:pt x="7" y="111"/>
                  </a:lnTo>
                  <a:lnTo>
                    <a:pt x="7" y="110"/>
                  </a:lnTo>
                  <a:lnTo>
                    <a:pt x="7" y="110"/>
                  </a:lnTo>
                  <a:lnTo>
                    <a:pt x="8" y="110"/>
                  </a:lnTo>
                  <a:lnTo>
                    <a:pt x="8" y="110"/>
                  </a:lnTo>
                  <a:lnTo>
                    <a:pt x="10" y="108"/>
                  </a:lnTo>
                  <a:lnTo>
                    <a:pt x="10" y="108"/>
                  </a:lnTo>
                  <a:lnTo>
                    <a:pt x="10" y="108"/>
                  </a:lnTo>
                  <a:lnTo>
                    <a:pt x="10" y="108"/>
                  </a:lnTo>
                  <a:lnTo>
                    <a:pt x="10" y="108"/>
                  </a:lnTo>
                  <a:lnTo>
                    <a:pt x="11" y="107"/>
                  </a:lnTo>
                  <a:lnTo>
                    <a:pt x="13" y="105"/>
                  </a:lnTo>
                  <a:lnTo>
                    <a:pt x="16" y="102"/>
                  </a:lnTo>
                  <a:lnTo>
                    <a:pt x="16" y="102"/>
                  </a:lnTo>
                  <a:lnTo>
                    <a:pt x="16" y="102"/>
                  </a:lnTo>
                  <a:lnTo>
                    <a:pt x="16" y="101"/>
                  </a:lnTo>
                  <a:lnTo>
                    <a:pt x="16" y="101"/>
                  </a:lnTo>
                  <a:lnTo>
                    <a:pt x="17" y="100"/>
                  </a:lnTo>
                  <a:lnTo>
                    <a:pt x="19" y="98"/>
                  </a:lnTo>
                  <a:lnTo>
                    <a:pt x="22" y="94"/>
                  </a:lnTo>
                  <a:lnTo>
                    <a:pt x="27" y="85"/>
                  </a:lnTo>
                  <a:lnTo>
                    <a:pt x="33" y="74"/>
                  </a:lnTo>
                  <a:lnTo>
                    <a:pt x="39" y="63"/>
                  </a:lnTo>
                  <a:lnTo>
                    <a:pt x="45" y="51"/>
                  </a:lnTo>
                  <a:lnTo>
                    <a:pt x="51" y="39"/>
                  </a:lnTo>
                  <a:lnTo>
                    <a:pt x="57" y="29"/>
                  </a:lnTo>
                  <a:lnTo>
                    <a:pt x="63" y="19"/>
                  </a:lnTo>
                  <a:lnTo>
                    <a:pt x="63" y="19"/>
                  </a:lnTo>
                  <a:lnTo>
                    <a:pt x="63" y="19"/>
                  </a:lnTo>
                  <a:lnTo>
                    <a:pt x="63" y="19"/>
                  </a:lnTo>
                  <a:lnTo>
                    <a:pt x="63" y="18"/>
                  </a:lnTo>
                  <a:lnTo>
                    <a:pt x="64" y="17"/>
                  </a:lnTo>
                  <a:lnTo>
                    <a:pt x="65" y="15"/>
                  </a:lnTo>
                  <a:lnTo>
                    <a:pt x="65" y="15"/>
                  </a:lnTo>
                  <a:lnTo>
                    <a:pt x="66" y="15"/>
                  </a:lnTo>
                  <a:lnTo>
                    <a:pt x="66" y="15"/>
                  </a:lnTo>
                  <a:lnTo>
                    <a:pt x="66" y="14"/>
                  </a:lnTo>
                  <a:lnTo>
                    <a:pt x="67" y="13"/>
                  </a:lnTo>
                  <a:lnTo>
                    <a:pt x="68" y="12"/>
                  </a:lnTo>
                  <a:lnTo>
                    <a:pt x="68" y="11"/>
                  </a:lnTo>
                  <a:lnTo>
                    <a:pt x="68" y="11"/>
                  </a:lnTo>
                  <a:lnTo>
                    <a:pt x="69" y="11"/>
                  </a:lnTo>
                  <a:lnTo>
                    <a:pt x="69" y="11"/>
                  </a:lnTo>
                  <a:lnTo>
                    <a:pt x="70" y="10"/>
                  </a:lnTo>
                  <a:lnTo>
                    <a:pt x="71" y="8"/>
                  </a:lnTo>
                  <a:lnTo>
                    <a:pt x="71" y="8"/>
                  </a:lnTo>
                  <a:lnTo>
                    <a:pt x="71" y="8"/>
                  </a:lnTo>
                  <a:lnTo>
                    <a:pt x="71" y="8"/>
                  </a:lnTo>
                  <a:lnTo>
                    <a:pt x="72" y="8"/>
                  </a:lnTo>
                  <a:lnTo>
                    <a:pt x="72" y="7"/>
                  </a:lnTo>
                  <a:lnTo>
                    <a:pt x="74" y="6"/>
                  </a:lnTo>
                  <a:lnTo>
                    <a:pt x="74" y="6"/>
                  </a:lnTo>
                  <a:lnTo>
                    <a:pt x="74" y="5"/>
                  </a:lnTo>
                  <a:lnTo>
                    <a:pt x="74" y="5"/>
                  </a:lnTo>
                  <a:lnTo>
                    <a:pt x="75" y="5"/>
                  </a:lnTo>
                  <a:lnTo>
                    <a:pt x="75" y="4"/>
                  </a:lnTo>
                  <a:lnTo>
                    <a:pt x="75" y="4"/>
                  </a:lnTo>
                  <a:lnTo>
                    <a:pt x="75" y="4"/>
                  </a:lnTo>
                  <a:lnTo>
                    <a:pt x="76" y="4"/>
                  </a:lnTo>
                  <a:lnTo>
                    <a:pt x="76" y="4"/>
                  </a:lnTo>
                  <a:lnTo>
                    <a:pt x="77" y="3"/>
                  </a:lnTo>
                  <a:lnTo>
                    <a:pt x="77" y="3"/>
                  </a:lnTo>
                  <a:lnTo>
                    <a:pt x="77" y="3"/>
                  </a:lnTo>
                  <a:lnTo>
                    <a:pt x="77" y="3"/>
                  </a:lnTo>
                  <a:lnTo>
                    <a:pt x="77" y="3"/>
                  </a:lnTo>
                  <a:lnTo>
                    <a:pt x="78" y="2"/>
                  </a:lnTo>
                  <a:lnTo>
                    <a:pt x="78" y="2"/>
                  </a:lnTo>
                  <a:lnTo>
                    <a:pt x="79" y="2"/>
                  </a:lnTo>
                  <a:lnTo>
                    <a:pt x="79" y="2"/>
                  </a:lnTo>
                  <a:lnTo>
                    <a:pt x="79" y="2"/>
                  </a:lnTo>
                  <a:lnTo>
                    <a:pt x="80" y="1"/>
                  </a:lnTo>
                  <a:lnTo>
                    <a:pt x="80" y="1"/>
                  </a:lnTo>
                  <a:lnTo>
                    <a:pt x="80" y="1"/>
                  </a:lnTo>
                  <a:lnTo>
                    <a:pt x="80" y="1"/>
                  </a:lnTo>
                  <a:lnTo>
                    <a:pt x="81" y="1"/>
                  </a:lnTo>
                  <a:lnTo>
                    <a:pt x="81" y="1"/>
                  </a:lnTo>
                  <a:lnTo>
                    <a:pt x="81" y="1"/>
                  </a:lnTo>
                  <a:lnTo>
                    <a:pt x="81" y="1"/>
                  </a:lnTo>
                  <a:lnTo>
                    <a:pt x="81" y="1"/>
                  </a:lnTo>
                  <a:lnTo>
                    <a:pt x="81" y="1"/>
                  </a:lnTo>
                  <a:lnTo>
                    <a:pt x="81" y="1"/>
                  </a:lnTo>
                  <a:lnTo>
                    <a:pt x="81" y="1"/>
                  </a:lnTo>
                  <a:lnTo>
                    <a:pt x="82" y="0"/>
                  </a:lnTo>
                  <a:lnTo>
                    <a:pt x="83" y="0"/>
                  </a:lnTo>
                  <a:lnTo>
                    <a:pt x="83" y="0"/>
                  </a:lnTo>
                  <a:lnTo>
                    <a:pt x="83" y="0"/>
                  </a:lnTo>
                  <a:lnTo>
                    <a:pt x="83" y="0"/>
                  </a:lnTo>
                  <a:lnTo>
                    <a:pt x="83" y="0"/>
                  </a:lnTo>
                  <a:lnTo>
                    <a:pt x="83" y="0"/>
                  </a:lnTo>
                  <a:lnTo>
                    <a:pt x="83"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0"/>
                  </a:lnTo>
                  <a:lnTo>
                    <a:pt x="86" y="0"/>
                  </a:lnTo>
                  <a:lnTo>
                    <a:pt x="86" y="0"/>
                  </a:lnTo>
                  <a:lnTo>
                    <a:pt x="86" y="0"/>
                  </a:lnTo>
                  <a:lnTo>
                    <a:pt x="86" y="0"/>
                  </a:lnTo>
                  <a:lnTo>
                    <a:pt x="86" y="0"/>
                  </a:lnTo>
                  <a:lnTo>
                    <a:pt x="87" y="0"/>
                  </a:lnTo>
                  <a:lnTo>
                    <a:pt x="87" y="0"/>
                  </a:lnTo>
                  <a:lnTo>
                    <a:pt x="87" y="0"/>
                  </a:lnTo>
                  <a:lnTo>
                    <a:pt x="87" y="0"/>
                  </a:lnTo>
                  <a:lnTo>
                    <a:pt x="87" y="0"/>
                  </a:lnTo>
                  <a:lnTo>
                    <a:pt x="87" y="0"/>
                  </a:lnTo>
                  <a:lnTo>
                    <a:pt x="87" y="0"/>
                  </a:lnTo>
                  <a:lnTo>
                    <a:pt x="87" y="0"/>
                  </a:lnTo>
                  <a:lnTo>
                    <a:pt x="87" y="0"/>
                  </a:lnTo>
                  <a:lnTo>
                    <a:pt x="87" y="0"/>
                  </a:lnTo>
                  <a:lnTo>
                    <a:pt x="87" y="0"/>
                  </a:lnTo>
                  <a:lnTo>
                    <a:pt x="88" y="0"/>
                  </a:lnTo>
                  <a:lnTo>
                    <a:pt x="88" y="0"/>
                  </a:lnTo>
                  <a:lnTo>
                    <a:pt x="88" y="0"/>
                  </a:lnTo>
                  <a:lnTo>
                    <a:pt x="88" y="0"/>
                  </a:lnTo>
                  <a:lnTo>
                    <a:pt x="88" y="0"/>
                  </a:lnTo>
                  <a:lnTo>
                    <a:pt x="88" y="0"/>
                  </a:lnTo>
                  <a:lnTo>
                    <a:pt x="88" y="0"/>
                  </a:lnTo>
                  <a:lnTo>
                    <a:pt x="88" y="0"/>
                  </a:lnTo>
                  <a:lnTo>
                    <a:pt x="88" y="0"/>
                  </a:lnTo>
                  <a:lnTo>
                    <a:pt x="89" y="0"/>
                  </a:lnTo>
                  <a:lnTo>
                    <a:pt x="89" y="0"/>
                  </a:lnTo>
                  <a:lnTo>
                    <a:pt x="89" y="0"/>
                  </a:lnTo>
                  <a:lnTo>
                    <a:pt x="89" y="0"/>
                  </a:lnTo>
                  <a:lnTo>
                    <a:pt x="89" y="0"/>
                  </a:lnTo>
                  <a:lnTo>
                    <a:pt x="89" y="0"/>
                  </a:lnTo>
                  <a:lnTo>
                    <a:pt x="89" y="0"/>
                  </a:lnTo>
                  <a:lnTo>
                    <a:pt x="90" y="0"/>
                  </a:lnTo>
                  <a:lnTo>
                    <a:pt x="90" y="0"/>
                  </a:lnTo>
                  <a:lnTo>
                    <a:pt x="90" y="0"/>
                  </a:lnTo>
                  <a:lnTo>
                    <a:pt x="90" y="0"/>
                  </a:lnTo>
                  <a:lnTo>
                    <a:pt x="90" y="0"/>
                  </a:lnTo>
                  <a:lnTo>
                    <a:pt x="90" y="0"/>
                  </a:lnTo>
                  <a:lnTo>
                    <a:pt x="91" y="0"/>
                  </a:lnTo>
                  <a:lnTo>
                    <a:pt x="91" y="0"/>
                  </a:lnTo>
                  <a:lnTo>
                    <a:pt x="91" y="0"/>
                  </a:lnTo>
                  <a:lnTo>
                    <a:pt x="91" y="0"/>
                  </a:lnTo>
                  <a:lnTo>
                    <a:pt x="92" y="0"/>
                  </a:lnTo>
                  <a:lnTo>
                    <a:pt x="92" y="1"/>
                  </a:lnTo>
                  <a:lnTo>
                    <a:pt x="92" y="1"/>
                  </a:lnTo>
                  <a:lnTo>
                    <a:pt x="92" y="1"/>
                  </a:lnTo>
                  <a:lnTo>
                    <a:pt x="92" y="1"/>
                  </a:lnTo>
                  <a:lnTo>
                    <a:pt x="93" y="1"/>
                  </a:lnTo>
                  <a:lnTo>
                    <a:pt x="93" y="1"/>
                  </a:lnTo>
                  <a:lnTo>
                    <a:pt x="93" y="1"/>
                  </a:lnTo>
                  <a:lnTo>
                    <a:pt x="93" y="1"/>
                  </a:lnTo>
                  <a:lnTo>
                    <a:pt x="94" y="2"/>
                  </a:lnTo>
                  <a:lnTo>
                    <a:pt x="95" y="2"/>
                  </a:lnTo>
                  <a:lnTo>
                    <a:pt x="95" y="2"/>
                  </a:lnTo>
                  <a:lnTo>
                    <a:pt x="95" y="2"/>
                  </a:lnTo>
                  <a:lnTo>
                    <a:pt x="95" y="2"/>
                  </a:lnTo>
                  <a:lnTo>
                    <a:pt x="95" y="2"/>
                  </a:lnTo>
                  <a:lnTo>
                    <a:pt x="96" y="3"/>
                  </a:lnTo>
                  <a:lnTo>
                    <a:pt x="98" y="4"/>
                  </a:lnTo>
                  <a:lnTo>
                    <a:pt x="98" y="4"/>
                  </a:lnTo>
                  <a:lnTo>
                    <a:pt x="98" y="4"/>
                  </a:lnTo>
                  <a:lnTo>
                    <a:pt x="98" y="4"/>
                  </a:lnTo>
                  <a:lnTo>
                    <a:pt x="98" y="5"/>
                  </a:lnTo>
                  <a:lnTo>
                    <a:pt x="99" y="5"/>
                  </a:lnTo>
                  <a:lnTo>
                    <a:pt x="100" y="6"/>
                  </a:lnTo>
                  <a:lnTo>
                    <a:pt x="100" y="7"/>
                  </a:lnTo>
                  <a:lnTo>
                    <a:pt x="100" y="7"/>
                  </a:lnTo>
                  <a:lnTo>
                    <a:pt x="101" y="7"/>
                  </a:lnTo>
                  <a:lnTo>
                    <a:pt x="101" y="7"/>
                  </a:lnTo>
                  <a:lnTo>
                    <a:pt x="102" y="8"/>
                  </a:lnTo>
                  <a:lnTo>
                    <a:pt x="103" y="10"/>
                  </a:lnTo>
                  <a:lnTo>
                    <a:pt x="103" y="10"/>
                  </a:lnTo>
                  <a:lnTo>
                    <a:pt x="103" y="10"/>
                  </a:lnTo>
                  <a:lnTo>
                    <a:pt x="104" y="10"/>
                  </a:lnTo>
                  <a:lnTo>
                    <a:pt x="104" y="10"/>
                  </a:lnTo>
                  <a:lnTo>
                    <a:pt x="105" y="12"/>
                  </a:lnTo>
                  <a:lnTo>
                    <a:pt x="106" y="14"/>
                  </a:lnTo>
                  <a:lnTo>
                    <a:pt x="109" y="18"/>
                  </a:lnTo>
                  <a:lnTo>
                    <a:pt x="109" y="18"/>
                  </a:lnTo>
                  <a:lnTo>
                    <a:pt x="109" y="18"/>
                  </a:lnTo>
                  <a:lnTo>
                    <a:pt x="110" y="18"/>
                  </a:lnTo>
                  <a:lnTo>
                    <a:pt x="110" y="19"/>
                  </a:lnTo>
                  <a:lnTo>
                    <a:pt x="110" y="20"/>
                  </a:lnTo>
                  <a:lnTo>
                    <a:pt x="112" y="22"/>
                  </a:lnTo>
                  <a:lnTo>
                    <a:pt x="115" y="28"/>
                  </a:lnTo>
                  <a:lnTo>
                    <a:pt x="120" y="38"/>
                  </a:lnTo>
                  <a:lnTo>
                    <a:pt x="126" y="51"/>
                  </a:lnTo>
                  <a:lnTo>
                    <a:pt x="132" y="63"/>
                  </a:lnTo>
                  <a:lnTo>
                    <a:pt x="138" y="76"/>
                  </a:lnTo>
                  <a:lnTo>
                    <a:pt x="144" y="88"/>
                  </a:lnTo>
                  <a:lnTo>
                    <a:pt x="144" y="88"/>
                  </a:lnTo>
                  <a:lnTo>
                    <a:pt x="144" y="88"/>
                  </a:lnTo>
                  <a:lnTo>
                    <a:pt x="144" y="89"/>
                  </a:lnTo>
                  <a:lnTo>
                    <a:pt x="145" y="89"/>
                  </a:lnTo>
                  <a:lnTo>
                    <a:pt x="145" y="90"/>
                  </a:lnTo>
                  <a:lnTo>
                    <a:pt x="147" y="93"/>
                  </a:lnTo>
                  <a:lnTo>
                    <a:pt x="149" y="98"/>
                  </a:lnTo>
                  <a:lnTo>
                    <a:pt x="150" y="98"/>
                  </a:lnTo>
                  <a:lnTo>
                    <a:pt x="150" y="98"/>
                  </a:lnTo>
                  <a:lnTo>
                    <a:pt x="150" y="98"/>
                  </a:lnTo>
                  <a:lnTo>
                    <a:pt x="150" y="99"/>
                  </a:lnTo>
                  <a:lnTo>
                    <a:pt x="151" y="100"/>
                  </a:lnTo>
                  <a:lnTo>
                    <a:pt x="153" y="102"/>
                  </a:lnTo>
                  <a:lnTo>
                    <a:pt x="153" y="102"/>
                  </a:lnTo>
                  <a:lnTo>
                    <a:pt x="153" y="103"/>
                  </a:lnTo>
                  <a:lnTo>
                    <a:pt x="153" y="103"/>
                  </a:lnTo>
                  <a:lnTo>
                    <a:pt x="153" y="103"/>
                  </a:lnTo>
                  <a:lnTo>
                    <a:pt x="154" y="104"/>
                  </a:lnTo>
                  <a:lnTo>
                    <a:pt x="155" y="106"/>
                  </a:lnTo>
                  <a:lnTo>
                    <a:pt x="156" y="106"/>
                  </a:lnTo>
                  <a:lnTo>
                    <a:pt x="156" y="106"/>
                  </a:lnTo>
                  <a:lnTo>
                    <a:pt x="156" y="107"/>
                  </a:lnTo>
                  <a:lnTo>
                    <a:pt x="156" y="107"/>
                  </a:lnTo>
                  <a:lnTo>
                    <a:pt x="157" y="108"/>
                  </a:lnTo>
                  <a:lnTo>
                    <a:pt x="158" y="109"/>
                  </a:lnTo>
                  <a:lnTo>
                    <a:pt x="158" y="110"/>
                  </a:lnTo>
                  <a:lnTo>
                    <a:pt x="159" y="110"/>
                  </a:lnTo>
                  <a:lnTo>
                    <a:pt x="159" y="110"/>
                  </a:lnTo>
                  <a:lnTo>
                    <a:pt x="159" y="110"/>
                  </a:lnTo>
                  <a:lnTo>
                    <a:pt x="160" y="111"/>
                  </a:lnTo>
                  <a:lnTo>
                    <a:pt x="161" y="112"/>
                  </a:lnTo>
                  <a:lnTo>
                    <a:pt x="161" y="112"/>
                  </a:lnTo>
                  <a:lnTo>
                    <a:pt x="161" y="112"/>
                  </a:lnTo>
                  <a:lnTo>
                    <a:pt x="161" y="112"/>
                  </a:lnTo>
                  <a:lnTo>
                    <a:pt x="162" y="112"/>
                  </a:lnTo>
                  <a:lnTo>
                    <a:pt x="163" y="113"/>
                  </a:lnTo>
                  <a:lnTo>
                    <a:pt x="163" y="113"/>
                  </a:lnTo>
                  <a:lnTo>
                    <a:pt x="163" y="113"/>
                  </a:lnTo>
                  <a:lnTo>
                    <a:pt x="163" y="113"/>
                  </a:lnTo>
                  <a:lnTo>
                    <a:pt x="163" y="114"/>
                  </a:lnTo>
                  <a:lnTo>
                    <a:pt x="164" y="114"/>
                  </a:lnTo>
                  <a:lnTo>
                    <a:pt x="164" y="114"/>
                  </a:lnTo>
                  <a:lnTo>
                    <a:pt x="164" y="114"/>
                  </a:lnTo>
                  <a:lnTo>
                    <a:pt x="165" y="114"/>
                  </a:lnTo>
                  <a:lnTo>
                    <a:pt x="165" y="114"/>
                  </a:lnTo>
                  <a:lnTo>
                    <a:pt x="165" y="114"/>
                  </a:lnTo>
                  <a:lnTo>
                    <a:pt x="165" y="114"/>
                  </a:lnTo>
                  <a:lnTo>
                    <a:pt x="165" y="114"/>
                  </a:lnTo>
                  <a:lnTo>
                    <a:pt x="166" y="115"/>
                  </a:lnTo>
                  <a:lnTo>
                    <a:pt x="166" y="115"/>
                  </a:lnTo>
                  <a:lnTo>
                    <a:pt x="166" y="115"/>
                  </a:lnTo>
                  <a:lnTo>
                    <a:pt x="166" y="115"/>
                  </a:lnTo>
                  <a:lnTo>
                    <a:pt x="167" y="115"/>
                  </a:lnTo>
                  <a:lnTo>
                    <a:pt x="167" y="115"/>
                  </a:lnTo>
                  <a:lnTo>
                    <a:pt x="167" y="115"/>
                  </a:lnTo>
                  <a:lnTo>
                    <a:pt x="167" y="115"/>
                  </a:lnTo>
                  <a:lnTo>
                    <a:pt x="167" y="115"/>
                  </a:lnTo>
                  <a:lnTo>
                    <a:pt x="167" y="115"/>
                  </a:lnTo>
                  <a:lnTo>
                    <a:pt x="167" y="115"/>
                  </a:lnTo>
                  <a:lnTo>
                    <a:pt x="168" y="115"/>
                  </a:lnTo>
                  <a:lnTo>
                    <a:pt x="168" y="115"/>
                  </a:lnTo>
                  <a:lnTo>
                    <a:pt x="168" y="115"/>
                  </a:lnTo>
                  <a:lnTo>
                    <a:pt x="168" y="115"/>
                  </a:lnTo>
                  <a:lnTo>
                    <a:pt x="168" y="115"/>
                  </a:lnTo>
                  <a:lnTo>
                    <a:pt x="168" y="115"/>
                  </a:lnTo>
                  <a:lnTo>
                    <a:pt x="168" y="115"/>
                  </a:lnTo>
                  <a:lnTo>
                    <a:pt x="169" y="115"/>
                  </a:lnTo>
                  <a:lnTo>
                    <a:pt x="169" y="115"/>
                  </a:lnTo>
                  <a:lnTo>
                    <a:pt x="169" y="116"/>
                  </a:lnTo>
                  <a:lnTo>
                    <a:pt x="169" y="116"/>
                  </a:lnTo>
                  <a:lnTo>
                    <a:pt x="169" y="116"/>
                  </a:lnTo>
                  <a:lnTo>
                    <a:pt x="169" y="116"/>
                  </a:lnTo>
                  <a:lnTo>
                    <a:pt x="169" y="116"/>
                  </a:lnTo>
                  <a:lnTo>
                    <a:pt x="169" y="116"/>
                  </a:lnTo>
                  <a:lnTo>
                    <a:pt x="169" y="116"/>
                  </a:lnTo>
                  <a:lnTo>
                    <a:pt x="169" y="116"/>
                  </a:lnTo>
                  <a:lnTo>
                    <a:pt x="169" y="116"/>
                  </a:lnTo>
                  <a:lnTo>
                    <a:pt x="170" y="116"/>
                  </a:lnTo>
                  <a:lnTo>
                    <a:pt x="170" y="116"/>
                  </a:lnTo>
                  <a:lnTo>
                    <a:pt x="170" y="116"/>
                  </a:lnTo>
                  <a:lnTo>
                    <a:pt x="170" y="116"/>
                  </a:lnTo>
                  <a:lnTo>
                    <a:pt x="170" y="116"/>
                  </a:lnTo>
                  <a:lnTo>
                    <a:pt x="170" y="116"/>
                  </a:lnTo>
                  <a:lnTo>
                    <a:pt x="170" y="116"/>
                  </a:lnTo>
                  <a:lnTo>
                    <a:pt x="170" y="116"/>
                  </a:lnTo>
                  <a:lnTo>
                    <a:pt x="170" y="116"/>
                  </a:lnTo>
                  <a:lnTo>
                    <a:pt x="170" y="116"/>
                  </a:lnTo>
                  <a:lnTo>
                    <a:pt x="171" y="116"/>
                  </a:lnTo>
                  <a:lnTo>
                    <a:pt x="171" y="116"/>
                  </a:lnTo>
                  <a:lnTo>
                    <a:pt x="171" y="116"/>
                  </a:lnTo>
                  <a:lnTo>
                    <a:pt x="171" y="116"/>
                  </a:lnTo>
                  <a:lnTo>
                    <a:pt x="171" y="116"/>
                  </a:lnTo>
                  <a:lnTo>
                    <a:pt x="171" y="116"/>
                  </a:lnTo>
                  <a:lnTo>
                    <a:pt x="171" y="116"/>
                  </a:lnTo>
                  <a:lnTo>
                    <a:pt x="171" y="116"/>
                  </a:lnTo>
                  <a:lnTo>
                    <a:pt x="171" y="116"/>
                  </a:lnTo>
                  <a:lnTo>
                    <a:pt x="171" y="116"/>
                  </a:lnTo>
                  <a:lnTo>
                    <a:pt x="171" y="116"/>
                  </a:lnTo>
                  <a:lnTo>
                    <a:pt x="171" y="116"/>
                  </a:lnTo>
                  <a:lnTo>
                    <a:pt x="172" y="115"/>
                  </a:lnTo>
                  <a:lnTo>
                    <a:pt x="172" y="115"/>
                  </a:lnTo>
                  <a:lnTo>
                    <a:pt x="172" y="115"/>
                  </a:lnTo>
                  <a:lnTo>
                    <a:pt x="172" y="115"/>
                  </a:lnTo>
                  <a:lnTo>
                    <a:pt x="172" y="115"/>
                  </a:lnTo>
                  <a:lnTo>
                    <a:pt x="172" y="115"/>
                  </a:lnTo>
                  <a:lnTo>
                    <a:pt x="173" y="115"/>
                  </a:lnTo>
                  <a:lnTo>
                    <a:pt x="173" y="115"/>
                  </a:lnTo>
                  <a:lnTo>
                    <a:pt x="173" y="115"/>
                  </a:lnTo>
                  <a:lnTo>
                    <a:pt x="173" y="115"/>
                  </a:lnTo>
                  <a:lnTo>
                    <a:pt x="173" y="115"/>
                  </a:lnTo>
                  <a:lnTo>
                    <a:pt x="173" y="115"/>
                  </a:lnTo>
                  <a:lnTo>
                    <a:pt x="173" y="115"/>
                  </a:lnTo>
                  <a:lnTo>
                    <a:pt x="174" y="115"/>
                  </a:lnTo>
                  <a:lnTo>
                    <a:pt x="174" y="115"/>
                  </a:lnTo>
                  <a:lnTo>
                    <a:pt x="174" y="115"/>
                  </a:lnTo>
                  <a:lnTo>
                    <a:pt x="174" y="115"/>
                  </a:lnTo>
                  <a:lnTo>
                    <a:pt x="174" y="115"/>
                  </a:lnTo>
                  <a:lnTo>
                    <a:pt x="175" y="115"/>
                  </a:lnTo>
                  <a:lnTo>
                    <a:pt x="175" y="115"/>
                  </a:lnTo>
                  <a:lnTo>
                    <a:pt x="175" y="115"/>
                  </a:lnTo>
                  <a:lnTo>
                    <a:pt x="175" y="114"/>
                  </a:lnTo>
                  <a:lnTo>
                    <a:pt x="175" y="114"/>
                  </a:lnTo>
                  <a:lnTo>
                    <a:pt x="176" y="114"/>
                  </a:lnTo>
                  <a:lnTo>
                    <a:pt x="176" y="114"/>
                  </a:lnTo>
                  <a:lnTo>
                    <a:pt x="176" y="114"/>
                  </a:lnTo>
                  <a:lnTo>
                    <a:pt x="176" y="114"/>
                  </a:lnTo>
                  <a:lnTo>
                    <a:pt x="177" y="114"/>
                  </a:lnTo>
                  <a:lnTo>
                    <a:pt x="177" y="113"/>
                  </a:lnTo>
                  <a:lnTo>
                    <a:pt x="177" y="113"/>
                  </a:lnTo>
                  <a:lnTo>
                    <a:pt x="178" y="113"/>
                  </a:lnTo>
                  <a:lnTo>
                    <a:pt x="178" y="113"/>
                  </a:lnTo>
                  <a:lnTo>
                    <a:pt x="178" y="113"/>
                  </a:lnTo>
                  <a:lnTo>
                    <a:pt x="179" y="112"/>
                  </a:lnTo>
                  <a:lnTo>
                    <a:pt x="179" y="112"/>
                  </a:lnTo>
                  <a:lnTo>
                    <a:pt x="179" y="112"/>
                  </a:lnTo>
                  <a:lnTo>
                    <a:pt x="179" y="112"/>
                  </a:lnTo>
                  <a:lnTo>
                    <a:pt x="179" y="112"/>
                  </a:lnTo>
                  <a:lnTo>
                    <a:pt x="180" y="111"/>
                  </a:lnTo>
                  <a:lnTo>
                    <a:pt x="180" y="111"/>
                  </a:lnTo>
                  <a:lnTo>
                    <a:pt x="181" y="111"/>
                  </a:lnTo>
                  <a:lnTo>
                    <a:pt x="181" y="111"/>
                  </a:lnTo>
                  <a:lnTo>
                    <a:pt x="181" y="110"/>
                  </a:lnTo>
                  <a:lnTo>
                    <a:pt x="182" y="110"/>
                  </a:lnTo>
                  <a:lnTo>
                    <a:pt x="182" y="109"/>
                  </a:lnTo>
                  <a:lnTo>
                    <a:pt x="182" y="109"/>
                  </a:lnTo>
                  <a:lnTo>
                    <a:pt x="182" y="109"/>
                  </a:lnTo>
                  <a:lnTo>
                    <a:pt x="183" y="109"/>
                  </a:lnTo>
                  <a:lnTo>
                    <a:pt x="183" y="108"/>
                  </a:lnTo>
                  <a:lnTo>
                    <a:pt x="185" y="106"/>
                  </a:lnTo>
                  <a:lnTo>
                    <a:pt x="185" y="106"/>
                  </a:lnTo>
                  <a:lnTo>
                    <a:pt x="185" y="106"/>
                  </a:lnTo>
                  <a:lnTo>
                    <a:pt x="185" y="106"/>
                  </a:lnTo>
                  <a:lnTo>
                    <a:pt x="185" y="105"/>
                  </a:lnTo>
                  <a:lnTo>
                    <a:pt x="186" y="104"/>
                  </a:lnTo>
                  <a:lnTo>
                    <a:pt x="188" y="102"/>
                  </a:lnTo>
                  <a:lnTo>
                    <a:pt x="191" y="98"/>
                  </a:lnTo>
                  <a:lnTo>
                    <a:pt x="191" y="97"/>
                  </a:lnTo>
                  <a:lnTo>
                    <a:pt x="191" y="97"/>
                  </a:lnTo>
                  <a:lnTo>
                    <a:pt x="191" y="97"/>
                  </a:lnTo>
                  <a:lnTo>
                    <a:pt x="191" y="96"/>
                  </a:lnTo>
                  <a:lnTo>
                    <a:pt x="192" y="95"/>
                  </a:lnTo>
                  <a:lnTo>
                    <a:pt x="193" y="93"/>
                  </a:lnTo>
                  <a:lnTo>
                    <a:pt x="196" y="87"/>
                  </a:lnTo>
                  <a:lnTo>
                    <a:pt x="202" y="74"/>
                  </a:lnTo>
                  <a:lnTo>
                    <a:pt x="208" y="61"/>
                  </a:lnTo>
                  <a:lnTo>
                    <a:pt x="214" y="47"/>
                  </a:lnTo>
                  <a:lnTo>
                    <a:pt x="220" y="33"/>
                  </a:lnTo>
                  <a:lnTo>
                    <a:pt x="220" y="33"/>
                  </a:lnTo>
                  <a:lnTo>
                    <a:pt x="220" y="33"/>
                  </a:lnTo>
                  <a:lnTo>
                    <a:pt x="220" y="32"/>
                  </a:lnTo>
                  <a:lnTo>
                    <a:pt x="220" y="32"/>
                  </a:lnTo>
                  <a:lnTo>
                    <a:pt x="221" y="30"/>
                  </a:lnTo>
                  <a:lnTo>
                    <a:pt x="222" y="27"/>
                  </a:lnTo>
                  <a:lnTo>
                    <a:pt x="225" y="22"/>
                  </a:lnTo>
                  <a:lnTo>
                    <a:pt x="225" y="22"/>
                  </a:lnTo>
                  <a:lnTo>
                    <a:pt x="226" y="21"/>
                  </a:lnTo>
                  <a:lnTo>
                    <a:pt x="226" y="21"/>
                  </a:lnTo>
                  <a:lnTo>
                    <a:pt x="226" y="20"/>
                  </a:lnTo>
                  <a:lnTo>
                    <a:pt x="227" y="19"/>
                  </a:lnTo>
                  <a:lnTo>
                    <a:pt x="228" y="16"/>
                  </a:lnTo>
                  <a:lnTo>
                    <a:pt x="228" y="16"/>
                  </a:lnTo>
                  <a:lnTo>
                    <a:pt x="228" y="16"/>
                  </a:lnTo>
                  <a:lnTo>
                    <a:pt x="229" y="16"/>
                  </a:lnTo>
                  <a:lnTo>
                    <a:pt x="229" y="15"/>
                  </a:lnTo>
                  <a:lnTo>
                    <a:pt x="230" y="14"/>
                  </a:lnTo>
                  <a:lnTo>
                    <a:pt x="231" y="11"/>
                  </a:lnTo>
                  <a:lnTo>
                    <a:pt x="231" y="11"/>
                  </a:lnTo>
                  <a:lnTo>
                    <a:pt x="232" y="11"/>
                  </a:lnTo>
                  <a:lnTo>
                    <a:pt x="232" y="11"/>
                  </a:lnTo>
                  <a:lnTo>
                    <a:pt x="232" y="10"/>
                  </a:lnTo>
                  <a:lnTo>
                    <a:pt x="233" y="9"/>
                  </a:lnTo>
                  <a:lnTo>
                    <a:pt x="234" y="8"/>
                  </a:lnTo>
                  <a:lnTo>
                    <a:pt x="234" y="8"/>
                  </a:lnTo>
                  <a:lnTo>
                    <a:pt x="234" y="7"/>
                  </a:lnTo>
                  <a:lnTo>
                    <a:pt x="234" y="7"/>
                  </a:lnTo>
                  <a:lnTo>
                    <a:pt x="235" y="7"/>
                  </a:lnTo>
                  <a:lnTo>
                    <a:pt x="236" y="6"/>
                  </a:lnTo>
                  <a:lnTo>
                    <a:pt x="237" y="4"/>
                  </a:lnTo>
                  <a:lnTo>
                    <a:pt x="237" y="4"/>
                  </a:lnTo>
                  <a:lnTo>
                    <a:pt x="237" y="4"/>
                  </a:lnTo>
                  <a:lnTo>
                    <a:pt x="237" y="4"/>
                  </a:lnTo>
                  <a:lnTo>
                    <a:pt x="238" y="4"/>
                  </a:lnTo>
                  <a:lnTo>
                    <a:pt x="238" y="3"/>
                  </a:lnTo>
                  <a:lnTo>
                    <a:pt x="238" y="3"/>
                  </a:lnTo>
                  <a:lnTo>
                    <a:pt x="238" y="3"/>
                  </a:lnTo>
                  <a:lnTo>
                    <a:pt x="239" y="3"/>
                  </a:lnTo>
                  <a:lnTo>
                    <a:pt x="239" y="3"/>
                  </a:lnTo>
                  <a:lnTo>
                    <a:pt x="240" y="2"/>
                  </a:lnTo>
                  <a:lnTo>
                    <a:pt x="240" y="2"/>
                  </a:lnTo>
                  <a:lnTo>
                    <a:pt x="240" y="2"/>
                  </a:lnTo>
                  <a:lnTo>
                    <a:pt x="240" y="2"/>
                  </a:lnTo>
                  <a:lnTo>
                    <a:pt x="240" y="2"/>
                  </a:lnTo>
                  <a:lnTo>
                    <a:pt x="240" y="2"/>
                  </a:lnTo>
                  <a:lnTo>
                    <a:pt x="240" y="2"/>
                  </a:lnTo>
                  <a:lnTo>
                    <a:pt x="241" y="1"/>
                  </a:lnTo>
                  <a:lnTo>
                    <a:pt x="241" y="1"/>
                  </a:lnTo>
                  <a:lnTo>
                    <a:pt x="241" y="1"/>
                  </a:lnTo>
                  <a:lnTo>
                    <a:pt x="241" y="1"/>
                  </a:lnTo>
                  <a:lnTo>
                    <a:pt x="241" y="1"/>
                  </a:lnTo>
                  <a:lnTo>
                    <a:pt x="242" y="1"/>
                  </a:lnTo>
                  <a:lnTo>
                    <a:pt x="242" y="0"/>
                  </a:lnTo>
                  <a:lnTo>
                    <a:pt x="242" y="0"/>
                  </a:lnTo>
                  <a:lnTo>
                    <a:pt x="243" y="0"/>
                  </a:lnTo>
                  <a:lnTo>
                    <a:pt x="243" y="0"/>
                  </a:lnTo>
                  <a:lnTo>
                    <a:pt x="243" y="0"/>
                  </a:lnTo>
                  <a:lnTo>
                    <a:pt x="243" y="0"/>
                  </a:lnTo>
                  <a:lnTo>
                    <a:pt x="243" y="0"/>
                  </a:lnTo>
                  <a:lnTo>
                    <a:pt x="244" y="0"/>
                  </a:lnTo>
                  <a:lnTo>
                    <a:pt x="244" y="0"/>
                  </a:lnTo>
                  <a:lnTo>
                    <a:pt x="244" y="0"/>
                  </a:lnTo>
                  <a:lnTo>
                    <a:pt x="244" y="0"/>
                  </a:lnTo>
                  <a:lnTo>
                    <a:pt x="244" y="0"/>
                  </a:lnTo>
                  <a:lnTo>
                    <a:pt x="244" y="0"/>
                  </a:lnTo>
                  <a:lnTo>
                    <a:pt x="244" y="0"/>
                  </a:lnTo>
                  <a:lnTo>
                    <a:pt x="245" y="0"/>
                  </a:lnTo>
                  <a:lnTo>
                    <a:pt x="245" y="0"/>
                  </a:lnTo>
                  <a:lnTo>
                    <a:pt x="245" y="0"/>
                  </a:lnTo>
                  <a:lnTo>
                    <a:pt x="245" y="0"/>
                  </a:lnTo>
                  <a:lnTo>
                    <a:pt x="245" y="0"/>
                  </a:lnTo>
                  <a:lnTo>
                    <a:pt x="245" y="0"/>
                  </a:lnTo>
                  <a:lnTo>
                    <a:pt x="245" y="0"/>
                  </a:lnTo>
                  <a:lnTo>
                    <a:pt x="245" y="0"/>
                  </a:lnTo>
                  <a:lnTo>
                    <a:pt x="246" y="0"/>
                  </a:lnTo>
                  <a:lnTo>
                    <a:pt x="246" y="0"/>
                  </a:lnTo>
                  <a:lnTo>
                    <a:pt x="246" y="0"/>
                  </a:lnTo>
                  <a:lnTo>
                    <a:pt x="246" y="0"/>
                  </a:lnTo>
                  <a:lnTo>
                    <a:pt x="246" y="0"/>
                  </a:lnTo>
                  <a:lnTo>
                    <a:pt x="246" y="0"/>
                  </a:lnTo>
                  <a:lnTo>
                    <a:pt x="246" y="0"/>
                  </a:lnTo>
                  <a:lnTo>
                    <a:pt x="246" y="0"/>
                  </a:lnTo>
                  <a:lnTo>
                    <a:pt x="246" y="0"/>
                  </a:lnTo>
                  <a:lnTo>
                    <a:pt x="246" y="0"/>
                  </a:lnTo>
                  <a:lnTo>
                    <a:pt x="246" y="0"/>
                  </a:lnTo>
                  <a:lnTo>
                    <a:pt x="247" y="0"/>
                  </a:lnTo>
                  <a:lnTo>
                    <a:pt x="247" y="0"/>
                  </a:lnTo>
                  <a:lnTo>
                    <a:pt x="247" y="0"/>
                  </a:lnTo>
                  <a:lnTo>
                    <a:pt x="247" y="0"/>
                  </a:lnTo>
                  <a:lnTo>
                    <a:pt x="247" y="0"/>
                  </a:lnTo>
                  <a:lnTo>
                    <a:pt x="247" y="0"/>
                  </a:lnTo>
                  <a:lnTo>
                    <a:pt x="247" y="0"/>
                  </a:lnTo>
                  <a:lnTo>
                    <a:pt x="247" y="0"/>
                  </a:lnTo>
                  <a:lnTo>
                    <a:pt x="247" y="0"/>
                  </a:lnTo>
                  <a:lnTo>
                    <a:pt x="247" y="0"/>
                  </a:lnTo>
                  <a:lnTo>
                    <a:pt x="248" y="0"/>
                  </a:lnTo>
                  <a:lnTo>
                    <a:pt x="248" y="0"/>
                  </a:lnTo>
                  <a:lnTo>
                    <a:pt x="248" y="0"/>
                  </a:lnTo>
                  <a:lnTo>
                    <a:pt x="248" y="0"/>
                  </a:lnTo>
                  <a:lnTo>
                    <a:pt x="248" y="0"/>
                  </a:lnTo>
                  <a:lnTo>
                    <a:pt x="248" y="0"/>
                  </a:lnTo>
                  <a:lnTo>
                    <a:pt x="248" y="0"/>
                  </a:lnTo>
                  <a:lnTo>
                    <a:pt x="248" y="0"/>
                  </a:lnTo>
                  <a:lnTo>
                    <a:pt x="248" y="0"/>
                  </a:lnTo>
                  <a:lnTo>
                    <a:pt x="248" y="0"/>
                  </a:lnTo>
                  <a:lnTo>
                    <a:pt x="248" y="0"/>
                  </a:lnTo>
                  <a:lnTo>
                    <a:pt x="249" y="0"/>
                  </a:lnTo>
                  <a:lnTo>
                    <a:pt x="249" y="0"/>
                  </a:lnTo>
                  <a:lnTo>
                    <a:pt x="249" y="0"/>
                  </a:lnTo>
                  <a:lnTo>
                    <a:pt x="249" y="0"/>
                  </a:lnTo>
                  <a:lnTo>
                    <a:pt x="249" y="0"/>
                  </a:lnTo>
                  <a:lnTo>
                    <a:pt x="249" y="0"/>
                  </a:lnTo>
                  <a:lnTo>
                    <a:pt x="249" y="0"/>
                  </a:lnTo>
                  <a:lnTo>
                    <a:pt x="250" y="0"/>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7" name="Freeform 59"/>
            <p:cNvSpPr>
              <a:spLocks/>
            </p:cNvSpPr>
            <p:nvPr/>
          </p:nvSpPr>
          <p:spPr bwMode="auto">
            <a:xfrm>
              <a:off x="1850" y="2186"/>
              <a:ext cx="200" cy="116"/>
            </a:xfrm>
            <a:custGeom>
              <a:avLst/>
              <a:gdLst/>
              <a:ahLst/>
              <a:cxnLst>
                <a:cxn ang="0">
                  <a:pos x="1" y="0"/>
                </a:cxn>
                <a:cxn ang="0">
                  <a:pos x="3" y="2"/>
                </a:cxn>
                <a:cxn ang="0">
                  <a:pos x="5" y="3"/>
                </a:cxn>
                <a:cxn ang="0">
                  <a:pos x="7" y="6"/>
                </a:cxn>
                <a:cxn ang="0">
                  <a:pos x="11" y="10"/>
                </a:cxn>
                <a:cxn ang="0">
                  <a:pos x="17" y="21"/>
                </a:cxn>
                <a:cxn ang="0">
                  <a:pos x="45" y="89"/>
                </a:cxn>
                <a:cxn ang="0">
                  <a:pos x="49" y="96"/>
                </a:cxn>
                <a:cxn ang="0">
                  <a:pos x="54" y="105"/>
                </a:cxn>
                <a:cxn ang="0">
                  <a:pos x="57" y="109"/>
                </a:cxn>
                <a:cxn ang="0">
                  <a:pos x="59" y="112"/>
                </a:cxn>
                <a:cxn ang="0">
                  <a:pos x="61" y="113"/>
                </a:cxn>
                <a:cxn ang="0">
                  <a:pos x="63" y="115"/>
                </a:cxn>
                <a:cxn ang="0">
                  <a:pos x="64" y="115"/>
                </a:cxn>
                <a:cxn ang="0">
                  <a:pos x="65" y="115"/>
                </a:cxn>
                <a:cxn ang="0">
                  <a:pos x="66" y="116"/>
                </a:cxn>
                <a:cxn ang="0">
                  <a:pos x="67" y="116"/>
                </a:cxn>
                <a:cxn ang="0">
                  <a:pos x="68" y="116"/>
                </a:cxn>
                <a:cxn ang="0">
                  <a:pos x="68" y="116"/>
                </a:cxn>
                <a:cxn ang="0">
                  <a:pos x="69" y="115"/>
                </a:cxn>
                <a:cxn ang="0">
                  <a:pos x="70" y="115"/>
                </a:cxn>
                <a:cxn ang="0">
                  <a:pos x="72" y="114"/>
                </a:cxn>
                <a:cxn ang="0">
                  <a:pos x="74" y="113"/>
                </a:cxn>
                <a:cxn ang="0">
                  <a:pos x="77" y="110"/>
                </a:cxn>
                <a:cxn ang="0">
                  <a:pos x="80" y="106"/>
                </a:cxn>
                <a:cxn ang="0">
                  <a:pos x="86" y="95"/>
                </a:cxn>
                <a:cxn ang="0">
                  <a:pos x="109" y="36"/>
                </a:cxn>
                <a:cxn ang="0">
                  <a:pos x="112" y="27"/>
                </a:cxn>
                <a:cxn ang="0">
                  <a:pos x="116" y="18"/>
                </a:cxn>
                <a:cxn ang="0">
                  <a:pos x="121" y="10"/>
                </a:cxn>
                <a:cxn ang="0">
                  <a:pos x="123" y="7"/>
                </a:cxn>
                <a:cxn ang="0">
                  <a:pos x="125" y="4"/>
                </a:cxn>
                <a:cxn ang="0">
                  <a:pos x="127" y="2"/>
                </a:cxn>
                <a:cxn ang="0">
                  <a:pos x="129" y="1"/>
                </a:cxn>
                <a:cxn ang="0">
                  <a:pos x="130" y="0"/>
                </a:cxn>
                <a:cxn ang="0">
                  <a:pos x="131" y="0"/>
                </a:cxn>
                <a:cxn ang="0">
                  <a:pos x="132" y="0"/>
                </a:cxn>
                <a:cxn ang="0">
                  <a:pos x="133" y="0"/>
                </a:cxn>
                <a:cxn ang="0">
                  <a:pos x="133" y="0"/>
                </a:cxn>
                <a:cxn ang="0">
                  <a:pos x="134" y="0"/>
                </a:cxn>
                <a:cxn ang="0">
                  <a:pos x="135" y="0"/>
                </a:cxn>
                <a:cxn ang="0">
                  <a:pos x="136" y="0"/>
                </a:cxn>
                <a:cxn ang="0">
                  <a:pos x="138" y="2"/>
                </a:cxn>
                <a:cxn ang="0">
                  <a:pos x="140" y="3"/>
                </a:cxn>
                <a:cxn ang="0">
                  <a:pos x="144" y="8"/>
                </a:cxn>
                <a:cxn ang="0">
                  <a:pos x="147" y="13"/>
                </a:cxn>
                <a:cxn ang="0">
                  <a:pos x="151" y="22"/>
                </a:cxn>
                <a:cxn ang="0">
                  <a:pos x="173" y="83"/>
                </a:cxn>
                <a:cxn ang="0">
                  <a:pos x="177" y="94"/>
                </a:cxn>
                <a:cxn ang="0">
                  <a:pos x="182" y="103"/>
                </a:cxn>
                <a:cxn ang="0">
                  <a:pos x="185" y="108"/>
                </a:cxn>
                <a:cxn ang="0">
                  <a:pos x="187" y="111"/>
                </a:cxn>
                <a:cxn ang="0">
                  <a:pos x="189" y="113"/>
                </a:cxn>
                <a:cxn ang="0">
                  <a:pos x="191" y="114"/>
                </a:cxn>
                <a:cxn ang="0">
                  <a:pos x="192" y="115"/>
                </a:cxn>
                <a:cxn ang="0">
                  <a:pos x="193" y="115"/>
                </a:cxn>
                <a:cxn ang="0">
                  <a:pos x="194" y="116"/>
                </a:cxn>
                <a:cxn ang="0">
                  <a:pos x="195" y="116"/>
                </a:cxn>
                <a:cxn ang="0">
                  <a:pos x="195" y="116"/>
                </a:cxn>
                <a:cxn ang="0">
                  <a:pos x="197" y="115"/>
                </a:cxn>
                <a:cxn ang="0">
                  <a:pos x="198" y="115"/>
                </a:cxn>
                <a:cxn ang="0">
                  <a:pos x="199" y="114"/>
                </a:cxn>
              </a:cxnLst>
              <a:rect l="0" t="0" r="r" b="b"/>
              <a:pathLst>
                <a:path w="200" h="116">
                  <a:moveTo>
                    <a:pt x="0" y="0"/>
                  </a:moveTo>
                  <a:lnTo>
                    <a:pt x="0" y="0"/>
                  </a:lnTo>
                  <a:lnTo>
                    <a:pt x="0" y="0"/>
                  </a:lnTo>
                  <a:lnTo>
                    <a:pt x="0" y="0"/>
                  </a:lnTo>
                  <a:lnTo>
                    <a:pt x="0" y="0"/>
                  </a:lnTo>
                  <a:lnTo>
                    <a:pt x="0" y="0"/>
                  </a:lnTo>
                  <a:lnTo>
                    <a:pt x="1" y="0"/>
                  </a:lnTo>
                  <a:lnTo>
                    <a:pt x="1" y="0"/>
                  </a:lnTo>
                  <a:lnTo>
                    <a:pt x="1" y="1"/>
                  </a:lnTo>
                  <a:lnTo>
                    <a:pt x="1" y="1"/>
                  </a:lnTo>
                  <a:lnTo>
                    <a:pt x="1" y="1"/>
                  </a:lnTo>
                  <a:lnTo>
                    <a:pt x="1" y="1"/>
                  </a:lnTo>
                  <a:lnTo>
                    <a:pt x="2" y="1"/>
                  </a:lnTo>
                  <a:lnTo>
                    <a:pt x="2" y="1"/>
                  </a:lnTo>
                  <a:lnTo>
                    <a:pt x="3" y="2"/>
                  </a:lnTo>
                  <a:lnTo>
                    <a:pt x="3" y="2"/>
                  </a:lnTo>
                  <a:lnTo>
                    <a:pt x="3" y="2"/>
                  </a:lnTo>
                  <a:lnTo>
                    <a:pt x="3" y="2"/>
                  </a:lnTo>
                  <a:lnTo>
                    <a:pt x="3" y="2"/>
                  </a:lnTo>
                  <a:lnTo>
                    <a:pt x="4" y="3"/>
                  </a:lnTo>
                  <a:lnTo>
                    <a:pt x="4" y="3"/>
                  </a:lnTo>
                  <a:lnTo>
                    <a:pt x="4" y="3"/>
                  </a:lnTo>
                  <a:lnTo>
                    <a:pt x="4" y="3"/>
                  </a:lnTo>
                  <a:lnTo>
                    <a:pt x="5" y="3"/>
                  </a:lnTo>
                  <a:lnTo>
                    <a:pt x="6" y="4"/>
                  </a:lnTo>
                  <a:lnTo>
                    <a:pt x="6" y="4"/>
                  </a:lnTo>
                  <a:lnTo>
                    <a:pt x="6" y="4"/>
                  </a:lnTo>
                  <a:lnTo>
                    <a:pt x="6" y="4"/>
                  </a:lnTo>
                  <a:lnTo>
                    <a:pt x="6" y="5"/>
                  </a:lnTo>
                  <a:lnTo>
                    <a:pt x="7" y="6"/>
                  </a:lnTo>
                  <a:lnTo>
                    <a:pt x="7" y="6"/>
                  </a:lnTo>
                  <a:lnTo>
                    <a:pt x="7" y="6"/>
                  </a:lnTo>
                  <a:lnTo>
                    <a:pt x="7" y="6"/>
                  </a:lnTo>
                  <a:lnTo>
                    <a:pt x="8" y="6"/>
                  </a:lnTo>
                  <a:lnTo>
                    <a:pt x="8" y="7"/>
                  </a:lnTo>
                  <a:lnTo>
                    <a:pt x="10" y="9"/>
                  </a:lnTo>
                  <a:lnTo>
                    <a:pt x="10" y="9"/>
                  </a:lnTo>
                  <a:lnTo>
                    <a:pt x="10" y="10"/>
                  </a:lnTo>
                  <a:lnTo>
                    <a:pt x="10" y="10"/>
                  </a:lnTo>
                  <a:lnTo>
                    <a:pt x="11" y="10"/>
                  </a:lnTo>
                  <a:lnTo>
                    <a:pt x="12" y="11"/>
                  </a:lnTo>
                  <a:lnTo>
                    <a:pt x="13" y="14"/>
                  </a:lnTo>
                  <a:lnTo>
                    <a:pt x="16" y="18"/>
                  </a:lnTo>
                  <a:lnTo>
                    <a:pt x="16" y="19"/>
                  </a:lnTo>
                  <a:lnTo>
                    <a:pt x="16" y="19"/>
                  </a:lnTo>
                  <a:lnTo>
                    <a:pt x="16" y="19"/>
                  </a:lnTo>
                  <a:lnTo>
                    <a:pt x="16" y="20"/>
                  </a:lnTo>
                  <a:lnTo>
                    <a:pt x="17" y="21"/>
                  </a:lnTo>
                  <a:lnTo>
                    <a:pt x="18" y="24"/>
                  </a:lnTo>
                  <a:lnTo>
                    <a:pt x="21" y="30"/>
                  </a:lnTo>
                  <a:lnTo>
                    <a:pt x="27" y="44"/>
                  </a:lnTo>
                  <a:lnTo>
                    <a:pt x="33" y="59"/>
                  </a:lnTo>
                  <a:lnTo>
                    <a:pt x="39" y="74"/>
                  </a:lnTo>
                  <a:lnTo>
                    <a:pt x="45" y="88"/>
                  </a:lnTo>
                  <a:lnTo>
                    <a:pt x="45" y="89"/>
                  </a:lnTo>
                  <a:lnTo>
                    <a:pt x="45" y="89"/>
                  </a:lnTo>
                  <a:lnTo>
                    <a:pt x="45" y="89"/>
                  </a:lnTo>
                  <a:lnTo>
                    <a:pt x="46" y="90"/>
                  </a:lnTo>
                  <a:lnTo>
                    <a:pt x="46" y="91"/>
                  </a:lnTo>
                  <a:lnTo>
                    <a:pt x="48" y="94"/>
                  </a:lnTo>
                  <a:lnTo>
                    <a:pt x="48" y="94"/>
                  </a:lnTo>
                  <a:lnTo>
                    <a:pt x="48" y="95"/>
                  </a:lnTo>
                  <a:lnTo>
                    <a:pt x="48" y="95"/>
                  </a:lnTo>
                  <a:lnTo>
                    <a:pt x="49" y="96"/>
                  </a:lnTo>
                  <a:lnTo>
                    <a:pt x="49" y="97"/>
                  </a:lnTo>
                  <a:lnTo>
                    <a:pt x="51" y="100"/>
                  </a:lnTo>
                  <a:lnTo>
                    <a:pt x="51" y="100"/>
                  </a:lnTo>
                  <a:lnTo>
                    <a:pt x="51" y="100"/>
                  </a:lnTo>
                  <a:lnTo>
                    <a:pt x="51" y="100"/>
                  </a:lnTo>
                  <a:lnTo>
                    <a:pt x="51" y="101"/>
                  </a:lnTo>
                  <a:lnTo>
                    <a:pt x="52" y="102"/>
                  </a:lnTo>
                  <a:lnTo>
                    <a:pt x="54" y="105"/>
                  </a:lnTo>
                  <a:lnTo>
                    <a:pt x="54" y="105"/>
                  </a:lnTo>
                  <a:lnTo>
                    <a:pt x="54" y="105"/>
                  </a:lnTo>
                  <a:lnTo>
                    <a:pt x="54" y="105"/>
                  </a:lnTo>
                  <a:lnTo>
                    <a:pt x="54" y="106"/>
                  </a:lnTo>
                  <a:lnTo>
                    <a:pt x="55" y="107"/>
                  </a:lnTo>
                  <a:lnTo>
                    <a:pt x="57" y="109"/>
                  </a:lnTo>
                  <a:lnTo>
                    <a:pt x="57" y="109"/>
                  </a:lnTo>
                  <a:lnTo>
                    <a:pt x="57" y="109"/>
                  </a:lnTo>
                  <a:lnTo>
                    <a:pt x="57" y="109"/>
                  </a:lnTo>
                  <a:lnTo>
                    <a:pt x="57" y="110"/>
                  </a:lnTo>
                  <a:lnTo>
                    <a:pt x="58" y="110"/>
                  </a:lnTo>
                  <a:lnTo>
                    <a:pt x="58" y="111"/>
                  </a:lnTo>
                  <a:lnTo>
                    <a:pt x="58" y="111"/>
                  </a:lnTo>
                  <a:lnTo>
                    <a:pt x="58" y="111"/>
                  </a:lnTo>
                  <a:lnTo>
                    <a:pt x="59" y="111"/>
                  </a:lnTo>
                  <a:lnTo>
                    <a:pt x="59" y="112"/>
                  </a:lnTo>
                  <a:lnTo>
                    <a:pt x="59" y="112"/>
                  </a:lnTo>
                  <a:lnTo>
                    <a:pt x="60" y="112"/>
                  </a:lnTo>
                  <a:lnTo>
                    <a:pt x="60" y="112"/>
                  </a:lnTo>
                  <a:lnTo>
                    <a:pt x="60" y="113"/>
                  </a:lnTo>
                  <a:lnTo>
                    <a:pt x="61" y="113"/>
                  </a:lnTo>
                  <a:lnTo>
                    <a:pt x="61" y="113"/>
                  </a:lnTo>
                  <a:lnTo>
                    <a:pt x="61" y="113"/>
                  </a:lnTo>
                  <a:lnTo>
                    <a:pt x="61" y="113"/>
                  </a:lnTo>
                  <a:lnTo>
                    <a:pt x="61" y="114"/>
                  </a:lnTo>
                  <a:lnTo>
                    <a:pt x="62" y="114"/>
                  </a:lnTo>
                  <a:lnTo>
                    <a:pt x="62" y="114"/>
                  </a:lnTo>
                  <a:lnTo>
                    <a:pt x="62" y="114"/>
                  </a:lnTo>
                  <a:lnTo>
                    <a:pt x="63" y="114"/>
                  </a:lnTo>
                  <a:lnTo>
                    <a:pt x="63" y="114"/>
                  </a:lnTo>
                  <a:lnTo>
                    <a:pt x="63" y="114"/>
                  </a:lnTo>
                  <a:lnTo>
                    <a:pt x="63" y="115"/>
                  </a:lnTo>
                  <a:lnTo>
                    <a:pt x="63" y="115"/>
                  </a:lnTo>
                  <a:lnTo>
                    <a:pt x="64" y="115"/>
                  </a:lnTo>
                  <a:lnTo>
                    <a:pt x="64" y="115"/>
                  </a:lnTo>
                  <a:lnTo>
                    <a:pt x="64" y="115"/>
                  </a:lnTo>
                  <a:lnTo>
                    <a:pt x="64" y="115"/>
                  </a:lnTo>
                  <a:lnTo>
                    <a:pt x="64" y="115"/>
                  </a:lnTo>
                  <a:lnTo>
                    <a:pt x="64" y="115"/>
                  </a:lnTo>
                  <a:lnTo>
                    <a:pt x="64" y="115"/>
                  </a:lnTo>
                  <a:lnTo>
                    <a:pt x="64" y="115"/>
                  </a:lnTo>
                  <a:lnTo>
                    <a:pt x="65" y="115"/>
                  </a:lnTo>
                  <a:lnTo>
                    <a:pt x="65" y="115"/>
                  </a:lnTo>
                  <a:lnTo>
                    <a:pt x="65" y="115"/>
                  </a:lnTo>
                  <a:lnTo>
                    <a:pt x="65" y="115"/>
                  </a:lnTo>
                  <a:lnTo>
                    <a:pt x="65" y="115"/>
                  </a:lnTo>
                  <a:lnTo>
                    <a:pt x="65" y="115"/>
                  </a:lnTo>
                  <a:lnTo>
                    <a:pt x="65" y="115"/>
                  </a:lnTo>
                  <a:lnTo>
                    <a:pt x="65" y="115"/>
                  </a:lnTo>
                  <a:lnTo>
                    <a:pt x="66" y="115"/>
                  </a:lnTo>
                  <a:lnTo>
                    <a:pt x="66" y="115"/>
                  </a:lnTo>
                  <a:lnTo>
                    <a:pt x="66" y="116"/>
                  </a:lnTo>
                  <a:lnTo>
                    <a:pt x="66" y="116"/>
                  </a:lnTo>
                  <a:lnTo>
                    <a:pt x="66" y="116"/>
                  </a:lnTo>
                  <a:lnTo>
                    <a:pt x="66" y="116"/>
                  </a:lnTo>
                  <a:lnTo>
                    <a:pt x="66" y="116"/>
                  </a:lnTo>
                  <a:lnTo>
                    <a:pt x="66" y="116"/>
                  </a:lnTo>
                  <a:lnTo>
                    <a:pt x="66" y="116"/>
                  </a:lnTo>
                  <a:lnTo>
                    <a:pt x="67" y="116"/>
                  </a:lnTo>
                  <a:lnTo>
                    <a:pt x="67" y="116"/>
                  </a:lnTo>
                  <a:lnTo>
                    <a:pt x="67" y="116"/>
                  </a:lnTo>
                  <a:lnTo>
                    <a:pt x="67" y="116"/>
                  </a:lnTo>
                  <a:lnTo>
                    <a:pt x="67" y="116"/>
                  </a:lnTo>
                  <a:lnTo>
                    <a:pt x="67" y="116"/>
                  </a:lnTo>
                  <a:lnTo>
                    <a:pt x="67" y="116"/>
                  </a:lnTo>
                  <a:lnTo>
                    <a:pt x="67" y="116"/>
                  </a:lnTo>
                  <a:lnTo>
                    <a:pt x="67" y="116"/>
                  </a:lnTo>
                  <a:lnTo>
                    <a:pt x="67" y="116"/>
                  </a:lnTo>
                  <a:lnTo>
                    <a:pt x="67" y="116"/>
                  </a:lnTo>
                  <a:lnTo>
                    <a:pt x="67" y="116"/>
                  </a:lnTo>
                  <a:lnTo>
                    <a:pt x="67" y="116"/>
                  </a:lnTo>
                  <a:lnTo>
                    <a:pt x="68" y="116"/>
                  </a:lnTo>
                  <a:lnTo>
                    <a:pt x="68" y="116"/>
                  </a:lnTo>
                  <a:lnTo>
                    <a:pt x="68" y="116"/>
                  </a:lnTo>
                  <a:lnTo>
                    <a:pt x="68" y="116"/>
                  </a:lnTo>
                  <a:lnTo>
                    <a:pt x="68" y="116"/>
                  </a:lnTo>
                  <a:lnTo>
                    <a:pt x="68" y="116"/>
                  </a:lnTo>
                  <a:lnTo>
                    <a:pt x="68" y="116"/>
                  </a:lnTo>
                  <a:lnTo>
                    <a:pt x="68" y="116"/>
                  </a:lnTo>
                  <a:lnTo>
                    <a:pt x="68" y="116"/>
                  </a:lnTo>
                  <a:lnTo>
                    <a:pt x="69" y="115"/>
                  </a:lnTo>
                  <a:lnTo>
                    <a:pt x="69" y="115"/>
                  </a:lnTo>
                  <a:lnTo>
                    <a:pt x="69" y="115"/>
                  </a:lnTo>
                  <a:lnTo>
                    <a:pt x="69" y="115"/>
                  </a:lnTo>
                  <a:lnTo>
                    <a:pt x="69" y="115"/>
                  </a:lnTo>
                  <a:lnTo>
                    <a:pt x="69" y="115"/>
                  </a:lnTo>
                  <a:lnTo>
                    <a:pt x="69" y="115"/>
                  </a:lnTo>
                  <a:lnTo>
                    <a:pt x="69" y="115"/>
                  </a:lnTo>
                  <a:lnTo>
                    <a:pt x="69" y="115"/>
                  </a:lnTo>
                  <a:lnTo>
                    <a:pt x="70" y="115"/>
                  </a:lnTo>
                  <a:lnTo>
                    <a:pt x="70" y="115"/>
                  </a:lnTo>
                  <a:lnTo>
                    <a:pt x="70" y="115"/>
                  </a:lnTo>
                  <a:lnTo>
                    <a:pt x="70" y="115"/>
                  </a:lnTo>
                  <a:lnTo>
                    <a:pt x="70" y="115"/>
                  </a:lnTo>
                  <a:lnTo>
                    <a:pt x="70" y="115"/>
                  </a:lnTo>
                  <a:lnTo>
                    <a:pt x="70" y="115"/>
                  </a:lnTo>
                  <a:lnTo>
                    <a:pt x="71" y="115"/>
                  </a:lnTo>
                  <a:lnTo>
                    <a:pt x="71" y="115"/>
                  </a:lnTo>
                  <a:lnTo>
                    <a:pt x="71" y="115"/>
                  </a:lnTo>
                  <a:lnTo>
                    <a:pt x="71" y="114"/>
                  </a:lnTo>
                  <a:lnTo>
                    <a:pt x="71" y="114"/>
                  </a:lnTo>
                  <a:lnTo>
                    <a:pt x="72" y="114"/>
                  </a:lnTo>
                  <a:lnTo>
                    <a:pt x="72" y="114"/>
                  </a:lnTo>
                  <a:lnTo>
                    <a:pt x="72" y="114"/>
                  </a:lnTo>
                  <a:lnTo>
                    <a:pt x="72" y="114"/>
                  </a:lnTo>
                  <a:lnTo>
                    <a:pt x="72" y="114"/>
                  </a:lnTo>
                  <a:lnTo>
                    <a:pt x="73" y="114"/>
                  </a:lnTo>
                  <a:lnTo>
                    <a:pt x="73" y="114"/>
                  </a:lnTo>
                  <a:lnTo>
                    <a:pt x="73" y="113"/>
                  </a:lnTo>
                  <a:lnTo>
                    <a:pt x="74" y="113"/>
                  </a:lnTo>
                  <a:lnTo>
                    <a:pt x="74" y="113"/>
                  </a:lnTo>
                  <a:lnTo>
                    <a:pt x="74" y="113"/>
                  </a:lnTo>
                  <a:lnTo>
                    <a:pt x="74" y="112"/>
                  </a:lnTo>
                  <a:lnTo>
                    <a:pt x="75" y="112"/>
                  </a:lnTo>
                  <a:lnTo>
                    <a:pt x="75" y="112"/>
                  </a:lnTo>
                  <a:lnTo>
                    <a:pt x="75" y="112"/>
                  </a:lnTo>
                  <a:lnTo>
                    <a:pt x="75" y="111"/>
                  </a:lnTo>
                  <a:lnTo>
                    <a:pt x="75" y="111"/>
                  </a:lnTo>
                  <a:lnTo>
                    <a:pt x="76" y="111"/>
                  </a:lnTo>
                  <a:lnTo>
                    <a:pt x="77" y="110"/>
                  </a:lnTo>
                  <a:lnTo>
                    <a:pt x="77" y="110"/>
                  </a:lnTo>
                  <a:lnTo>
                    <a:pt x="77" y="110"/>
                  </a:lnTo>
                  <a:lnTo>
                    <a:pt x="77" y="110"/>
                  </a:lnTo>
                  <a:lnTo>
                    <a:pt x="77" y="109"/>
                  </a:lnTo>
                  <a:lnTo>
                    <a:pt x="78" y="108"/>
                  </a:lnTo>
                  <a:lnTo>
                    <a:pt x="79" y="106"/>
                  </a:lnTo>
                  <a:lnTo>
                    <a:pt x="79" y="106"/>
                  </a:lnTo>
                  <a:lnTo>
                    <a:pt x="80" y="106"/>
                  </a:lnTo>
                  <a:lnTo>
                    <a:pt x="80" y="106"/>
                  </a:lnTo>
                  <a:lnTo>
                    <a:pt x="80" y="105"/>
                  </a:lnTo>
                  <a:lnTo>
                    <a:pt x="81" y="104"/>
                  </a:lnTo>
                  <a:lnTo>
                    <a:pt x="82" y="102"/>
                  </a:lnTo>
                  <a:lnTo>
                    <a:pt x="85" y="96"/>
                  </a:lnTo>
                  <a:lnTo>
                    <a:pt x="85" y="96"/>
                  </a:lnTo>
                  <a:lnTo>
                    <a:pt x="86" y="95"/>
                  </a:lnTo>
                  <a:lnTo>
                    <a:pt x="86" y="95"/>
                  </a:lnTo>
                  <a:lnTo>
                    <a:pt x="86" y="94"/>
                  </a:lnTo>
                  <a:lnTo>
                    <a:pt x="87" y="92"/>
                  </a:lnTo>
                  <a:lnTo>
                    <a:pt x="88" y="89"/>
                  </a:lnTo>
                  <a:lnTo>
                    <a:pt x="92" y="82"/>
                  </a:lnTo>
                  <a:lnTo>
                    <a:pt x="97" y="68"/>
                  </a:lnTo>
                  <a:lnTo>
                    <a:pt x="103" y="51"/>
                  </a:lnTo>
                  <a:lnTo>
                    <a:pt x="109" y="36"/>
                  </a:lnTo>
                  <a:lnTo>
                    <a:pt x="109" y="36"/>
                  </a:lnTo>
                  <a:lnTo>
                    <a:pt x="109" y="35"/>
                  </a:lnTo>
                  <a:lnTo>
                    <a:pt x="109" y="35"/>
                  </a:lnTo>
                  <a:lnTo>
                    <a:pt x="109" y="34"/>
                  </a:lnTo>
                  <a:lnTo>
                    <a:pt x="110" y="32"/>
                  </a:lnTo>
                  <a:lnTo>
                    <a:pt x="112" y="28"/>
                  </a:lnTo>
                  <a:lnTo>
                    <a:pt x="112" y="28"/>
                  </a:lnTo>
                  <a:lnTo>
                    <a:pt x="112" y="28"/>
                  </a:lnTo>
                  <a:lnTo>
                    <a:pt x="112" y="27"/>
                  </a:lnTo>
                  <a:lnTo>
                    <a:pt x="112" y="26"/>
                  </a:lnTo>
                  <a:lnTo>
                    <a:pt x="113" y="24"/>
                  </a:lnTo>
                  <a:lnTo>
                    <a:pt x="115" y="21"/>
                  </a:lnTo>
                  <a:lnTo>
                    <a:pt x="115" y="21"/>
                  </a:lnTo>
                  <a:lnTo>
                    <a:pt x="115" y="21"/>
                  </a:lnTo>
                  <a:lnTo>
                    <a:pt x="115" y="20"/>
                  </a:lnTo>
                  <a:lnTo>
                    <a:pt x="116" y="20"/>
                  </a:lnTo>
                  <a:lnTo>
                    <a:pt x="116" y="18"/>
                  </a:lnTo>
                  <a:lnTo>
                    <a:pt x="118" y="15"/>
                  </a:lnTo>
                  <a:lnTo>
                    <a:pt x="118" y="15"/>
                  </a:lnTo>
                  <a:lnTo>
                    <a:pt x="118" y="15"/>
                  </a:lnTo>
                  <a:lnTo>
                    <a:pt x="118" y="14"/>
                  </a:lnTo>
                  <a:lnTo>
                    <a:pt x="118" y="14"/>
                  </a:lnTo>
                  <a:lnTo>
                    <a:pt x="119" y="12"/>
                  </a:lnTo>
                  <a:lnTo>
                    <a:pt x="121" y="10"/>
                  </a:lnTo>
                  <a:lnTo>
                    <a:pt x="121" y="10"/>
                  </a:lnTo>
                  <a:lnTo>
                    <a:pt x="121" y="10"/>
                  </a:lnTo>
                  <a:lnTo>
                    <a:pt x="121" y="9"/>
                  </a:lnTo>
                  <a:lnTo>
                    <a:pt x="121" y="9"/>
                  </a:lnTo>
                  <a:lnTo>
                    <a:pt x="122" y="8"/>
                  </a:lnTo>
                  <a:lnTo>
                    <a:pt x="122" y="8"/>
                  </a:lnTo>
                  <a:lnTo>
                    <a:pt x="122" y="7"/>
                  </a:lnTo>
                  <a:lnTo>
                    <a:pt x="122" y="7"/>
                  </a:lnTo>
                  <a:lnTo>
                    <a:pt x="123" y="7"/>
                  </a:lnTo>
                  <a:lnTo>
                    <a:pt x="124" y="6"/>
                  </a:lnTo>
                  <a:lnTo>
                    <a:pt x="124" y="6"/>
                  </a:lnTo>
                  <a:lnTo>
                    <a:pt x="124" y="6"/>
                  </a:lnTo>
                  <a:lnTo>
                    <a:pt x="124" y="5"/>
                  </a:lnTo>
                  <a:lnTo>
                    <a:pt x="124" y="5"/>
                  </a:lnTo>
                  <a:lnTo>
                    <a:pt x="125" y="4"/>
                  </a:lnTo>
                  <a:lnTo>
                    <a:pt x="125" y="4"/>
                  </a:lnTo>
                  <a:lnTo>
                    <a:pt x="125" y="4"/>
                  </a:lnTo>
                  <a:lnTo>
                    <a:pt x="125" y="4"/>
                  </a:lnTo>
                  <a:lnTo>
                    <a:pt x="126" y="3"/>
                  </a:lnTo>
                  <a:lnTo>
                    <a:pt x="126" y="3"/>
                  </a:lnTo>
                  <a:lnTo>
                    <a:pt x="126" y="3"/>
                  </a:lnTo>
                  <a:lnTo>
                    <a:pt x="126" y="2"/>
                  </a:lnTo>
                  <a:lnTo>
                    <a:pt x="127" y="2"/>
                  </a:lnTo>
                  <a:lnTo>
                    <a:pt x="127" y="2"/>
                  </a:lnTo>
                  <a:lnTo>
                    <a:pt x="127" y="2"/>
                  </a:lnTo>
                  <a:lnTo>
                    <a:pt x="127" y="2"/>
                  </a:lnTo>
                  <a:lnTo>
                    <a:pt x="128" y="2"/>
                  </a:lnTo>
                  <a:lnTo>
                    <a:pt x="128" y="2"/>
                  </a:lnTo>
                  <a:lnTo>
                    <a:pt x="128" y="1"/>
                  </a:lnTo>
                  <a:lnTo>
                    <a:pt x="128" y="1"/>
                  </a:lnTo>
                  <a:lnTo>
                    <a:pt x="128" y="1"/>
                  </a:lnTo>
                  <a:lnTo>
                    <a:pt x="129" y="1"/>
                  </a:lnTo>
                  <a:lnTo>
                    <a:pt x="129" y="1"/>
                  </a:lnTo>
                  <a:lnTo>
                    <a:pt x="129" y="1"/>
                  </a:lnTo>
                  <a:lnTo>
                    <a:pt x="129" y="1"/>
                  </a:lnTo>
                  <a:lnTo>
                    <a:pt x="129" y="0"/>
                  </a:lnTo>
                  <a:lnTo>
                    <a:pt x="129" y="0"/>
                  </a:lnTo>
                  <a:lnTo>
                    <a:pt x="130" y="0"/>
                  </a:lnTo>
                  <a:lnTo>
                    <a:pt x="130" y="0"/>
                  </a:lnTo>
                  <a:lnTo>
                    <a:pt x="130" y="0"/>
                  </a:lnTo>
                  <a:lnTo>
                    <a:pt x="130" y="0"/>
                  </a:lnTo>
                  <a:lnTo>
                    <a:pt x="130" y="0"/>
                  </a:lnTo>
                  <a:lnTo>
                    <a:pt x="130" y="0"/>
                  </a:lnTo>
                  <a:lnTo>
                    <a:pt x="130" y="0"/>
                  </a:lnTo>
                  <a:lnTo>
                    <a:pt x="130" y="0"/>
                  </a:lnTo>
                  <a:lnTo>
                    <a:pt x="131" y="0"/>
                  </a:lnTo>
                  <a:lnTo>
                    <a:pt x="131" y="0"/>
                  </a:lnTo>
                  <a:lnTo>
                    <a:pt x="131" y="0"/>
                  </a:lnTo>
                  <a:lnTo>
                    <a:pt x="131" y="0"/>
                  </a:lnTo>
                  <a:lnTo>
                    <a:pt x="131" y="0"/>
                  </a:lnTo>
                  <a:lnTo>
                    <a:pt x="131" y="0"/>
                  </a:lnTo>
                  <a:lnTo>
                    <a:pt x="131" y="0"/>
                  </a:lnTo>
                  <a:lnTo>
                    <a:pt x="131" y="0"/>
                  </a:lnTo>
                  <a:lnTo>
                    <a:pt x="132" y="0"/>
                  </a:lnTo>
                  <a:lnTo>
                    <a:pt x="132" y="0"/>
                  </a:lnTo>
                  <a:lnTo>
                    <a:pt x="132" y="0"/>
                  </a:lnTo>
                  <a:lnTo>
                    <a:pt x="132" y="0"/>
                  </a:lnTo>
                  <a:lnTo>
                    <a:pt x="132" y="0"/>
                  </a:lnTo>
                  <a:lnTo>
                    <a:pt x="132" y="0"/>
                  </a:lnTo>
                  <a:lnTo>
                    <a:pt x="132" y="0"/>
                  </a:lnTo>
                  <a:lnTo>
                    <a:pt x="132" y="0"/>
                  </a:lnTo>
                  <a:lnTo>
                    <a:pt x="132" y="0"/>
                  </a:lnTo>
                  <a:lnTo>
                    <a:pt x="132" y="0"/>
                  </a:lnTo>
                  <a:lnTo>
                    <a:pt x="132" y="0"/>
                  </a:lnTo>
                  <a:lnTo>
                    <a:pt x="133" y="0"/>
                  </a:lnTo>
                  <a:lnTo>
                    <a:pt x="133" y="0"/>
                  </a:lnTo>
                  <a:lnTo>
                    <a:pt x="133" y="0"/>
                  </a:lnTo>
                  <a:lnTo>
                    <a:pt x="133" y="0"/>
                  </a:lnTo>
                  <a:lnTo>
                    <a:pt x="133" y="0"/>
                  </a:lnTo>
                  <a:lnTo>
                    <a:pt x="133" y="0"/>
                  </a:lnTo>
                  <a:lnTo>
                    <a:pt x="133" y="0"/>
                  </a:lnTo>
                  <a:lnTo>
                    <a:pt x="133" y="0"/>
                  </a:lnTo>
                  <a:lnTo>
                    <a:pt x="133" y="0"/>
                  </a:lnTo>
                  <a:lnTo>
                    <a:pt x="133" y="0"/>
                  </a:lnTo>
                  <a:lnTo>
                    <a:pt x="134" y="0"/>
                  </a:lnTo>
                  <a:lnTo>
                    <a:pt x="134" y="0"/>
                  </a:lnTo>
                  <a:lnTo>
                    <a:pt x="134" y="0"/>
                  </a:lnTo>
                  <a:lnTo>
                    <a:pt x="134" y="0"/>
                  </a:lnTo>
                  <a:lnTo>
                    <a:pt x="134" y="0"/>
                  </a:lnTo>
                  <a:lnTo>
                    <a:pt x="134" y="0"/>
                  </a:lnTo>
                  <a:lnTo>
                    <a:pt x="134" y="0"/>
                  </a:lnTo>
                  <a:lnTo>
                    <a:pt x="134" y="0"/>
                  </a:lnTo>
                  <a:lnTo>
                    <a:pt x="134" y="0"/>
                  </a:lnTo>
                  <a:lnTo>
                    <a:pt x="134" y="0"/>
                  </a:lnTo>
                  <a:lnTo>
                    <a:pt x="134" y="0"/>
                  </a:lnTo>
                  <a:lnTo>
                    <a:pt x="135" y="0"/>
                  </a:lnTo>
                  <a:lnTo>
                    <a:pt x="135" y="0"/>
                  </a:lnTo>
                  <a:lnTo>
                    <a:pt x="135" y="0"/>
                  </a:lnTo>
                  <a:lnTo>
                    <a:pt x="135" y="0"/>
                  </a:lnTo>
                  <a:lnTo>
                    <a:pt x="135" y="0"/>
                  </a:lnTo>
                  <a:lnTo>
                    <a:pt x="135" y="0"/>
                  </a:lnTo>
                  <a:lnTo>
                    <a:pt x="135" y="0"/>
                  </a:lnTo>
                  <a:lnTo>
                    <a:pt x="135" y="0"/>
                  </a:lnTo>
                  <a:lnTo>
                    <a:pt x="136" y="0"/>
                  </a:lnTo>
                  <a:lnTo>
                    <a:pt x="136" y="0"/>
                  </a:lnTo>
                  <a:lnTo>
                    <a:pt x="136" y="0"/>
                  </a:lnTo>
                  <a:lnTo>
                    <a:pt x="136" y="0"/>
                  </a:lnTo>
                  <a:lnTo>
                    <a:pt x="136" y="0"/>
                  </a:lnTo>
                  <a:lnTo>
                    <a:pt x="137" y="1"/>
                  </a:lnTo>
                  <a:lnTo>
                    <a:pt x="137" y="1"/>
                  </a:lnTo>
                  <a:lnTo>
                    <a:pt x="137" y="1"/>
                  </a:lnTo>
                  <a:lnTo>
                    <a:pt x="137" y="1"/>
                  </a:lnTo>
                  <a:lnTo>
                    <a:pt x="137" y="1"/>
                  </a:lnTo>
                  <a:lnTo>
                    <a:pt x="138" y="1"/>
                  </a:lnTo>
                  <a:lnTo>
                    <a:pt x="138" y="2"/>
                  </a:lnTo>
                  <a:lnTo>
                    <a:pt x="138" y="2"/>
                  </a:lnTo>
                  <a:lnTo>
                    <a:pt x="138" y="2"/>
                  </a:lnTo>
                  <a:lnTo>
                    <a:pt x="139" y="2"/>
                  </a:lnTo>
                  <a:lnTo>
                    <a:pt x="139" y="3"/>
                  </a:lnTo>
                  <a:lnTo>
                    <a:pt x="140" y="3"/>
                  </a:lnTo>
                  <a:lnTo>
                    <a:pt x="140" y="3"/>
                  </a:lnTo>
                  <a:lnTo>
                    <a:pt x="140" y="3"/>
                  </a:lnTo>
                  <a:lnTo>
                    <a:pt x="140" y="3"/>
                  </a:lnTo>
                  <a:lnTo>
                    <a:pt x="141" y="4"/>
                  </a:lnTo>
                  <a:lnTo>
                    <a:pt x="141" y="4"/>
                  </a:lnTo>
                  <a:lnTo>
                    <a:pt x="141" y="4"/>
                  </a:lnTo>
                  <a:lnTo>
                    <a:pt x="141" y="4"/>
                  </a:lnTo>
                  <a:lnTo>
                    <a:pt x="142" y="5"/>
                  </a:lnTo>
                  <a:lnTo>
                    <a:pt x="142" y="6"/>
                  </a:lnTo>
                  <a:lnTo>
                    <a:pt x="144" y="8"/>
                  </a:lnTo>
                  <a:lnTo>
                    <a:pt x="144" y="8"/>
                  </a:lnTo>
                  <a:lnTo>
                    <a:pt x="144" y="8"/>
                  </a:lnTo>
                  <a:lnTo>
                    <a:pt x="144" y="8"/>
                  </a:lnTo>
                  <a:lnTo>
                    <a:pt x="144" y="9"/>
                  </a:lnTo>
                  <a:lnTo>
                    <a:pt x="145" y="10"/>
                  </a:lnTo>
                  <a:lnTo>
                    <a:pt x="146" y="12"/>
                  </a:lnTo>
                  <a:lnTo>
                    <a:pt x="147" y="13"/>
                  </a:lnTo>
                  <a:lnTo>
                    <a:pt x="147" y="13"/>
                  </a:lnTo>
                  <a:lnTo>
                    <a:pt x="147" y="13"/>
                  </a:lnTo>
                  <a:lnTo>
                    <a:pt x="147" y="14"/>
                  </a:lnTo>
                  <a:lnTo>
                    <a:pt x="148" y="15"/>
                  </a:lnTo>
                  <a:lnTo>
                    <a:pt x="150" y="18"/>
                  </a:lnTo>
                  <a:lnTo>
                    <a:pt x="150" y="18"/>
                  </a:lnTo>
                  <a:lnTo>
                    <a:pt x="150" y="19"/>
                  </a:lnTo>
                  <a:lnTo>
                    <a:pt x="150" y="19"/>
                  </a:lnTo>
                  <a:lnTo>
                    <a:pt x="150" y="20"/>
                  </a:lnTo>
                  <a:lnTo>
                    <a:pt x="151" y="22"/>
                  </a:lnTo>
                  <a:lnTo>
                    <a:pt x="152" y="25"/>
                  </a:lnTo>
                  <a:lnTo>
                    <a:pt x="155" y="32"/>
                  </a:lnTo>
                  <a:lnTo>
                    <a:pt x="161" y="49"/>
                  </a:lnTo>
                  <a:lnTo>
                    <a:pt x="167" y="66"/>
                  </a:lnTo>
                  <a:lnTo>
                    <a:pt x="173" y="82"/>
                  </a:lnTo>
                  <a:lnTo>
                    <a:pt x="173" y="82"/>
                  </a:lnTo>
                  <a:lnTo>
                    <a:pt x="173" y="82"/>
                  </a:lnTo>
                  <a:lnTo>
                    <a:pt x="173" y="83"/>
                  </a:lnTo>
                  <a:lnTo>
                    <a:pt x="174" y="84"/>
                  </a:lnTo>
                  <a:lnTo>
                    <a:pt x="174" y="86"/>
                  </a:lnTo>
                  <a:lnTo>
                    <a:pt x="176" y="90"/>
                  </a:lnTo>
                  <a:lnTo>
                    <a:pt x="176" y="90"/>
                  </a:lnTo>
                  <a:lnTo>
                    <a:pt x="176" y="90"/>
                  </a:lnTo>
                  <a:lnTo>
                    <a:pt x="176" y="91"/>
                  </a:lnTo>
                  <a:lnTo>
                    <a:pt x="177" y="92"/>
                  </a:lnTo>
                  <a:lnTo>
                    <a:pt x="177" y="94"/>
                  </a:lnTo>
                  <a:lnTo>
                    <a:pt x="179" y="97"/>
                  </a:lnTo>
                  <a:lnTo>
                    <a:pt x="179" y="97"/>
                  </a:lnTo>
                  <a:lnTo>
                    <a:pt x="179" y="97"/>
                  </a:lnTo>
                  <a:lnTo>
                    <a:pt x="179" y="98"/>
                  </a:lnTo>
                  <a:lnTo>
                    <a:pt x="180" y="98"/>
                  </a:lnTo>
                  <a:lnTo>
                    <a:pt x="180" y="100"/>
                  </a:lnTo>
                  <a:lnTo>
                    <a:pt x="182" y="103"/>
                  </a:lnTo>
                  <a:lnTo>
                    <a:pt x="182" y="103"/>
                  </a:lnTo>
                  <a:lnTo>
                    <a:pt x="182" y="103"/>
                  </a:lnTo>
                  <a:lnTo>
                    <a:pt x="182" y="103"/>
                  </a:lnTo>
                  <a:lnTo>
                    <a:pt x="182" y="104"/>
                  </a:lnTo>
                  <a:lnTo>
                    <a:pt x="183" y="105"/>
                  </a:lnTo>
                  <a:lnTo>
                    <a:pt x="185" y="108"/>
                  </a:lnTo>
                  <a:lnTo>
                    <a:pt x="185" y="108"/>
                  </a:lnTo>
                  <a:lnTo>
                    <a:pt x="185" y="108"/>
                  </a:lnTo>
                  <a:lnTo>
                    <a:pt x="185" y="108"/>
                  </a:lnTo>
                  <a:lnTo>
                    <a:pt x="185" y="108"/>
                  </a:lnTo>
                  <a:lnTo>
                    <a:pt x="186" y="110"/>
                  </a:lnTo>
                  <a:lnTo>
                    <a:pt x="186" y="110"/>
                  </a:lnTo>
                  <a:lnTo>
                    <a:pt x="186" y="110"/>
                  </a:lnTo>
                  <a:lnTo>
                    <a:pt x="186" y="110"/>
                  </a:lnTo>
                  <a:lnTo>
                    <a:pt x="187" y="110"/>
                  </a:lnTo>
                  <a:lnTo>
                    <a:pt x="187" y="111"/>
                  </a:lnTo>
                  <a:lnTo>
                    <a:pt x="187" y="111"/>
                  </a:lnTo>
                  <a:lnTo>
                    <a:pt x="187" y="111"/>
                  </a:lnTo>
                  <a:lnTo>
                    <a:pt x="188" y="112"/>
                  </a:lnTo>
                  <a:lnTo>
                    <a:pt x="188" y="112"/>
                  </a:lnTo>
                  <a:lnTo>
                    <a:pt x="189" y="113"/>
                  </a:lnTo>
                  <a:lnTo>
                    <a:pt x="189" y="113"/>
                  </a:lnTo>
                  <a:lnTo>
                    <a:pt x="189" y="113"/>
                  </a:lnTo>
                  <a:lnTo>
                    <a:pt x="189" y="113"/>
                  </a:lnTo>
                  <a:lnTo>
                    <a:pt x="189" y="113"/>
                  </a:lnTo>
                  <a:lnTo>
                    <a:pt x="190" y="114"/>
                  </a:lnTo>
                  <a:lnTo>
                    <a:pt x="190" y="114"/>
                  </a:lnTo>
                  <a:lnTo>
                    <a:pt x="190" y="114"/>
                  </a:lnTo>
                  <a:lnTo>
                    <a:pt x="190" y="114"/>
                  </a:lnTo>
                  <a:lnTo>
                    <a:pt x="191" y="114"/>
                  </a:lnTo>
                  <a:lnTo>
                    <a:pt x="191" y="114"/>
                  </a:lnTo>
                  <a:lnTo>
                    <a:pt x="191" y="114"/>
                  </a:lnTo>
                  <a:lnTo>
                    <a:pt x="191" y="114"/>
                  </a:lnTo>
                  <a:lnTo>
                    <a:pt x="191" y="115"/>
                  </a:lnTo>
                  <a:lnTo>
                    <a:pt x="192" y="115"/>
                  </a:lnTo>
                  <a:lnTo>
                    <a:pt x="192" y="115"/>
                  </a:lnTo>
                  <a:lnTo>
                    <a:pt x="192" y="115"/>
                  </a:lnTo>
                  <a:lnTo>
                    <a:pt x="192" y="115"/>
                  </a:lnTo>
                  <a:lnTo>
                    <a:pt x="192" y="115"/>
                  </a:lnTo>
                  <a:lnTo>
                    <a:pt x="192" y="115"/>
                  </a:lnTo>
                  <a:lnTo>
                    <a:pt x="192" y="115"/>
                  </a:lnTo>
                  <a:lnTo>
                    <a:pt x="193" y="115"/>
                  </a:lnTo>
                  <a:lnTo>
                    <a:pt x="193" y="115"/>
                  </a:lnTo>
                  <a:lnTo>
                    <a:pt x="193" y="115"/>
                  </a:lnTo>
                  <a:lnTo>
                    <a:pt x="193" y="115"/>
                  </a:lnTo>
                  <a:lnTo>
                    <a:pt x="193" y="115"/>
                  </a:lnTo>
                  <a:lnTo>
                    <a:pt x="193" y="115"/>
                  </a:lnTo>
                  <a:lnTo>
                    <a:pt x="193" y="115"/>
                  </a:lnTo>
                  <a:lnTo>
                    <a:pt x="193" y="115"/>
                  </a:lnTo>
                  <a:lnTo>
                    <a:pt x="193" y="115"/>
                  </a:lnTo>
                  <a:lnTo>
                    <a:pt x="193" y="115"/>
                  </a:lnTo>
                  <a:lnTo>
                    <a:pt x="194" y="116"/>
                  </a:lnTo>
                  <a:lnTo>
                    <a:pt x="194" y="116"/>
                  </a:lnTo>
                  <a:lnTo>
                    <a:pt x="194" y="116"/>
                  </a:lnTo>
                  <a:lnTo>
                    <a:pt x="194" y="116"/>
                  </a:lnTo>
                  <a:lnTo>
                    <a:pt x="194" y="116"/>
                  </a:lnTo>
                  <a:lnTo>
                    <a:pt x="194" y="116"/>
                  </a:lnTo>
                  <a:lnTo>
                    <a:pt x="194" y="116"/>
                  </a:lnTo>
                  <a:lnTo>
                    <a:pt x="194" y="116"/>
                  </a:lnTo>
                  <a:lnTo>
                    <a:pt x="194" y="116"/>
                  </a:lnTo>
                  <a:lnTo>
                    <a:pt x="194" y="116"/>
                  </a:lnTo>
                  <a:lnTo>
                    <a:pt x="195" y="116"/>
                  </a:lnTo>
                  <a:lnTo>
                    <a:pt x="195" y="116"/>
                  </a:lnTo>
                  <a:lnTo>
                    <a:pt x="195" y="116"/>
                  </a:lnTo>
                  <a:lnTo>
                    <a:pt x="195" y="116"/>
                  </a:lnTo>
                  <a:lnTo>
                    <a:pt x="195" y="116"/>
                  </a:lnTo>
                  <a:lnTo>
                    <a:pt x="195" y="116"/>
                  </a:lnTo>
                  <a:lnTo>
                    <a:pt x="195" y="116"/>
                  </a:lnTo>
                  <a:lnTo>
                    <a:pt x="195" y="116"/>
                  </a:lnTo>
                  <a:lnTo>
                    <a:pt x="195" y="116"/>
                  </a:lnTo>
                  <a:lnTo>
                    <a:pt x="195" y="116"/>
                  </a:lnTo>
                  <a:lnTo>
                    <a:pt x="195" y="116"/>
                  </a:lnTo>
                  <a:lnTo>
                    <a:pt x="195" y="116"/>
                  </a:lnTo>
                  <a:lnTo>
                    <a:pt x="196" y="116"/>
                  </a:lnTo>
                  <a:lnTo>
                    <a:pt x="196" y="116"/>
                  </a:lnTo>
                  <a:lnTo>
                    <a:pt x="196" y="116"/>
                  </a:lnTo>
                  <a:lnTo>
                    <a:pt x="196" y="115"/>
                  </a:lnTo>
                  <a:lnTo>
                    <a:pt x="196" y="115"/>
                  </a:lnTo>
                  <a:lnTo>
                    <a:pt x="196" y="115"/>
                  </a:lnTo>
                  <a:lnTo>
                    <a:pt x="196" y="115"/>
                  </a:lnTo>
                  <a:lnTo>
                    <a:pt x="197" y="115"/>
                  </a:lnTo>
                  <a:lnTo>
                    <a:pt x="197" y="115"/>
                  </a:lnTo>
                  <a:lnTo>
                    <a:pt x="197" y="115"/>
                  </a:lnTo>
                  <a:lnTo>
                    <a:pt x="197" y="115"/>
                  </a:lnTo>
                  <a:lnTo>
                    <a:pt x="197" y="115"/>
                  </a:lnTo>
                  <a:lnTo>
                    <a:pt x="197" y="115"/>
                  </a:lnTo>
                  <a:lnTo>
                    <a:pt x="197" y="115"/>
                  </a:lnTo>
                  <a:lnTo>
                    <a:pt x="197" y="115"/>
                  </a:lnTo>
                  <a:lnTo>
                    <a:pt x="198" y="115"/>
                  </a:lnTo>
                  <a:lnTo>
                    <a:pt x="198" y="115"/>
                  </a:lnTo>
                  <a:lnTo>
                    <a:pt x="198" y="115"/>
                  </a:lnTo>
                  <a:lnTo>
                    <a:pt x="198" y="115"/>
                  </a:lnTo>
                  <a:lnTo>
                    <a:pt x="198" y="114"/>
                  </a:lnTo>
                  <a:lnTo>
                    <a:pt x="199" y="114"/>
                  </a:lnTo>
                  <a:lnTo>
                    <a:pt x="199" y="114"/>
                  </a:lnTo>
                  <a:lnTo>
                    <a:pt x="199" y="114"/>
                  </a:lnTo>
                  <a:lnTo>
                    <a:pt x="199" y="114"/>
                  </a:lnTo>
                  <a:lnTo>
                    <a:pt x="199" y="114"/>
                  </a:lnTo>
                  <a:lnTo>
                    <a:pt x="199" y="114"/>
                  </a:lnTo>
                  <a:lnTo>
                    <a:pt x="200" y="114"/>
                  </a:lnTo>
                  <a:lnTo>
                    <a:pt x="200"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8" name="Freeform 60"/>
            <p:cNvSpPr>
              <a:spLocks/>
            </p:cNvSpPr>
            <p:nvPr/>
          </p:nvSpPr>
          <p:spPr bwMode="auto">
            <a:xfrm>
              <a:off x="2050" y="2186"/>
              <a:ext cx="194" cy="116"/>
            </a:xfrm>
            <a:custGeom>
              <a:avLst/>
              <a:gdLst/>
              <a:ahLst/>
              <a:cxnLst>
                <a:cxn ang="0">
                  <a:pos x="2" y="112"/>
                </a:cxn>
                <a:cxn ang="0">
                  <a:pos x="3" y="109"/>
                </a:cxn>
                <a:cxn ang="0">
                  <a:pos x="8" y="102"/>
                </a:cxn>
                <a:cxn ang="0">
                  <a:pos x="13" y="89"/>
                </a:cxn>
                <a:cxn ang="0">
                  <a:pos x="31" y="38"/>
                </a:cxn>
                <a:cxn ang="0">
                  <a:pos x="34" y="29"/>
                </a:cxn>
                <a:cxn ang="0">
                  <a:pos x="37" y="20"/>
                </a:cxn>
                <a:cxn ang="0">
                  <a:pos x="43" y="9"/>
                </a:cxn>
                <a:cxn ang="0">
                  <a:pos x="44" y="6"/>
                </a:cxn>
                <a:cxn ang="0">
                  <a:pos x="47" y="3"/>
                </a:cxn>
                <a:cxn ang="0">
                  <a:pos x="49" y="1"/>
                </a:cxn>
                <a:cxn ang="0">
                  <a:pos x="50" y="0"/>
                </a:cxn>
                <a:cxn ang="0">
                  <a:pos x="51" y="0"/>
                </a:cxn>
                <a:cxn ang="0">
                  <a:pos x="52" y="0"/>
                </a:cxn>
                <a:cxn ang="0">
                  <a:pos x="53" y="0"/>
                </a:cxn>
                <a:cxn ang="0">
                  <a:pos x="54" y="0"/>
                </a:cxn>
                <a:cxn ang="0">
                  <a:pos x="54" y="0"/>
                </a:cxn>
                <a:cxn ang="0">
                  <a:pos x="55" y="0"/>
                </a:cxn>
                <a:cxn ang="0">
                  <a:pos x="56" y="1"/>
                </a:cxn>
                <a:cxn ang="0">
                  <a:pos x="58" y="2"/>
                </a:cxn>
                <a:cxn ang="0">
                  <a:pos x="60" y="4"/>
                </a:cxn>
                <a:cxn ang="0">
                  <a:pos x="62" y="7"/>
                </a:cxn>
                <a:cxn ang="0">
                  <a:pos x="66" y="13"/>
                </a:cxn>
                <a:cxn ang="0">
                  <a:pos x="72" y="28"/>
                </a:cxn>
                <a:cxn ang="0">
                  <a:pos x="89" y="84"/>
                </a:cxn>
                <a:cxn ang="0">
                  <a:pos x="92" y="92"/>
                </a:cxn>
                <a:cxn ang="0">
                  <a:pos x="96" y="102"/>
                </a:cxn>
                <a:cxn ang="0">
                  <a:pos x="98" y="106"/>
                </a:cxn>
                <a:cxn ang="0">
                  <a:pos x="101" y="110"/>
                </a:cxn>
                <a:cxn ang="0">
                  <a:pos x="103" y="113"/>
                </a:cxn>
                <a:cxn ang="0">
                  <a:pos x="105" y="114"/>
                </a:cxn>
                <a:cxn ang="0">
                  <a:pos x="106" y="115"/>
                </a:cxn>
                <a:cxn ang="0">
                  <a:pos x="107" y="115"/>
                </a:cxn>
                <a:cxn ang="0">
                  <a:pos x="107" y="116"/>
                </a:cxn>
                <a:cxn ang="0">
                  <a:pos x="108" y="116"/>
                </a:cxn>
                <a:cxn ang="0">
                  <a:pos x="109" y="116"/>
                </a:cxn>
                <a:cxn ang="0">
                  <a:pos x="110" y="115"/>
                </a:cxn>
                <a:cxn ang="0">
                  <a:pos x="111" y="115"/>
                </a:cxn>
                <a:cxn ang="0">
                  <a:pos x="113" y="114"/>
                </a:cxn>
                <a:cxn ang="0">
                  <a:pos x="114" y="112"/>
                </a:cxn>
                <a:cxn ang="0">
                  <a:pos x="116" y="109"/>
                </a:cxn>
                <a:cxn ang="0">
                  <a:pos x="121" y="100"/>
                </a:cxn>
                <a:cxn ang="0">
                  <a:pos x="124" y="92"/>
                </a:cxn>
                <a:cxn ang="0">
                  <a:pos x="141" y="36"/>
                </a:cxn>
                <a:cxn ang="0">
                  <a:pos x="145" y="25"/>
                </a:cxn>
                <a:cxn ang="0">
                  <a:pos x="149" y="15"/>
                </a:cxn>
                <a:cxn ang="0">
                  <a:pos x="153" y="6"/>
                </a:cxn>
                <a:cxn ang="0">
                  <a:pos x="155" y="3"/>
                </a:cxn>
                <a:cxn ang="0">
                  <a:pos x="157" y="1"/>
                </a:cxn>
                <a:cxn ang="0">
                  <a:pos x="158" y="0"/>
                </a:cxn>
                <a:cxn ang="0">
                  <a:pos x="159" y="0"/>
                </a:cxn>
                <a:cxn ang="0">
                  <a:pos x="160" y="0"/>
                </a:cxn>
                <a:cxn ang="0">
                  <a:pos x="161" y="0"/>
                </a:cxn>
                <a:cxn ang="0">
                  <a:pos x="162" y="0"/>
                </a:cxn>
                <a:cxn ang="0">
                  <a:pos x="162" y="0"/>
                </a:cxn>
                <a:cxn ang="0">
                  <a:pos x="164" y="0"/>
                </a:cxn>
                <a:cxn ang="0">
                  <a:pos x="165" y="2"/>
                </a:cxn>
                <a:cxn ang="0">
                  <a:pos x="167" y="4"/>
                </a:cxn>
                <a:cxn ang="0">
                  <a:pos x="171" y="10"/>
                </a:cxn>
                <a:cxn ang="0">
                  <a:pos x="174" y="18"/>
                </a:cxn>
                <a:cxn ang="0">
                  <a:pos x="178" y="29"/>
                </a:cxn>
                <a:cxn ang="0">
                  <a:pos x="189" y="69"/>
                </a:cxn>
              </a:cxnLst>
              <a:rect l="0" t="0" r="r" b="b"/>
              <a:pathLst>
                <a:path w="194" h="116">
                  <a:moveTo>
                    <a:pt x="0" y="114"/>
                  </a:moveTo>
                  <a:lnTo>
                    <a:pt x="0" y="113"/>
                  </a:lnTo>
                  <a:lnTo>
                    <a:pt x="0" y="113"/>
                  </a:lnTo>
                  <a:lnTo>
                    <a:pt x="0" y="113"/>
                  </a:lnTo>
                  <a:lnTo>
                    <a:pt x="0" y="113"/>
                  </a:lnTo>
                  <a:lnTo>
                    <a:pt x="1" y="113"/>
                  </a:lnTo>
                  <a:lnTo>
                    <a:pt x="1" y="112"/>
                  </a:lnTo>
                  <a:lnTo>
                    <a:pt x="2" y="112"/>
                  </a:lnTo>
                  <a:lnTo>
                    <a:pt x="2" y="112"/>
                  </a:lnTo>
                  <a:lnTo>
                    <a:pt x="2" y="112"/>
                  </a:lnTo>
                  <a:lnTo>
                    <a:pt x="2" y="111"/>
                  </a:lnTo>
                  <a:lnTo>
                    <a:pt x="2" y="111"/>
                  </a:lnTo>
                  <a:lnTo>
                    <a:pt x="3" y="110"/>
                  </a:lnTo>
                  <a:lnTo>
                    <a:pt x="3" y="110"/>
                  </a:lnTo>
                  <a:lnTo>
                    <a:pt x="3" y="110"/>
                  </a:lnTo>
                  <a:lnTo>
                    <a:pt x="3" y="109"/>
                  </a:lnTo>
                  <a:lnTo>
                    <a:pt x="4" y="109"/>
                  </a:lnTo>
                  <a:lnTo>
                    <a:pt x="5" y="108"/>
                  </a:lnTo>
                  <a:lnTo>
                    <a:pt x="5" y="108"/>
                  </a:lnTo>
                  <a:lnTo>
                    <a:pt x="5" y="108"/>
                  </a:lnTo>
                  <a:lnTo>
                    <a:pt x="5" y="107"/>
                  </a:lnTo>
                  <a:lnTo>
                    <a:pt x="5" y="107"/>
                  </a:lnTo>
                  <a:lnTo>
                    <a:pt x="6" y="105"/>
                  </a:lnTo>
                  <a:lnTo>
                    <a:pt x="8" y="102"/>
                  </a:lnTo>
                  <a:lnTo>
                    <a:pt x="8" y="102"/>
                  </a:lnTo>
                  <a:lnTo>
                    <a:pt x="8" y="102"/>
                  </a:lnTo>
                  <a:lnTo>
                    <a:pt x="8" y="102"/>
                  </a:lnTo>
                  <a:lnTo>
                    <a:pt x="8" y="101"/>
                  </a:lnTo>
                  <a:lnTo>
                    <a:pt x="9" y="100"/>
                  </a:lnTo>
                  <a:lnTo>
                    <a:pt x="11" y="96"/>
                  </a:lnTo>
                  <a:lnTo>
                    <a:pt x="13" y="90"/>
                  </a:lnTo>
                  <a:lnTo>
                    <a:pt x="13" y="89"/>
                  </a:lnTo>
                  <a:lnTo>
                    <a:pt x="13" y="89"/>
                  </a:lnTo>
                  <a:lnTo>
                    <a:pt x="14" y="89"/>
                  </a:lnTo>
                  <a:lnTo>
                    <a:pt x="14" y="88"/>
                  </a:lnTo>
                  <a:lnTo>
                    <a:pt x="15" y="86"/>
                  </a:lnTo>
                  <a:lnTo>
                    <a:pt x="16" y="82"/>
                  </a:lnTo>
                  <a:lnTo>
                    <a:pt x="19" y="74"/>
                  </a:lnTo>
                  <a:lnTo>
                    <a:pt x="25" y="56"/>
                  </a:lnTo>
                  <a:lnTo>
                    <a:pt x="31" y="38"/>
                  </a:lnTo>
                  <a:lnTo>
                    <a:pt x="31" y="38"/>
                  </a:lnTo>
                  <a:lnTo>
                    <a:pt x="31" y="38"/>
                  </a:lnTo>
                  <a:lnTo>
                    <a:pt x="31" y="37"/>
                  </a:lnTo>
                  <a:lnTo>
                    <a:pt x="31" y="36"/>
                  </a:lnTo>
                  <a:lnTo>
                    <a:pt x="32" y="34"/>
                  </a:lnTo>
                  <a:lnTo>
                    <a:pt x="34" y="30"/>
                  </a:lnTo>
                  <a:lnTo>
                    <a:pt x="34" y="29"/>
                  </a:lnTo>
                  <a:lnTo>
                    <a:pt x="34" y="29"/>
                  </a:lnTo>
                  <a:lnTo>
                    <a:pt x="34" y="28"/>
                  </a:lnTo>
                  <a:lnTo>
                    <a:pt x="34" y="27"/>
                  </a:lnTo>
                  <a:lnTo>
                    <a:pt x="35" y="25"/>
                  </a:lnTo>
                  <a:lnTo>
                    <a:pt x="37" y="22"/>
                  </a:lnTo>
                  <a:lnTo>
                    <a:pt x="37" y="21"/>
                  </a:lnTo>
                  <a:lnTo>
                    <a:pt x="37" y="21"/>
                  </a:lnTo>
                  <a:lnTo>
                    <a:pt x="37" y="21"/>
                  </a:lnTo>
                  <a:lnTo>
                    <a:pt x="37" y="20"/>
                  </a:lnTo>
                  <a:lnTo>
                    <a:pt x="38" y="18"/>
                  </a:lnTo>
                  <a:lnTo>
                    <a:pt x="40" y="15"/>
                  </a:lnTo>
                  <a:lnTo>
                    <a:pt x="40" y="14"/>
                  </a:lnTo>
                  <a:lnTo>
                    <a:pt x="40" y="14"/>
                  </a:lnTo>
                  <a:lnTo>
                    <a:pt x="40" y="14"/>
                  </a:lnTo>
                  <a:lnTo>
                    <a:pt x="40" y="13"/>
                  </a:lnTo>
                  <a:lnTo>
                    <a:pt x="41" y="12"/>
                  </a:lnTo>
                  <a:lnTo>
                    <a:pt x="43" y="9"/>
                  </a:lnTo>
                  <a:lnTo>
                    <a:pt x="43" y="9"/>
                  </a:lnTo>
                  <a:lnTo>
                    <a:pt x="43" y="8"/>
                  </a:lnTo>
                  <a:lnTo>
                    <a:pt x="43" y="8"/>
                  </a:lnTo>
                  <a:lnTo>
                    <a:pt x="43" y="8"/>
                  </a:lnTo>
                  <a:lnTo>
                    <a:pt x="44" y="7"/>
                  </a:lnTo>
                  <a:lnTo>
                    <a:pt x="44" y="6"/>
                  </a:lnTo>
                  <a:lnTo>
                    <a:pt x="44" y="6"/>
                  </a:lnTo>
                  <a:lnTo>
                    <a:pt x="44" y="6"/>
                  </a:lnTo>
                  <a:lnTo>
                    <a:pt x="45" y="6"/>
                  </a:lnTo>
                  <a:lnTo>
                    <a:pt x="45" y="5"/>
                  </a:lnTo>
                  <a:lnTo>
                    <a:pt x="46" y="4"/>
                  </a:lnTo>
                  <a:lnTo>
                    <a:pt x="46" y="4"/>
                  </a:lnTo>
                  <a:lnTo>
                    <a:pt x="46" y="4"/>
                  </a:lnTo>
                  <a:lnTo>
                    <a:pt x="46" y="4"/>
                  </a:lnTo>
                  <a:lnTo>
                    <a:pt x="47" y="3"/>
                  </a:lnTo>
                  <a:lnTo>
                    <a:pt x="47" y="3"/>
                  </a:lnTo>
                  <a:lnTo>
                    <a:pt x="47" y="3"/>
                  </a:lnTo>
                  <a:lnTo>
                    <a:pt x="47" y="3"/>
                  </a:lnTo>
                  <a:lnTo>
                    <a:pt x="48" y="2"/>
                  </a:lnTo>
                  <a:lnTo>
                    <a:pt x="48" y="2"/>
                  </a:lnTo>
                  <a:lnTo>
                    <a:pt x="48" y="2"/>
                  </a:lnTo>
                  <a:lnTo>
                    <a:pt x="48" y="2"/>
                  </a:lnTo>
                  <a:lnTo>
                    <a:pt x="49" y="1"/>
                  </a:lnTo>
                  <a:lnTo>
                    <a:pt x="49" y="1"/>
                  </a:lnTo>
                  <a:lnTo>
                    <a:pt x="49" y="1"/>
                  </a:lnTo>
                  <a:lnTo>
                    <a:pt x="49" y="1"/>
                  </a:lnTo>
                  <a:lnTo>
                    <a:pt x="49" y="1"/>
                  </a:lnTo>
                  <a:lnTo>
                    <a:pt x="50" y="1"/>
                  </a:lnTo>
                  <a:lnTo>
                    <a:pt x="50" y="0"/>
                  </a:lnTo>
                  <a:lnTo>
                    <a:pt x="50" y="0"/>
                  </a:lnTo>
                  <a:lnTo>
                    <a:pt x="50" y="0"/>
                  </a:lnTo>
                  <a:lnTo>
                    <a:pt x="50" y="0"/>
                  </a:lnTo>
                  <a:lnTo>
                    <a:pt x="50" y="0"/>
                  </a:lnTo>
                  <a:lnTo>
                    <a:pt x="50" y="0"/>
                  </a:lnTo>
                  <a:lnTo>
                    <a:pt x="51" y="0"/>
                  </a:lnTo>
                  <a:lnTo>
                    <a:pt x="51" y="0"/>
                  </a:lnTo>
                  <a:lnTo>
                    <a:pt x="51" y="0"/>
                  </a:lnTo>
                  <a:lnTo>
                    <a:pt x="51" y="0"/>
                  </a:lnTo>
                  <a:lnTo>
                    <a:pt x="51" y="0"/>
                  </a:lnTo>
                  <a:lnTo>
                    <a:pt x="51" y="0"/>
                  </a:lnTo>
                  <a:lnTo>
                    <a:pt x="51" y="0"/>
                  </a:lnTo>
                  <a:lnTo>
                    <a:pt x="51" y="0"/>
                  </a:lnTo>
                  <a:lnTo>
                    <a:pt x="52" y="0"/>
                  </a:lnTo>
                  <a:lnTo>
                    <a:pt x="52" y="0"/>
                  </a:lnTo>
                  <a:lnTo>
                    <a:pt x="52" y="0"/>
                  </a:lnTo>
                  <a:lnTo>
                    <a:pt x="52" y="0"/>
                  </a:lnTo>
                  <a:lnTo>
                    <a:pt x="52" y="0"/>
                  </a:lnTo>
                  <a:lnTo>
                    <a:pt x="52" y="0"/>
                  </a:lnTo>
                  <a:lnTo>
                    <a:pt x="52" y="0"/>
                  </a:lnTo>
                  <a:lnTo>
                    <a:pt x="52" y="0"/>
                  </a:lnTo>
                  <a:lnTo>
                    <a:pt x="52" y="0"/>
                  </a:lnTo>
                  <a:lnTo>
                    <a:pt x="52" y="0"/>
                  </a:lnTo>
                  <a:lnTo>
                    <a:pt x="52" y="0"/>
                  </a:lnTo>
                  <a:lnTo>
                    <a:pt x="52" y="0"/>
                  </a:lnTo>
                  <a:lnTo>
                    <a:pt x="53" y="0"/>
                  </a:lnTo>
                  <a:lnTo>
                    <a:pt x="53" y="0"/>
                  </a:lnTo>
                  <a:lnTo>
                    <a:pt x="53" y="0"/>
                  </a:lnTo>
                  <a:lnTo>
                    <a:pt x="53" y="0"/>
                  </a:lnTo>
                  <a:lnTo>
                    <a:pt x="53" y="0"/>
                  </a:lnTo>
                  <a:lnTo>
                    <a:pt x="53" y="0"/>
                  </a:lnTo>
                  <a:lnTo>
                    <a:pt x="53" y="0"/>
                  </a:lnTo>
                  <a:lnTo>
                    <a:pt x="53" y="0"/>
                  </a:lnTo>
                  <a:lnTo>
                    <a:pt x="53" y="0"/>
                  </a:lnTo>
                  <a:lnTo>
                    <a:pt x="54" y="0"/>
                  </a:lnTo>
                  <a:lnTo>
                    <a:pt x="54" y="0"/>
                  </a:lnTo>
                  <a:lnTo>
                    <a:pt x="54" y="0"/>
                  </a:lnTo>
                  <a:lnTo>
                    <a:pt x="54" y="0"/>
                  </a:lnTo>
                  <a:lnTo>
                    <a:pt x="54" y="0"/>
                  </a:lnTo>
                  <a:lnTo>
                    <a:pt x="54" y="0"/>
                  </a:lnTo>
                  <a:lnTo>
                    <a:pt x="54" y="0"/>
                  </a:lnTo>
                  <a:lnTo>
                    <a:pt x="54" y="0"/>
                  </a:lnTo>
                  <a:lnTo>
                    <a:pt x="54" y="0"/>
                  </a:lnTo>
                  <a:lnTo>
                    <a:pt x="54" y="0"/>
                  </a:lnTo>
                  <a:lnTo>
                    <a:pt x="54" y="0"/>
                  </a:lnTo>
                  <a:lnTo>
                    <a:pt x="55" y="0"/>
                  </a:lnTo>
                  <a:lnTo>
                    <a:pt x="55" y="0"/>
                  </a:lnTo>
                  <a:lnTo>
                    <a:pt x="55" y="0"/>
                  </a:lnTo>
                  <a:lnTo>
                    <a:pt x="55" y="0"/>
                  </a:lnTo>
                  <a:lnTo>
                    <a:pt x="55" y="0"/>
                  </a:lnTo>
                  <a:lnTo>
                    <a:pt x="55" y="0"/>
                  </a:lnTo>
                  <a:lnTo>
                    <a:pt x="55" y="0"/>
                  </a:lnTo>
                  <a:lnTo>
                    <a:pt x="56" y="0"/>
                  </a:lnTo>
                  <a:lnTo>
                    <a:pt x="56" y="0"/>
                  </a:lnTo>
                  <a:lnTo>
                    <a:pt x="56" y="0"/>
                  </a:lnTo>
                  <a:lnTo>
                    <a:pt x="56" y="0"/>
                  </a:lnTo>
                  <a:lnTo>
                    <a:pt x="56" y="1"/>
                  </a:lnTo>
                  <a:lnTo>
                    <a:pt x="56" y="1"/>
                  </a:lnTo>
                  <a:lnTo>
                    <a:pt x="56" y="1"/>
                  </a:lnTo>
                  <a:lnTo>
                    <a:pt x="57" y="1"/>
                  </a:lnTo>
                  <a:lnTo>
                    <a:pt x="57" y="1"/>
                  </a:lnTo>
                  <a:lnTo>
                    <a:pt x="57" y="1"/>
                  </a:lnTo>
                  <a:lnTo>
                    <a:pt x="57" y="1"/>
                  </a:lnTo>
                  <a:lnTo>
                    <a:pt x="57" y="1"/>
                  </a:lnTo>
                  <a:lnTo>
                    <a:pt x="58" y="2"/>
                  </a:lnTo>
                  <a:lnTo>
                    <a:pt x="58" y="2"/>
                  </a:lnTo>
                  <a:lnTo>
                    <a:pt x="58" y="2"/>
                  </a:lnTo>
                  <a:lnTo>
                    <a:pt x="58" y="2"/>
                  </a:lnTo>
                  <a:lnTo>
                    <a:pt x="58" y="2"/>
                  </a:lnTo>
                  <a:lnTo>
                    <a:pt x="59" y="2"/>
                  </a:lnTo>
                  <a:lnTo>
                    <a:pt x="59" y="2"/>
                  </a:lnTo>
                  <a:lnTo>
                    <a:pt x="59" y="3"/>
                  </a:lnTo>
                  <a:lnTo>
                    <a:pt x="59" y="3"/>
                  </a:lnTo>
                  <a:lnTo>
                    <a:pt x="60" y="4"/>
                  </a:lnTo>
                  <a:lnTo>
                    <a:pt x="60" y="4"/>
                  </a:lnTo>
                  <a:lnTo>
                    <a:pt x="60" y="4"/>
                  </a:lnTo>
                  <a:lnTo>
                    <a:pt x="60" y="4"/>
                  </a:lnTo>
                  <a:lnTo>
                    <a:pt x="61" y="5"/>
                  </a:lnTo>
                  <a:lnTo>
                    <a:pt x="61" y="6"/>
                  </a:lnTo>
                  <a:lnTo>
                    <a:pt x="61" y="6"/>
                  </a:lnTo>
                  <a:lnTo>
                    <a:pt x="61" y="6"/>
                  </a:lnTo>
                  <a:lnTo>
                    <a:pt x="62" y="6"/>
                  </a:lnTo>
                  <a:lnTo>
                    <a:pt x="62" y="7"/>
                  </a:lnTo>
                  <a:lnTo>
                    <a:pt x="63" y="8"/>
                  </a:lnTo>
                  <a:lnTo>
                    <a:pt x="63" y="8"/>
                  </a:lnTo>
                  <a:lnTo>
                    <a:pt x="63" y="8"/>
                  </a:lnTo>
                  <a:lnTo>
                    <a:pt x="63" y="8"/>
                  </a:lnTo>
                  <a:lnTo>
                    <a:pt x="63" y="9"/>
                  </a:lnTo>
                  <a:lnTo>
                    <a:pt x="64" y="10"/>
                  </a:lnTo>
                  <a:lnTo>
                    <a:pt x="65" y="13"/>
                  </a:lnTo>
                  <a:lnTo>
                    <a:pt x="66" y="13"/>
                  </a:lnTo>
                  <a:lnTo>
                    <a:pt x="66" y="13"/>
                  </a:lnTo>
                  <a:lnTo>
                    <a:pt x="66" y="14"/>
                  </a:lnTo>
                  <a:lnTo>
                    <a:pt x="66" y="15"/>
                  </a:lnTo>
                  <a:lnTo>
                    <a:pt x="67" y="16"/>
                  </a:lnTo>
                  <a:lnTo>
                    <a:pt x="68" y="20"/>
                  </a:lnTo>
                  <a:lnTo>
                    <a:pt x="71" y="28"/>
                  </a:lnTo>
                  <a:lnTo>
                    <a:pt x="72" y="28"/>
                  </a:lnTo>
                  <a:lnTo>
                    <a:pt x="72" y="28"/>
                  </a:lnTo>
                  <a:lnTo>
                    <a:pt x="72" y="29"/>
                  </a:lnTo>
                  <a:lnTo>
                    <a:pt x="72" y="30"/>
                  </a:lnTo>
                  <a:lnTo>
                    <a:pt x="73" y="32"/>
                  </a:lnTo>
                  <a:lnTo>
                    <a:pt x="74" y="36"/>
                  </a:lnTo>
                  <a:lnTo>
                    <a:pt x="77" y="45"/>
                  </a:lnTo>
                  <a:lnTo>
                    <a:pt x="83" y="65"/>
                  </a:lnTo>
                  <a:lnTo>
                    <a:pt x="89" y="84"/>
                  </a:lnTo>
                  <a:lnTo>
                    <a:pt x="89" y="84"/>
                  </a:lnTo>
                  <a:lnTo>
                    <a:pt x="89" y="84"/>
                  </a:lnTo>
                  <a:lnTo>
                    <a:pt x="89" y="84"/>
                  </a:lnTo>
                  <a:lnTo>
                    <a:pt x="90" y="86"/>
                  </a:lnTo>
                  <a:lnTo>
                    <a:pt x="91" y="88"/>
                  </a:lnTo>
                  <a:lnTo>
                    <a:pt x="92" y="91"/>
                  </a:lnTo>
                  <a:lnTo>
                    <a:pt x="92" y="92"/>
                  </a:lnTo>
                  <a:lnTo>
                    <a:pt x="92" y="92"/>
                  </a:lnTo>
                  <a:lnTo>
                    <a:pt x="92" y="92"/>
                  </a:lnTo>
                  <a:lnTo>
                    <a:pt x="93" y="93"/>
                  </a:lnTo>
                  <a:lnTo>
                    <a:pt x="93" y="95"/>
                  </a:lnTo>
                  <a:lnTo>
                    <a:pt x="95" y="98"/>
                  </a:lnTo>
                  <a:lnTo>
                    <a:pt x="95" y="99"/>
                  </a:lnTo>
                  <a:lnTo>
                    <a:pt x="95" y="99"/>
                  </a:lnTo>
                  <a:lnTo>
                    <a:pt x="95" y="99"/>
                  </a:lnTo>
                  <a:lnTo>
                    <a:pt x="95" y="100"/>
                  </a:lnTo>
                  <a:lnTo>
                    <a:pt x="96" y="102"/>
                  </a:lnTo>
                  <a:lnTo>
                    <a:pt x="96" y="102"/>
                  </a:lnTo>
                  <a:lnTo>
                    <a:pt x="96" y="102"/>
                  </a:lnTo>
                  <a:lnTo>
                    <a:pt x="97" y="103"/>
                  </a:lnTo>
                  <a:lnTo>
                    <a:pt x="97" y="104"/>
                  </a:lnTo>
                  <a:lnTo>
                    <a:pt x="98" y="105"/>
                  </a:lnTo>
                  <a:lnTo>
                    <a:pt x="98" y="105"/>
                  </a:lnTo>
                  <a:lnTo>
                    <a:pt x="98" y="105"/>
                  </a:lnTo>
                  <a:lnTo>
                    <a:pt x="98" y="106"/>
                  </a:lnTo>
                  <a:lnTo>
                    <a:pt x="99" y="106"/>
                  </a:lnTo>
                  <a:lnTo>
                    <a:pt x="99" y="108"/>
                  </a:lnTo>
                  <a:lnTo>
                    <a:pt x="99" y="108"/>
                  </a:lnTo>
                  <a:lnTo>
                    <a:pt x="99" y="108"/>
                  </a:lnTo>
                  <a:lnTo>
                    <a:pt x="100" y="108"/>
                  </a:lnTo>
                  <a:lnTo>
                    <a:pt x="100" y="109"/>
                  </a:lnTo>
                  <a:lnTo>
                    <a:pt x="101" y="110"/>
                  </a:lnTo>
                  <a:lnTo>
                    <a:pt x="101" y="110"/>
                  </a:lnTo>
                  <a:lnTo>
                    <a:pt x="101" y="110"/>
                  </a:lnTo>
                  <a:lnTo>
                    <a:pt x="101" y="110"/>
                  </a:lnTo>
                  <a:lnTo>
                    <a:pt x="101" y="111"/>
                  </a:lnTo>
                  <a:lnTo>
                    <a:pt x="102" y="112"/>
                  </a:lnTo>
                  <a:lnTo>
                    <a:pt x="102" y="112"/>
                  </a:lnTo>
                  <a:lnTo>
                    <a:pt x="102" y="112"/>
                  </a:lnTo>
                  <a:lnTo>
                    <a:pt x="103" y="112"/>
                  </a:lnTo>
                  <a:lnTo>
                    <a:pt x="103" y="113"/>
                  </a:lnTo>
                  <a:lnTo>
                    <a:pt x="103" y="113"/>
                  </a:lnTo>
                  <a:lnTo>
                    <a:pt x="104" y="114"/>
                  </a:lnTo>
                  <a:lnTo>
                    <a:pt x="104" y="114"/>
                  </a:lnTo>
                  <a:lnTo>
                    <a:pt x="104" y="114"/>
                  </a:lnTo>
                  <a:lnTo>
                    <a:pt x="104" y="114"/>
                  </a:lnTo>
                  <a:lnTo>
                    <a:pt x="104" y="114"/>
                  </a:lnTo>
                  <a:lnTo>
                    <a:pt x="104" y="114"/>
                  </a:lnTo>
                  <a:lnTo>
                    <a:pt x="105" y="114"/>
                  </a:lnTo>
                  <a:lnTo>
                    <a:pt x="105" y="114"/>
                  </a:lnTo>
                  <a:lnTo>
                    <a:pt x="105" y="114"/>
                  </a:lnTo>
                  <a:lnTo>
                    <a:pt x="105" y="115"/>
                  </a:lnTo>
                  <a:lnTo>
                    <a:pt x="105" y="115"/>
                  </a:lnTo>
                  <a:lnTo>
                    <a:pt x="105" y="115"/>
                  </a:lnTo>
                  <a:lnTo>
                    <a:pt x="105" y="115"/>
                  </a:lnTo>
                  <a:lnTo>
                    <a:pt x="106" y="115"/>
                  </a:lnTo>
                  <a:lnTo>
                    <a:pt x="106" y="115"/>
                  </a:lnTo>
                  <a:lnTo>
                    <a:pt x="106" y="115"/>
                  </a:lnTo>
                  <a:lnTo>
                    <a:pt x="106" y="115"/>
                  </a:lnTo>
                  <a:lnTo>
                    <a:pt x="106" y="115"/>
                  </a:lnTo>
                  <a:lnTo>
                    <a:pt x="106" y="115"/>
                  </a:lnTo>
                  <a:lnTo>
                    <a:pt x="106" y="115"/>
                  </a:lnTo>
                  <a:lnTo>
                    <a:pt x="106" y="115"/>
                  </a:lnTo>
                  <a:lnTo>
                    <a:pt x="107" y="115"/>
                  </a:lnTo>
                  <a:lnTo>
                    <a:pt x="107" y="115"/>
                  </a:lnTo>
                  <a:lnTo>
                    <a:pt x="107" y="115"/>
                  </a:lnTo>
                  <a:lnTo>
                    <a:pt x="107" y="115"/>
                  </a:lnTo>
                  <a:lnTo>
                    <a:pt x="107" y="115"/>
                  </a:lnTo>
                  <a:lnTo>
                    <a:pt x="107" y="115"/>
                  </a:lnTo>
                  <a:lnTo>
                    <a:pt x="107" y="115"/>
                  </a:lnTo>
                  <a:lnTo>
                    <a:pt x="107" y="116"/>
                  </a:lnTo>
                  <a:lnTo>
                    <a:pt x="107" y="116"/>
                  </a:lnTo>
                  <a:lnTo>
                    <a:pt x="107" y="116"/>
                  </a:lnTo>
                  <a:lnTo>
                    <a:pt x="108" y="116"/>
                  </a:lnTo>
                  <a:lnTo>
                    <a:pt x="108" y="116"/>
                  </a:lnTo>
                  <a:lnTo>
                    <a:pt x="108" y="116"/>
                  </a:lnTo>
                  <a:lnTo>
                    <a:pt x="108" y="116"/>
                  </a:lnTo>
                  <a:lnTo>
                    <a:pt x="108" y="116"/>
                  </a:lnTo>
                  <a:lnTo>
                    <a:pt x="108" y="116"/>
                  </a:lnTo>
                  <a:lnTo>
                    <a:pt x="108" y="116"/>
                  </a:lnTo>
                  <a:lnTo>
                    <a:pt x="108" y="116"/>
                  </a:lnTo>
                  <a:lnTo>
                    <a:pt x="108" y="116"/>
                  </a:lnTo>
                  <a:lnTo>
                    <a:pt x="108" y="116"/>
                  </a:lnTo>
                  <a:lnTo>
                    <a:pt x="109" y="116"/>
                  </a:lnTo>
                  <a:lnTo>
                    <a:pt x="109" y="116"/>
                  </a:lnTo>
                  <a:lnTo>
                    <a:pt x="109" y="116"/>
                  </a:lnTo>
                  <a:lnTo>
                    <a:pt x="109" y="116"/>
                  </a:lnTo>
                  <a:lnTo>
                    <a:pt x="109" y="116"/>
                  </a:lnTo>
                  <a:lnTo>
                    <a:pt x="109" y="116"/>
                  </a:lnTo>
                  <a:lnTo>
                    <a:pt x="109" y="116"/>
                  </a:lnTo>
                  <a:lnTo>
                    <a:pt x="109" y="116"/>
                  </a:lnTo>
                  <a:lnTo>
                    <a:pt x="109" y="115"/>
                  </a:lnTo>
                  <a:lnTo>
                    <a:pt x="109" y="115"/>
                  </a:lnTo>
                  <a:lnTo>
                    <a:pt x="109" y="115"/>
                  </a:lnTo>
                  <a:lnTo>
                    <a:pt x="110" y="115"/>
                  </a:lnTo>
                  <a:lnTo>
                    <a:pt x="110" y="115"/>
                  </a:lnTo>
                  <a:lnTo>
                    <a:pt x="110" y="115"/>
                  </a:lnTo>
                  <a:lnTo>
                    <a:pt x="110" y="115"/>
                  </a:lnTo>
                  <a:lnTo>
                    <a:pt x="110" y="115"/>
                  </a:lnTo>
                  <a:lnTo>
                    <a:pt x="110" y="115"/>
                  </a:lnTo>
                  <a:lnTo>
                    <a:pt x="110" y="115"/>
                  </a:lnTo>
                  <a:lnTo>
                    <a:pt x="110" y="115"/>
                  </a:lnTo>
                  <a:lnTo>
                    <a:pt x="111" y="115"/>
                  </a:lnTo>
                  <a:lnTo>
                    <a:pt x="111" y="115"/>
                  </a:lnTo>
                  <a:lnTo>
                    <a:pt x="111" y="115"/>
                  </a:lnTo>
                  <a:lnTo>
                    <a:pt x="111" y="115"/>
                  </a:lnTo>
                  <a:lnTo>
                    <a:pt x="111" y="115"/>
                  </a:lnTo>
                  <a:lnTo>
                    <a:pt x="112" y="114"/>
                  </a:lnTo>
                  <a:lnTo>
                    <a:pt x="112" y="114"/>
                  </a:lnTo>
                  <a:lnTo>
                    <a:pt x="112" y="114"/>
                  </a:lnTo>
                  <a:lnTo>
                    <a:pt x="112" y="114"/>
                  </a:lnTo>
                  <a:lnTo>
                    <a:pt x="112" y="114"/>
                  </a:lnTo>
                  <a:lnTo>
                    <a:pt x="113" y="114"/>
                  </a:lnTo>
                  <a:lnTo>
                    <a:pt x="113" y="114"/>
                  </a:lnTo>
                  <a:lnTo>
                    <a:pt x="113" y="114"/>
                  </a:lnTo>
                  <a:lnTo>
                    <a:pt x="113" y="113"/>
                  </a:lnTo>
                  <a:lnTo>
                    <a:pt x="113" y="113"/>
                  </a:lnTo>
                  <a:lnTo>
                    <a:pt x="113" y="113"/>
                  </a:lnTo>
                  <a:lnTo>
                    <a:pt x="113" y="113"/>
                  </a:lnTo>
                  <a:lnTo>
                    <a:pt x="114" y="112"/>
                  </a:lnTo>
                  <a:lnTo>
                    <a:pt x="114" y="112"/>
                  </a:lnTo>
                  <a:lnTo>
                    <a:pt x="114" y="112"/>
                  </a:lnTo>
                  <a:lnTo>
                    <a:pt x="114" y="112"/>
                  </a:lnTo>
                  <a:lnTo>
                    <a:pt x="115" y="112"/>
                  </a:lnTo>
                  <a:lnTo>
                    <a:pt x="115" y="110"/>
                  </a:lnTo>
                  <a:lnTo>
                    <a:pt x="115" y="110"/>
                  </a:lnTo>
                  <a:lnTo>
                    <a:pt x="116" y="110"/>
                  </a:lnTo>
                  <a:lnTo>
                    <a:pt x="116" y="110"/>
                  </a:lnTo>
                  <a:lnTo>
                    <a:pt x="116" y="109"/>
                  </a:lnTo>
                  <a:lnTo>
                    <a:pt x="117" y="108"/>
                  </a:lnTo>
                  <a:lnTo>
                    <a:pt x="118" y="106"/>
                  </a:lnTo>
                  <a:lnTo>
                    <a:pt x="119" y="105"/>
                  </a:lnTo>
                  <a:lnTo>
                    <a:pt x="119" y="105"/>
                  </a:lnTo>
                  <a:lnTo>
                    <a:pt x="119" y="105"/>
                  </a:lnTo>
                  <a:lnTo>
                    <a:pt x="119" y="104"/>
                  </a:lnTo>
                  <a:lnTo>
                    <a:pt x="120" y="103"/>
                  </a:lnTo>
                  <a:lnTo>
                    <a:pt x="121" y="100"/>
                  </a:lnTo>
                  <a:lnTo>
                    <a:pt x="121" y="99"/>
                  </a:lnTo>
                  <a:lnTo>
                    <a:pt x="121" y="99"/>
                  </a:lnTo>
                  <a:lnTo>
                    <a:pt x="121" y="99"/>
                  </a:lnTo>
                  <a:lnTo>
                    <a:pt x="122" y="98"/>
                  </a:lnTo>
                  <a:lnTo>
                    <a:pt x="123" y="96"/>
                  </a:lnTo>
                  <a:lnTo>
                    <a:pt x="124" y="92"/>
                  </a:lnTo>
                  <a:lnTo>
                    <a:pt x="124" y="92"/>
                  </a:lnTo>
                  <a:lnTo>
                    <a:pt x="124" y="92"/>
                  </a:lnTo>
                  <a:lnTo>
                    <a:pt x="124" y="91"/>
                  </a:lnTo>
                  <a:lnTo>
                    <a:pt x="125" y="90"/>
                  </a:lnTo>
                  <a:lnTo>
                    <a:pt x="125" y="88"/>
                  </a:lnTo>
                  <a:lnTo>
                    <a:pt x="127" y="84"/>
                  </a:lnTo>
                  <a:lnTo>
                    <a:pt x="130" y="74"/>
                  </a:lnTo>
                  <a:lnTo>
                    <a:pt x="136" y="54"/>
                  </a:lnTo>
                  <a:lnTo>
                    <a:pt x="141" y="36"/>
                  </a:lnTo>
                  <a:lnTo>
                    <a:pt x="141" y="36"/>
                  </a:lnTo>
                  <a:lnTo>
                    <a:pt x="141" y="35"/>
                  </a:lnTo>
                  <a:lnTo>
                    <a:pt x="142" y="35"/>
                  </a:lnTo>
                  <a:lnTo>
                    <a:pt x="142" y="33"/>
                  </a:lnTo>
                  <a:lnTo>
                    <a:pt x="143" y="31"/>
                  </a:lnTo>
                  <a:lnTo>
                    <a:pt x="144" y="26"/>
                  </a:lnTo>
                  <a:lnTo>
                    <a:pt x="144" y="26"/>
                  </a:lnTo>
                  <a:lnTo>
                    <a:pt x="144" y="26"/>
                  </a:lnTo>
                  <a:lnTo>
                    <a:pt x="145" y="25"/>
                  </a:lnTo>
                  <a:lnTo>
                    <a:pt x="145" y="24"/>
                  </a:lnTo>
                  <a:lnTo>
                    <a:pt x="146" y="22"/>
                  </a:lnTo>
                  <a:lnTo>
                    <a:pt x="147" y="18"/>
                  </a:lnTo>
                  <a:lnTo>
                    <a:pt x="147" y="18"/>
                  </a:lnTo>
                  <a:lnTo>
                    <a:pt x="148" y="18"/>
                  </a:lnTo>
                  <a:lnTo>
                    <a:pt x="148" y="17"/>
                  </a:lnTo>
                  <a:lnTo>
                    <a:pt x="148" y="16"/>
                  </a:lnTo>
                  <a:lnTo>
                    <a:pt x="149" y="15"/>
                  </a:lnTo>
                  <a:lnTo>
                    <a:pt x="150" y="12"/>
                  </a:lnTo>
                  <a:lnTo>
                    <a:pt x="150" y="11"/>
                  </a:lnTo>
                  <a:lnTo>
                    <a:pt x="150" y="11"/>
                  </a:lnTo>
                  <a:lnTo>
                    <a:pt x="150" y="11"/>
                  </a:lnTo>
                  <a:lnTo>
                    <a:pt x="151" y="10"/>
                  </a:lnTo>
                  <a:lnTo>
                    <a:pt x="152" y="9"/>
                  </a:lnTo>
                  <a:lnTo>
                    <a:pt x="153" y="6"/>
                  </a:lnTo>
                  <a:lnTo>
                    <a:pt x="153" y="6"/>
                  </a:lnTo>
                  <a:lnTo>
                    <a:pt x="153" y="6"/>
                  </a:lnTo>
                  <a:lnTo>
                    <a:pt x="153" y="6"/>
                  </a:lnTo>
                  <a:lnTo>
                    <a:pt x="154" y="5"/>
                  </a:lnTo>
                  <a:lnTo>
                    <a:pt x="154" y="4"/>
                  </a:lnTo>
                  <a:lnTo>
                    <a:pt x="155" y="4"/>
                  </a:lnTo>
                  <a:lnTo>
                    <a:pt x="155" y="4"/>
                  </a:lnTo>
                  <a:lnTo>
                    <a:pt x="155" y="4"/>
                  </a:lnTo>
                  <a:lnTo>
                    <a:pt x="155" y="3"/>
                  </a:lnTo>
                  <a:lnTo>
                    <a:pt x="156" y="2"/>
                  </a:lnTo>
                  <a:lnTo>
                    <a:pt x="156" y="2"/>
                  </a:lnTo>
                  <a:lnTo>
                    <a:pt x="156" y="2"/>
                  </a:lnTo>
                  <a:lnTo>
                    <a:pt x="156" y="2"/>
                  </a:lnTo>
                  <a:lnTo>
                    <a:pt x="157" y="1"/>
                  </a:lnTo>
                  <a:lnTo>
                    <a:pt x="157" y="1"/>
                  </a:lnTo>
                  <a:lnTo>
                    <a:pt x="157" y="1"/>
                  </a:lnTo>
                  <a:lnTo>
                    <a:pt x="157" y="1"/>
                  </a:lnTo>
                  <a:lnTo>
                    <a:pt x="158" y="1"/>
                  </a:lnTo>
                  <a:lnTo>
                    <a:pt x="158" y="1"/>
                  </a:lnTo>
                  <a:lnTo>
                    <a:pt x="158" y="1"/>
                  </a:lnTo>
                  <a:lnTo>
                    <a:pt x="158" y="1"/>
                  </a:lnTo>
                  <a:lnTo>
                    <a:pt x="158" y="0"/>
                  </a:lnTo>
                  <a:lnTo>
                    <a:pt x="158" y="0"/>
                  </a:lnTo>
                  <a:lnTo>
                    <a:pt x="158" y="0"/>
                  </a:lnTo>
                  <a:lnTo>
                    <a:pt x="158" y="0"/>
                  </a:lnTo>
                  <a:lnTo>
                    <a:pt x="158" y="0"/>
                  </a:lnTo>
                  <a:lnTo>
                    <a:pt x="159" y="0"/>
                  </a:lnTo>
                  <a:lnTo>
                    <a:pt x="159" y="0"/>
                  </a:lnTo>
                  <a:lnTo>
                    <a:pt x="159" y="0"/>
                  </a:lnTo>
                  <a:lnTo>
                    <a:pt x="159" y="0"/>
                  </a:lnTo>
                  <a:lnTo>
                    <a:pt x="159" y="0"/>
                  </a:lnTo>
                  <a:lnTo>
                    <a:pt x="159" y="0"/>
                  </a:lnTo>
                  <a:lnTo>
                    <a:pt x="159" y="0"/>
                  </a:lnTo>
                  <a:lnTo>
                    <a:pt x="159" y="0"/>
                  </a:lnTo>
                  <a:lnTo>
                    <a:pt x="160" y="0"/>
                  </a:lnTo>
                  <a:lnTo>
                    <a:pt x="160" y="0"/>
                  </a:lnTo>
                  <a:lnTo>
                    <a:pt x="160" y="0"/>
                  </a:lnTo>
                  <a:lnTo>
                    <a:pt x="160" y="0"/>
                  </a:lnTo>
                  <a:lnTo>
                    <a:pt x="160" y="0"/>
                  </a:lnTo>
                  <a:lnTo>
                    <a:pt x="160" y="0"/>
                  </a:lnTo>
                  <a:lnTo>
                    <a:pt x="160" y="0"/>
                  </a:lnTo>
                  <a:lnTo>
                    <a:pt x="160" y="0"/>
                  </a:lnTo>
                  <a:lnTo>
                    <a:pt x="160" y="0"/>
                  </a:lnTo>
                  <a:lnTo>
                    <a:pt x="160" y="0"/>
                  </a:lnTo>
                  <a:lnTo>
                    <a:pt x="160" y="0"/>
                  </a:lnTo>
                  <a:lnTo>
                    <a:pt x="161" y="0"/>
                  </a:lnTo>
                  <a:lnTo>
                    <a:pt x="161" y="0"/>
                  </a:lnTo>
                  <a:lnTo>
                    <a:pt x="161" y="0"/>
                  </a:lnTo>
                  <a:lnTo>
                    <a:pt x="161" y="0"/>
                  </a:lnTo>
                  <a:lnTo>
                    <a:pt x="161" y="0"/>
                  </a:lnTo>
                  <a:lnTo>
                    <a:pt x="161" y="0"/>
                  </a:lnTo>
                  <a:lnTo>
                    <a:pt x="161" y="0"/>
                  </a:lnTo>
                  <a:lnTo>
                    <a:pt x="161" y="0"/>
                  </a:lnTo>
                  <a:lnTo>
                    <a:pt x="161" y="0"/>
                  </a:lnTo>
                  <a:lnTo>
                    <a:pt x="161" y="0"/>
                  </a:lnTo>
                  <a:lnTo>
                    <a:pt x="162" y="0"/>
                  </a:lnTo>
                  <a:lnTo>
                    <a:pt x="162" y="0"/>
                  </a:lnTo>
                  <a:lnTo>
                    <a:pt x="162" y="0"/>
                  </a:lnTo>
                  <a:lnTo>
                    <a:pt x="162" y="0"/>
                  </a:lnTo>
                  <a:lnTo>
                    <a:pt x="162" y="0"/>
                  </a:lnTo>
                  <a:lnTo>
                    <a:pt x="162" y="0"/>
                  </a:lnTo>
                  <a:lnTo>
                    <a:pt x="162" y="0"/>
                  </a:lnTo>
                  <a:lnTo>
                    <a:pt x="162" y="0"/>
                  </a:lnTo>
                  <a:lnTo>
                    <a:pt x="162" y="0"/>
                  </a:lnTo>
                  <a:lnTo>
                    <a:pt x="162" y="0"/>
                  </a:lnTo>
                  <a:lnTo>
                    <a:pt x="162" y="0"/>
                  </a:lnTo>
                  <a:lnTo>
                    <a:pt x="163" y="0"/>
                  </a:lnTo>
                  <a:lnTo>
                    <a:pt x="163" y="0"/>
                  </a:lnTo>
                  <a:lnTo>
                    <a:pt x="163" y="0"/>
                  </a:lnTo>
                  <a:lnTo>
                    <a:pt x="163" y="0"/>
                  </a:lnTo>
                  <a:lnTo>
                    <a:pt x="163" y="0"/>
                  </a:lnTo>
                  <a:lnTo>
                    <a:pt x="164" y="0"/>
                  </a:lnTo>
                  <a:lnTo>
                    <a:pt x="164" y="0"/>
                  </a:lnTo>
                  <a:lnTo>
                    <a:pt x="164" y="0"/>
                  </a:lnTo>
                  <a:lnTo>
                    <a:pt x="164" y="1"/>
                  </a:lnTo>
                  <a:lnTo>
                    <a:pt x="164" y="1"/>
                  </a:lnTo>
                  <a:lnTo>
                    <a:pt x="164" y="1"/>
                  </a:lnTo>
                  <a:lnTo>
                    <a:pt x="164" y="1"/>
                  </a:lnTo>
                  <a:lnTo>
                    <a:pt x="165" y="1"/>
                  </a:lnTo>
                  <a:lnTo>
                    <a:pt x="165" y="2"/>
                  </a:lnTo>
                  <a:lnTo>
                    <a:pt x="165" y="2"/>
                  </a:lnTo>
                  <a:lnTo>
                    <a:pt x="165" y="2"/>
                  </a:lnTo>
                  <a:lnTo>
                    <a:pt x="165" y="2"/>
                  </a:lnTo>
                  <a:lnTo>
                    <a:pt x="166" y="2"/>
                  </a:lnTo>
                  <a:lnTo>
                    <a:pt x="166" y="3"/>
                  </a:lnTo>
                  <a:lnTo>
                    <a:pt x="166" y="3"/>
                  </a:lnTo>
                  <a:lnTo>
                    <a:pt x="166" y="3"/>
                  </a:lnTo>
                  <a:lnTo>
                    <a:pt x="167" y="3"/>
                  </a:lnTo>
                  <a:lnTo>
                    <a:pt x="167" y="4"/>
                  </a:lnTo>
                  <a:lnTo>
                    <a:pt x="168" y="5"/>
                  </a:lnTo>
                  <a:lnTo>
                    <a:pt x="168" y="5"/>
                  </a:lnTo>
                  <a:lnTo>
                    <a:pt x="168" y="5"/>
                  </a:lnTo>
                  <a:lnTo>
                    <a:pt x="168" y="5"/>
                  </a:lnTo>
                  <a:lnTo>
                    <a:pt x="168" y="6"/>
                  </a:lnTo>
                  <a:lnTo>
                    <a:pt x="169" y="7"/>
                  </a:lnTo>
                  <a:lnTo>
                    <a:pt x="170" y="10"/>
                  </a:lnTo>
                  <a:lnTo>
                    <a:pt x="171" y="10"/>
                  </a:lnTo>
                  <a:lnTo>
                    <a:pt x="171" y="10"/>
                  </a:lnTo>
                  <a:lnTo>
                    <a:pt x="171" y="10"/>
                  </a:lnTo>
                  <a:lnTo>
                    <a:pt x="171" y="11"/>
                  </a:lnTo>
                  <a:lnTo>
                    <a:pt x="172" y="13"/>
                  </a:lnTo>
                  <a:lnTo>
                    <a:pt x="174" y="17"/>
                  </a:lnTo>
                  <a:lnTo>
                    <a:pt x="174" y="17"/>
                  </a:lnTo>
                  <a:lnTo>
                    <a:pt x="174" y="17"/>
                  </a:lnTo>
                  <a:lnTo>
                    <a:pt x="174" y="18"/>
                  </a:lnTo>
                  <a:lnTo>
                    <a:pt x="174" y="18"/>
                  </a:lnTo>
                  <a:lnTo>
                    <a:pt x="175" y="21"/>
                  </a:lnTo>
                  <a:lnTo>
                    <a:pt x="177" y="25"/>
                  </a:lnTo>
                  <a:lnTo>
                    <a:pt x="177" y="25"/>
                  </a:lnTo>
                  <a:lnTo>
                    <a:pt x="177" y="25"/>
                  </a:lnTo>
                  <a:lnTo>
                    <a:pt x="177" y="26"/>
                  </a:lnTo>
                  <a:lnTo>
                    <a:pt x="177" y="27"/>
                  </a:lnTo>
                  <a:lnTo>
                    <a:pt x="178" y="29"/>
                  </a:lnTo>
                  <a:lnTo>
                    <a:pt x="179" y="34"/>
                  </a:lnTo>
                  <a:lnTo>
                    <a:pt x="182" y="43"/>
                  </a:lnTo>
                  <a:lnTo>
                    <a:pt x="188" y="63"/>
                  </a:lnTo>
                  <a:lnTo>
                    <a:pt x="188" y="64"/>
                  </a:lnTo>
                  <a:lnTo>
                    <a:pt x="188" y="64"/>
                  </a:lnTo>
                  <a:lnTo>
                    <a:pt x="188" y="65"/>
                  </a:lnTo>
                  <a:lnTo>
                    <a:pt x="188" y="66"/>
                  </a:lnTo>
                  <a:lnTo>
                    <a:pt x="189" y="69"/>
                  </a:lnTo>
                  <a:lnTo>
                    <a:pt x="191" y="74"/>
                  </a:lnTo>
                  <a:lnTo>
                    <a:pt x="194" y="84"/>
                  </a:lnTo>
                  <a:lnTo>
                    <a:pt x="194" y="84"/>
                  </a:lnTo>
                  <a:lnTo>
                    <a:pt x="194" y="85"/>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9" name="Freeform 61"/>
            <p:cNvSpPr>
              <a:spLocks/>
            </p:cNvSpPr>
            <p:nvPr/>
          </p:nvSpPr>
          <p:spPr bwMode="auto">
            <a:xfrm>
              <a:off x="2244" y="2186"/>
              <a:ext cx="155" cy="116"/>
            </a:xfrm>
            <a:custGeom>
              <a:avLst/>
              <a:gdLst/>
              <a:ahLst/>
              <a:cxnLst>
                <a:cxn ang="0">
                  <a:pos x="3" y="94"/>
                </a:cxn>
                <a:cxn ang="0">
                  <a:pos x="7" y="104"/>
                </a:cxn>
                <a:cxn ang="0">
                  <a:pos x="9" y="108"/>
                </a:cxn>
                <a:cxn ang="0">
                  <a:pos x="12" y="112"/>
                </a:cxn>
                <a:cxn ang="0">
                  <a:pos x="13" y="114"/>
                </a:cxn>
                <a:cxn ang="0">
                  <a:pos x="15" y="115"/>
                </a:cxn>
                <a:cxn ang="0">
                  <a:pos x="15" y="115"/>
                </a:cxn>
                <a:cxn ang="0">
                  <a:pos x="16" y="116"/>
                </a:cxn>
                <a:cxn ang="0">
                  <a:pos x="17" y="116"/>
                </a:cxn>
                <a:cxn ang="0">
                  <a:pos x="18" y="116"/>
                </a:cxn>
                <a:cxn ang="0">
                  <a:pos x="19" y="115"/>
                </a:cxn>
                <a:cxn ang="0">
                  <a:pos x="19" y="115"/>
                </a:cxn>
                <a:cxn ang="0">
                  <a:pos x="21" y="114"/>
                </a:cxn>
                <a:cxn ang="0">
                  <a:pos x="22" y="113"/>
                </a:cxn>
                <a:cxn ang="0">
                  <a:pos x="25" y="109"/>
                </a:cxn>
                <a:cxn ang="0">
                  <a:pos x="27" y="105"/>
                </a:cxn>
                <a:cxn ang="0">
                  <a:pos x="32" y="91"/>
                </a:cxn>
                <a:cxn ang="0">
                  <a:pos x="41" y="60"/>
                </a:cxn>
                <a:cxn ang="0">
                  <a:pos x="49" y="28"/>
                </a:cxn>
                <a:cxn ang="0">
                  <a:pos x="53" y="18"/>
                </a:cxn>
                <a:cxn ang="0">
                  <a:pos x="55" y="11"/>
                </a:cxn>
                <a:cxn ang="0">
                  <a:pos x="57" y="7"/>
                </a:cxn>
                <a:cxn ang="0">
                  <a:pos x="59" y="4"/>
                </a:cxn>
                <a:cxn ang="0">
                  <a:pos x="61" y="2"/>
                </a:cxn>
                <a:cxn ang="0">
                  <a:pos x="63" y="0"/>
                </a:cxn>
                <a:cxn ang="0">
                  <a:pos x="64" y="0"/>
                </a:cxn>
                <a:cxn ang="0">
                  <a:pos x="64" y="0"/>
                </a:cxn>
                <a:cxn ang="0">
                  <a:pos x="65" y="0"/>
                </a:cxn>
                <a:cxn ang="0">
                  <a:pos x="66" y="0"/>
                </a:cxn>
                <a:cxn ang="0">
                  <a:pos x="66" y="0"/>
                </a:cxn>
                <a:cxn ang="0">
                  <a:pos x="67" y="0"/>
                </a:cxn>
                <a:cxn ang="0">
                  <a:pos x="69" y="1"/>
                </a:cxn>
                <a:cxn ang="0">
                  <a:pos x="70" y="3"/>
                </a:cxn>
                <a:cxn ang="0">
                  <a:pos x="73" y="7"/>
                </a:cxn>
                <a:cxn ang="0">
                  <a:pos x="76" y="15"/>
                </a:cxn>
                <a:cxn ang="0">
                  <a:pos x="83" y="35"/>
                </a:cxn>
                <a:cxn ang="0">
                  <a:pos x="95" y="81"/>
                </a:cxn>
                <a:cxn ang="0">
                  <a:pos x="99" y="95"/>
                </a:cxn>
                <a:cxn ang="0">
                  <a:pos x="101" y="102"/>
                </a:cxn>
                <a:cxn ang="0">
                  <a:pos x="104" y="107"/>
                </a:cxn>
                <a:cxn ang="0">
                  <a:pos x="106" y="111"/>
                </a:cxn>
                <a:cxn ang="0">
                  <a:pos x="107" y="113"/>
                </a:cxn>
                <a:cxn ang="0">
                  <a:pos x="108" y="114"/>
                </a:cxn>
                <a:cxn ang="0">
                  <a:pos x="109" y="115"/>
                </a:cxn>
                <a:cxn ang="0">
                  <a:pos x="110" y="115"/>
                </a:cxn>
                <a:cxn ang="0">
                  <a:pos x="111" y="116"/>
                </a:cxn>
                <a:cxn ang="0">
                  <a:pos x="112" y="116"/>
                </a:cxn>
                <a:cxn ang="0">
                  <a:pos x="112" y="115"/>
                </a:cxn>
                <a:cxn ang="0">
                  <a:pos x="113" y="115"/>
                </a:cxn>
                <a:cxn ang="0">
                  <a:pos x="114" y="114"/>
                </a:cxn>
                <a:cxn ang="0">
                  <a:pos x="116" y="112"/>
                </a:cxn>
                <a:cxn ang="0">
                  <a:pos x="118" y="109"/>
                </a:cxn>
                <a:cxn ang="0">
                  <a:pos x="122" y="100"/>
                </a:cxn>
                <a:cxn ang="0">
                  <a:pos x="128" y="82"/>
                </a:cxn>
                <a:cxn ang="0">
                  <a:pos x="139" y="35"/>
                </a:cxn>
                <a:cxn ang="0">
                  <a:pos x="143" y="23"/>
                </a:cxn>
                <a:cxn ang="0">
                  <a:pos x="147" y="12"/>
                </a:cxn>
                <a:cxn ang="0">
                  <a:pos x="149" y="7"/>
                </a:cxn>
                <a:cxn ang="0">
                  <a:pos x="151" y="3"/>
                </a:cxn>
                <a:cxn ang="0">
                  <a:pos x="152" y="1"/>
                </a:cxn>
                <a:cxn ang="0">
                  <a:pos x="154" y="0"/>
                </a:cxn>
                <a:cxn ang="0">
                  <a:pos x="155" y="0"/>
                </a:cxn>
              </a:cxnLst>
              <a:rect l="0" t="0" r="r" b="b"/>
              <a:pathLst>
                <a:path w="155" h="116">
                  <a:moveTo>
                    <a:pt x="0" y="85"/>
                  </a:moveTo>
                  <a:lnTo>
                    <a:pt x="0" y="85"/>
                  </a:lnTo>
                  <a:lnTo>
                    <a:pt x="0" y="86"/>
                  </a:lnTo>
                  <a:lnTo>
                    <a:pt x="1" y="88"/>
                  </a:lnTo>
                  <a:lnTo>
                    <a:pt x="2" y="93"/>
                  </a:lnTo>
                  <a:lnTo>
                    <a:pt x="3" y="93"/>
                  </a:lnTo>
                  <a:lnTo>
                    <a:pt x="3" y="93"/>
                  </a:lnTo>
                  <a:lnTo>
                    <a:pt x="3" y="94"/>
                  </a:lnTo>
                  <a:lnTo>
                    <a:pt x="3" y="95"/>
                  </a:lnTo>
                  <a:lnTo>
                    <a:pt x="4" y="97"/>
                  </a:lnTo>
                  <a:lnTo>
                    <a:pt x="5" y="100"/>
                  </a:lnTo>
                  <a:lnTo>
                    <a:pt x="5" y="100"/>
                  </a:lnTo>
                  <a:lnTo>
                    <a:pt x="6" y="101"/>
                  </a:lnTo>
                  <a:lnTo>
                    <a:pt x="6" y="101"/>
                  </a:lnTo>
                  <a:lnTo>
                    <a:pt x="6" y="102"/>
                  </a:lnTo>
                  <a:lnTo>
                    <a:pt x="7" y="104"/>
                  </a:lnTo>
                  <a:lnTo>
                    <a:pt x="7" y="104"/>
                  </a:lnTo>
                  <a:lnTo>
                    <a:pt x="7" y="104"/>
                  </a:lnTo>
                  <a:lnTo>
                    <a:pt x="7" y="105"/>
                  </a:lnTo>
                  <a:lnTo>
                    <a:pt x="8" y="106"/>
                  </a:lnTo>
                  <a:lnTo>
                    <a:pt x="8" y="107"/>
                  </a:lnTo>
                  <a:lnTo>
                    <a:pt x="8" y="107"/>
                  </a:lnTo>
                  <a:lnTo>
                    <a:pt x="8" y="107"/>
                  </a:lnTo>
                  <a:lnTo>
                    <a:pt x="9" y="108"/>
                  </a:lnTo>
                  <a:lnTo>
                    <a:pt x="9" y="108"/>
                  </a:lnTo>
                  <a:lnTo>
                    <a:pt x="10" y="110"/>
                  </a:lnTo>
                  <a:lnTo>
                    <a:pt x="10" y="110"/>
                  </a:lnTo>
                  <a:lnTo>
                    <a:pt x="10" y="110"/>
                  </a:lnTo>
                  <a:lnTo>
                    <a:pt x="10" y="110"/>
                  </a:lnTo>
                  <a:lnTo>
                    <a:pt x="11" y="111"/>
                  </a:lnTo>
                  <a:lnTo>
                    <a:pt x="11" y="112"/>
                  </a:lnTo>
                  <a:lnTo>
                    <a:pt x="12" y="112"/>
                  </a:lnTo>
                  <a:lnTo>
                    <a:pt x="12" y="112"/>
                  </a:lnTo>
                  <a:lnTo>
                    <a:pt x="12" y="112"/>
                  </a:lnTo>
                  <a:lnTo>
                    <a:pt x="12" y="113"/>
                  </a:lnTo>
                  <a:lnTo>
                    <a:pt x="12" y="113"/>
                  </a:lnTo>
                  <a:lnTo>
                    <a:pt x="12" y="113"/>
                  </a:lnTo>
                  <a:lnTo>
                    <a:pt x="13" y="113"/>
                  </a:lnTo>
                  <a:lnTo>
                    <a:pt x="13" y="114"/>
                  </a:lnTo>
                  <a:lnTo>
                    <a:pt x="13" y="114"/>
                  </a:lnTo>
                  <a:lnTo>
                    <a:pt x="13" y="114"/>
                  </a:lnTo>
                  <a:lnTo>
                    <a:pt x="13" y="114"/>
                  </a:lnTo>
                  <a:lnTo>
                    <a:pt x="14" y="114"/>
                  </a:lnTo>
                  <a:lnTo>
                    <a:pt x="14" y="114"/>
                  </a:lnTo>
                  <a:lnTo>
                    <a:pt x="14" y="114"/>
                  </a:lnTo>
                  <a:lnTo>
                    <a:pt x="14" y="114"/>
                  </a:lnTo>
                  <a:lnTo>
                    <a:pt x="15" y="115"/>
                  </a:lnTo>
                  <a:lnTo>
                    <a:pt x="15" y="115"/>
                  </a:lnTo>
                  <a:lnTo>
                    <a:pt x="15" y="115"/>
                  </a:lnTo>
                  <a:lnTo>
                    <a:pt x="15" y="115"/>
                  </a:lnTo>
                  <a:lnTo>
                    <a:pt x="15" y="115"/>
                  </a:lnTo>
                  <a:lnTo>
                    <a:pt x="15" y="115"/>
                  </a:lnTo>
                  <a:lnTo>
                    <a:pt x="15" y="115"/>
                  </a:lnTo>
                  <a:lnTo>
                    <a:pt x="15" y="115"/>
                  </a:lnTo>
                  <a:lnTo>
                    <a:pt x="15" y="115"/>
                  </a:lnTo>
                  <a:lnTo>
                    <a:pt x="15" y="115"/>
                  </a:lnTo>
                  <a:lnTo>
                    <a:pt x="16" y="115"/>
                  </a:lnTo>
                  <a:lnTo>
                    <a:pt x="16" y="115"/>
                  </a:lnTo>
                  <a:lnTo>
                    <a:pt x="16" y="115"/>
                  </a:lnTo>
                  <a:lnTo>
                    <a:pt x="16" y="115"/>
                  </a:lnTo>
                  <a:lnTo>
                    <a:pt x="16" y="115"/>
                  </a:lnTo>
                  <a:lnTo>
                    <a:pt x="16" y="115"/>
                  </a:lnTo>
                  <a:lnTo>
                    <a:pt x="16" y="116"/>
                  </a:lnTo>
                  <a:lnTo>
                    <a:pt x="16" y="116"/>
                  </a:lnTo>
                  <a:lnTo>
                    <a:pt x="16" y="116"/>
                  </a:lnTo>
                  <a:lnTo>
                    <a:pt x="17" y="116"/>
                  </a:lnTo>
                  <a:lnTo>
                    <a:pt x="17" y="116"/>
                  </a:lnTo>
                  <a:lnTo>
                    <a:pt x="17" y="116"/>
                  </a:lnTo>
                  <a:lnTo>
                    <a:pt x="17" y="116"/>
                  </a:lnTo>
                  <a:lnTo>
                    <a:pt x="17" y="116"/>
                  </a:lnTo>
                  <a:lnTo>
                    <a:pt x="17" y="116"/>
                  </a:lnTo>
                  <a:lnTo>
                    <a:pt x="17" y="116"/>
                  </a:lnTo>
                  <a:lnTo>
                    <a:pt x="17" y="116"/>
                  </a:lnTo>
                  <a:lnTo>
                    <a:pt x="17" y="116"/>
                  </a:lnTo>
                  <a:lnTo>
                    <a:pt x="17" y="116"/>
                  </a:lnTo>
                  <a:lnTo>
                    <a:pt x="17" y="116"/>
                  </a:lnTo>
                  <a:lnTo>
                    <a:pt x="17" y="116"/>
                  </a:lnTo>
                  <a:lnTo>
                    <a:pt x="18" y="116"/>
                  </a:lnTo>
                  <a:lnTo>
                    <a:pt x="18" y="116"/>
                  </a:lnTo>
                  <a:lnTo>
                    <a:pt x="18" y="116"/>
                  </a:lnTo>
                  <a:lnTo>
                    <a:pt x="18" y="116"/>
                  </a:lnTo>
                  <a:lnTo>
                    <a:pt x="18" y="116"/>
                  </a:lnTo>
                  <a:lnTo>
                    <a:pt x="18" y="115"/>
                  </a:lnTo>
                  <a:lnTo>
                    <a:pt x="18" y="115"/>
                  </a:lnTo>
                  <a:lnTo>
                    <a:pt x="18" y="115"/>
                  </a:lnTo>
                  <a:lnTo>
                    <a:pt x="18" y="115"/>
                  </a:lnTo>
                  <a:lnTo>
                    <a:pt x="18" y="115"/>
                  </a:lnTo>
                  <a:lnTo>
                    <a:pt x="19" y="115"/>
                  </a:lnTo>
                  <a:lnTo>
                    <a:pt x="19" y="115"/>
                  </a:lnTo>
                  <a:lnTo>
                    <a:pt x="19" y="115"/>
                  </a:lnTo>
                  <a:lnTo>
                    <a:pt x="19" y="115"/>
                  </a:lnTo>
                  <a:lnTo>
                    <a:pt x="19" y="115"/>
                  </a:lnTo>
                  <a:lnTo>
                    <a:pt x="19" y="115"/>
                  </a:lnTo>
                  <a:lnTo>
                    <a:pt x="19" y="115"/>
                  </a:lnTo>
                  <a:lnTo>
                    <a:pt x="19" y="115"/>
                  </a:lnTo>
                  <a:lnTo>
                    <a:pt x="19" y="115"/>
                  </a:lnTo>
                  <a:lnTo>
                    <a:pt x="19" y="115"/>
                  </a:lnTo>
                  <a:lnTo>
                    <a:pt x="20" y="115"/>
                  </a:lnTo>
                  <a:lnTo>
                    <a:pt x="20" y="115"/>
                  </a:lnTo>
                  <a:lnTo>
                    <a:pt x="20" y="115"/>
                  </a:lnTo>
                  <a:lnTo>
                    <a:pt x="20" y="114"/>
                  </a:lnTo>
                  <a:lnTo>
                    <a:pt x="20" y="114"/>
                  </a:lnTo>
                  <a:lnTo>
                    <a:pt x="20" y="114"/>
                  </a:lnTo>
                  <a:lnTo>
                    <a:pt x="21" y="114"/>
                  </a:lnTo>
                  <a:lnTo>
                    <a:pt x="21" y="114"/>
                  </a:lnTo>
                  <a:lnTo>
                    <a:pt x="21" y="114"/>
                  </a:lnTo>
                  <a:lnTo>
                    <a:pt x="21" y="114"/>
                  </a:lnTo>
                  <a:lnTo>
                    <a:pt x="21" y="114"/>
                  </a:lnTo>
                  <a:lnTo>
                    <a:pt x="22" y="113"/>
                  </a:lnTo>
                  <a:lnTo>
                    <a:pt x="22" y="113"/>
                  </a:lnTo>
                  <a:lnTo>
                    <a:pt x="22" y="113"/>
                  </a:lnTo>
                  <a:lnTo>
                    <a:pt x="22" y="113"/>
                  </a:lnTo>
                  <a:lnTo>
                    <a:pt x="22" y="112"/>
                  </a:lnTo>
                  <a:lnTo>
                    <a:pt x="23" y="111"/>
                  </a:lnTo>
                  <a:lnTo>
                    <a:pt x="23" y="111"/>
                  </a:lnTo>
                  <a:lnTo>
                    <a:pt x="23" y="111"/>
                  </a:lnTo>
                  <a:lnTo>
                    <a:pt x="23" y="111"/>
                  </a:lnTo>
                  <a:lnTo>
                    <a:pt x="24" y="110"/>
                  </a:lnTo>
                  <a:lnTo>
                    <a:pt x="25" y="109"/>
                  </a:lnTo>
                  <a:lnTo>
                    <a:pt x="25" y="109"/>
                  </a:lnTo>
                  <a:lnTo>
                    <a:pt x="25" y="109"/>
                  </a:lnTo>
                  <a:lnTo>
                    <a:pt x="25" y="108"/>
                  </a:lnTo>
                  <a:lnTo>
                    <a:pt x="25" y="108"/>
                  </a:lnTo>
                  <a:lnTo>
                    <a:pt x="26" y="106"/>
                  </a:lnTo>
                  <a:lnTo>
                    <a:pt x="26" y="106"/>
                  </a:lnTo>
                  <a:lnTo>
                    <a:pt x="26" y="106"/>
                  </a:lnTo>
                  <a:lnTo>
                    <a:pt x="26" y="106"/>
                  </a:lnTo>
                  <a:lnTo>
                    <a:pt x="27" y="105"/>
                  </a:lnTo>
                  <a:lnTo>
                    <a:pt x="27" y="103"/>
                  </a:lnTo>
                  <a:lnTo>
                    <a:pt x="29" y="99"/>
                  </a:lnTo>
                  <a:lnTo>
                    <a:pt x="29" y="99"/>
                  </a:lnTo>
                  <a:lnTo>
                    <a:pt x="29" y="99"/>
                  </a:lnTo>
                  <a:lnTo>
                    <a:pt x="29" y="98"/>
                  </a:lnTo>
                  <a:lnTo>
                    <a:pt x="30" y="97"/>
                  </a:lnTo>
                  <a:lnTo>
                    <a:pt x="30" y="96"/>
                  </a:lnTo>
                  <a:lnTo>
                    <a:pt x="32" y="91"/>
                  </a:lnTo>
                  <a:lnTo>
                    <a:pt x="35" y="82"/>
                  </a:lnTo>
                  <a:lnTo>
                    <a:pt x="35" y="82"/>
                  </a:lnTo>
                  <a:lnTo>
                    <a:pt x="35" y="82"/>
                  </a:lnTo>
                  <a:lnTo>
                    <a:pt x="35" y="81"/>
                  </a:lnTo>
                  <a:lnTo>
                    <a:pt x="35" y="80"/>
                  </a:lnTo>
                  <a:lnTo>
                    <a:pt x="36" y="77"/>
                  </a:lnTo>
                  <a:lnTo>
                    <a:pt x="38" y="71"/>
                  </a:lnTo>
                  <a:lnTo>
                    <a:pt x="41" y="60"/>
                  </a:lnTo>
                  <a:lnTo>
                    <a:pt x="47" y="38"/>
                  </a:lnTo>
                  <a:lnTo>
                    <a:pt x="47" y="37"/>
                  </a:lnTo>
                  <a:lnTo>
                    <a:pt x="47" y="37"/>
                  </a:lnTo>
                  <a:lnTo>
                    <a:pt x="47" y="36"/>
                  </a:lnTo>
                  <a:lnTo>
                    <a:pt x="47" y="35"/>
                  </a:lnTo>
                  <a:lnTo>
                    <a:pt x="48" y="33"/>
                  </a:lnTo>
                  <a:lnTo>
                    <a:pt x="49" y="28"/>
                  </a:lnTo>
                  <a:lnTo>
                    <a:pt x="49" y="28"/>
                  </a:lnTo>
                  <a:lnTo>
                    <a:pt x="50" y="28"/>
                  </a:lnTo>
                  <a:lnTo>
                    <a:pt x="50" y="27"/>
                  </a:lnTo>
                  <a:lnTo>
                    <a:pt x="50" y="26"/>
                  </a:lnTo>
                  <a:lnTo>
                    <a:pt x="51" y="24"/>
                  </a:lnTo>
                  <a:lnTo>
                    <a:pt x="52" y="20"/>
                  </a:lnTo>
                  <a:lnTo>
                    <a:pt x="52" y="19"/>
                  </a:lnTo>
                  <a:lnTo>
                    <a:pt x="52" y="19"/>
                  </a:lnTo>
                  <a:lnTo>
                    <a:pt x="53" y="18"/>
                  </a:lnTo>
                  <a:lnTo>
                    <a:pt x="53" y="17"/>
                  </a:lnTo>
                  <a:lnTo>
                    <a:pt x="54" y="15"/>
                  </a:lnTo>
                  <a:lnTo>
                    <a:pt x="54" y="15"/>
                  </a:lnTo>
                  <a:lnTo>
                    <a:pt x="54" y="15"/>
                  </a:lnTo>
                  <a:lnTo>
                    <a:pt x="54" y="14"/>
                  </a:lnTo>
                  <a:lnTo>
                    <a:pt x="55" y="13"/>
                  </a:lnTo>
                  <a:lnTo>
                    <a:pt x="55" y="12"/>
                  </a:lnTo>
                  <a:lnTo>
                    <a:pt x="55" y="11"/>
                  </a:lnTo>
                  <a:lnTo>
                    <a:pt x="55" y="11"/>
                  </a:lnTo>
                  <a:lnTo>
                    <a:pt x="56" y="11"/>
                  </a:lnTo>
                  <a:lnTo>
                    <a:pt x="56" y="10"/>
                  </a:lnTo>
                  <a:lnTo>
                    <a:pt x="57" y="8"/>
                  </a:lnTo>
                  <a:lnTo>
                    <a:pt x="57" y="8"/>
                  </a:lnTo>
                  <a:lnTo>
                    <a:pt x="57" y="8"/>
                  </a:lnTo>
                  <a:lnTo>
                    <a:pt x="57" y="8"/>
                  </a:lnTo>
                  <a:lnTo>
                    <a:pt x="57" y="7"/>
                  </a:lnTo>
                  <a:lnTo>
                    <a:pt x="58" y="6"/>
                  </a:lnTo>
                  <a:lnTo>
                    <a:pt x="58" y="5"/>
                  </a:lnTo>
                  <a:lnTo>
                    <a:pt x="59" y="5"/>
                  </a:lnTo>
                  <a:lnTo>
                    <a:pt x="59" y="5"/>
                  </a:lnTo>
                  <a:lnTo>
                    <a:pt x="59" y="4"/>
                  </a:lnTo>
                  <a:lnTo>
                    <a:pt x="59" y="4"/>
                  </a:lnTo>
                  <a:lnTo>
                    <a:pt x="59" y="4"/>
                  </a:lnTo>
                  <a:lnTo>
                    <a:pt x="59" y="4"/>
                  </a:lnTo>
                  <a:lnTo>
                    <a:pt x="60" y="3"/>
                  </a:lnTo>
                  <a:lnTo>
                    <a:pt x="60" y="3"/>
                  </a:lnTo>
                  <a:lnTo>
                    <a:pt x="60" y="3"/>
                  </a:lnTo>
                  <a:lnTo>
                    <a:pt x="60" y="3"/>
                  </a:lnTo>
                  <a:lnTo>
                    <a:pt x="60" y="2"/>
                  </a:lnTo>
                  <a:lnTo>
                    <a:pt x="61" y="2"/>
                  </a:lnTo>
                  <a:lnTo>
                    <a:pt x="61" y="2"/>
                  </a:lnTo>
                  <a:lnTo>
                    <a:pt x="61" y="2"/>
                  </a:lnTo>
                  <a:lnTo>
                    <a:pt x="61" y="1"/>
                  </a:lnTo>
                  <a:lnTo>
                    <a:pt x="62" y="1"/>
                  </a:lnTo>
                  <a:lnTo>
                    <a:pt x="62" y="1"/>
                  </a:lnTo>
                  <a:lnTo>
                    <a:pt x="62" y="1"/>
                  </a:lnTo>
                  <a:lnTo>
                    <a:pt x="62" y="1"/>
                  </a:lnTo>
                  <a:lnTo>
                    <a:pt x="63" y="0"/>
                  </a:lnTo>
                  <a:lnTo>
                    <a:pt x="63" y="0"/>
                  </a:lnTo>
                  <a:lnTo>
                    <a:pt x="63" y="0"/>
                  </a:lnTo>
                  <a:lnTo>
                    <a:pt x="63" y="0"/>
                  </a:lnTo>
                  <a:lnTo>
                    <a:pt x="63" y="0"/>
                  </a:lnTo>
                  <a:lnTo>
                    <a:pt x="63" y="0"/>
                  </a:lnTo>
                  <a:lnTo>
                    <a:pt x="63" y="0"/>
                  </a:lnTo>
                  <a:lnTo>
                    <a:pt x="63" y="0"/>
                  </a:lnTo>
                  <a:lnTo>
                    <a:pt x="63" y="0"/>
                  </a:lnTo>
                  <a:lnTo>
                    <a:pt x="63" y="0"/>
                  </a:lnTo>
                  <a:lnTo>
                    <a:pt x="64" y="0"/>
                  </a:lnTo>
                  <a:lnTo>
                    <a:pt x="64" y="0"/>
                  </a:lnTo>
                  <a:lnTo>
                    <a:pt x="64" y="0"/>
                  </a:lnTo>
                  <a:lnTo>
                    <a:pt x="64" y="0"/>
                  </a:lnTo>
                  <a:lnTo>
                    <a:pt x="64" y="0"/>
                  </a:lnTo>
                  <a:lnTo>
                    <a:pt x="64" y="0"/>
                  </a:lnTo>
                  <a:lnTo>
                    <a:pt x="64" y="0"/>
                  </a:lnTo>
                  <a:lnTo>
                    <a:pt x="64" y="0"/>
                  </a:lnTo>
                  <a:lnTo>
                    <a:pt x="64"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5" y="0"/>
                  </a:lnTo>
                  <a:lnTo>
                    <a:pt x="66" y="0"/>
                  </a:lnTo>
                  <a:lnTo>
                    <a:pt x="66" y="0"/>
                  </a:lnTo>
                  <a:lnTo>
                    <a:pt x="66" y="0"/>
                  </a:lnTo>
                  <a:lnTo>
                    <a:pt x="66" y="0"/>
                  </a:lnTo>
                  <a:lnTo>
                    <a:pt x="66" y="0"/>
                  </a:lnTo>
                  <a:lnTo>
                    <a:pt x="66" y="0"/>
                  </a:lnTo>
                  <a:lnTo>
                    <a:pt x="66" y="0"/>
                  </a:lnTo>
                  <a:lnTo>
                    <a:pt x="66" y="0"/>
                  </a:lnTo>
                  <a:lnTo>
                    <a:pt x="66" y="0"/>
                  </a:lnTo>
                  <a:lnTo>
                    <a:pt x="66" y="0"/>
                  </a:lnTo>
                  <a:lnTo>
                    <a:pt x="66" y="0"/>
                  </a:lnTo>
                  <a:lnTo>
                    <a:pt x="67" y="0"/>
                  </a:lnTo>
                  <a:lnTo>
                    <a:pt x="67" y="0"/>
                  </a:lnTo>
                  <a:lnTo>
                    <a:pt x="67" y="0"/>
                  </a:lnTo>
                  <a:lnTo>
                    <a:pt x="67" y="0"/>
                  </a:lnTo>
                  <a:lnTo>
                    <a:pt x="67" y="0"/>
                  </a:lnTo>
                  <a:lnTo>
                    <a:pt x="67" y="0"/>
                  </a:lnTo>
                  <a:lnTo>
                    <a:pt x="67" y="0"/>
                  </a:lnTo>
                  <a:lnTo>
                    <a:pt x="67" y="0"/>
                  </a:lnTo>
                  <a:lnTo>
                    <a:pt x="67" y="0"/>
                  </a:lnTo>
                  <a:lnTo>
                    <a:pt x="68" y="0"/>
                  </a:lnTo>
                  <a:lnTo>
                    <a:pt x="68" y="0"/>
                  </a:lnTo>
                  <a:lnTo>
                    <a:pt x="68" y="1"/>
                  </a:lnTo>
                  <a:lnTo>
                    <a:pt x="68" y="1"/>
                  </a:lnTo>
                  <a:lnTo>
                    <a:pt x="68" y="1"/>
                  </a:lnTo>
                  <a:lnTo>
                    <a:pt x="68" y="1"/>
                  </a:lnTo>
                  <a:lnTo>
                    <a:pt x="69" y="1"/>
                  </a:lnTo>
                  <a:lnTo>
                    <a:pt x="69" y="2"/>
                  </a:lnTo>
                  <a:lnTo>
                    <a:pt x="69" y="2"/>
                  </a:lnTo>
                  <a:lnTo>
                    <a:pt x="69" y="2"/>
                  </a:lnTo>
                  <a:lnTo>
                    <a:pt x="69" y="2"/>
                  </a:lnTo>
                  <a:lnTo>
                    <a:pt x="69" y="2"/>
                  </a:lnTo>
                  <a:lnTo>
                    <a:pt x="70" y="2"/>
                  </a:lnTo>
                  <a:lnTo>
                    <a:pt x="70" y="2"/>
                  </a:lnTo>
                  <a:lnTo>
                    <a:pt x="70" y="3"/>
                  </a:lnTo>
                  <a:lnTo>
                    <a:pt x="71" y="4"/>
                  </a:lnTo>
                  <a:lnTo>
                    <a:pt x="71" y="4"/>
                  </a:lnTo>
                  <a:lnTo>
                    <a:pt x="71" y="4"/>
                  </a:lnTo>
                  <a:lnTo>
                    <a:pt x="71" y="5"/>
                  </a:lnTo>
                  <a:lnTo>
                    <a:pt x="72" y="5"/>
                  </a:lnTo>
                  <a:lnTo>
                    <a:pt x="73" y="7"/>
                  </a:lnTo>
                  <a:lnTo>
                    <a:pt x="73" y="7"/>
                  </a:lnTo>
                  <a:lnTo>
                    <a:pt x="73" y="7"/>
                  </a:lnTo>
                  <a:lnTo>
                    <a:pt x="73" y="7"/>
                  </a:lnTo>
                  <a:lnTo>
                    <a:pt x="73" y="8"/>
                  </a:lnTo>
                  <a:lnTo>
                    <a:pt x="74" y="10"/>
                  </a:lnTo>
                  <a:lnTo>
                    <a:pt x="76" y="13"/>
                  </a:lnTo>
                  <a:lnTo>
                    <a:pt x="76" y="13"/>
                  </a:lnTo>
                  <a:lnTo>
                    <a:pt x="76" y="14"/>
                  </a:lnTo>
                  <a:lnTo>
                    <a:pt x="76" y="14"/>
                  </a:lnTo>
                  <a:lnTo>
                    <a:pt x="76" y="15"/>
                  </a:lnTo>
                  <a:lnTo>
                    <a:pt x="77" y="17"/>
                  </a:lnTo>
                  <a:lnTo>
                    <a:pt x="78" y="21"/>
                  </a:lnTo>
                  <a:lnTo>
                    <a:pt x="81" y="30"/>
                  </a:lnTo>
                  <a:lnTo>
                    <a:pt x="81" y="30"/>
                  </a:lnTo>
                  <a:lnTo>
                    <a:pt x="81" y="31"/>
                  </a:lnTo>
                  <a:lnTo>
                    <a:pt x="82" y="31"/>
                  </a:lnTo>
                  <a:lnTo>
                    <a:pt x="82" y="33"/>
                  </a:lnTo>
                  <a:lnTo>
                    <a:pt x="83" y="35"/>
                  </a:lnTo>
                  <a:lnTo>
                    <a:pt x="84" y="41"/>
                  </a:lnTo>
                  <a:lnTo>
                    <a:pt x="87" y="53"/>
                  </a:lnTo>
                  <a:lnTo>
                    <a:pt x="93" y="76"/>
                  </a:lnTo>
                  <a:lnTo>
                    <a:pt x="93" y="76"/>
                  </a:lnTo>
                  <a:lnTo>
                    <a:pt x="93" y="77"/>
                  </a:lnTo>
                  <a:lnTo>
                    <a:pt x="94" y="77"/>
                  </a:lnTo>
                  <a:lnTo>
                    <a:pt x="94" y="78"/>
                  </a:lnTo>
                  <a:lnTo>
                    <a:pt x="95" y="81"/>
                  </a:lnTo>
                  <a:lnTo>
                    <a:pt x="96" y="86"/>
                  </a:lnTo>
                  <a:lnTo>
                    <a:pt x="96" y="86"/>
                  </a:lnTo>
                  <a:lnTo>
                    <a:pt x="96" y="87"/>
                  </a:lnTo>
                  <a:lnTo>
                    <a:pt x="96" y="87"/>
                  </a:lnTo>
                  <a:lnTo>
                    <a:pt x="97" y="88"/>
                  </a:lnTo>
                  <a:lnTo>
                    <a:pt x="97" y="91"/>
                  </a:lnTo>
                  <a:lnTo>
                    <a:pt x="99" y="95"/>
                  </a:lnTo>
                  <a:lnTo>
                    <a:pt x="99" y="95"/>
                  </a:lnTo>
                  <a:lnTo>
                    <a:pt x="99" y="96"/>
                  </a:lnTo>
                  <a:lnTo>
                    <a:pt x="99" y="96"/>
                  </a:lnTo>
                  <a:lnTo>
                    <a:pt x="100" y="97"/>
                  </a:lnTo>
                  <a:lnTo>
                    <a:pt x="100" y="100"/>
                  </a:lnTo>
                  <a:lnTo>
                    <a:pt x="100" y="100"/>
                  </a:lnTo>
                  <a:lnTo>
                    <a:pt x="100" y="100"/>
                  </a:lnTo>
                  <a:lnTo>
                    <a:pt x="101" y="100"/>
                  </a:lnTo>
                  <a:lnTo>
                    <a:pt x="101" y="102"/>
                  </a:lnTo>
                  <a:lnTo>
                    <a:pt x="102" y="103"/>
                  </a:lnTo>
                  <a:lnTo>
                    <a:pt x="102" y="104"/>
                  </a:lnTo>
                  <a:lnTo>
                    <a:pt x="102" y="104"/>
                  </a:lnTo>
                  <a:lnTo>
                    <a:pt x="102" y="104"/>
                  </a:lnTo>
                  <a:lnTo>
                    <a:pt x="102" y="105"/>
                  </a:lnTo>
                  <a:lnTo>
                    <a:pt x="103" y="107"/>
                  </a:lnTo>
                  <a:lnTo>
                    <a:pt x="103" y="107"/>
                  </a:lnTo>
                  <a:lnTo>
                    <a:pt x="104" y="107"/>
                  </a:lnTo>
                  <a:lnTo>
                    <a:pt x="104" y="108"/>
                  </a:lnTo>
                  <a:lnTo>
                    <a:pt x="104" y="108"/>
                  </a:lnTo>
                  <a:lnTo>
                    <a:pt x="105" y="110"/>
                  </a:lnTo>
                  <a:lnTo>
                    <a:pt x="105" y="110"/>
                  </a:lnTo>
                  <a:lnTo>
                    <a:pt x="105" y="110"/>
                  </a:lnTo>
                  <a:lnTo>
                    <a:pt x="105" y="110"/>
                  </a:lnTo>
                  <a:lnTo>
                    <a:pt x="106" y="111"/>
                  </a:lnTo>
                  <a:lnTo>
                    <a:pt x="106" y="111"/>
                  </a:lnTo>
                  <a:lnTo>
                    <a:pt x="106" y="111"/>
                  </a:lnTo>
                  <a:lnTo>
                    <a:pt x="106" y="111"/>
                  </a:lnTo>
                  <a:lnTo>
                    <a:pt x="106" y="112"/>
                  </a:lnTo>
                  <a:lnTo>
                    <a:pt x="106" y="112"/>
                  </a:lnTo>
                  <a:lnTo>
                    <a:pt x="106" y="112"/>
                  </a:lnTo>
                  <a:lnTo>
                    <a:pt x="106" y="112"/>
                  </a:lnTo>
                  <a:lnTo>
                    <a:pt x="107" y="113"/>
                  </a:lnTo>
                  <a:lnTo>
                    <a:pt x="107" y="113"/>
                  </a:lnTo>
                  <a:lnTo>
                    <a:pt x="107" y="113"/>
                  </a:lnTo>
                  <a:lnTo>
                    <a:pt x="107" y="113"/>
                  </a:lnTo>
                  <a:lnTo>
                    <a:pt x="108" y="114"/>
                  </a:lnTo>
                  <a:lnTo>
                    <a:pt x="108" y="114"/>
                  </a:lnTo>
                  <a:lnTo>
                    <a:pt x="108" y="114"/>
                  </a:lnTo>
                  <a:lnTo>
                    <a:pt x="108" y="114"/>
                  </a:lnTo>
                  <a:lnTo>
                    <a:pt x="108" y="114"/>
                  </a:lnTo>
                  <a:lnTo>
                    <a:pt x="108" y="114"/>
                  </a:lnTo>
                  <a:lnTo>
                    <a:pt x="108" y="114"/>
                  </a:lnTo>
                  <a:lnTo>
                    <a:pt x="108" y="114"/>
                  </a:lnTo>
                  <a:lnTo>
                    <a:pt x="108" y="114"/>
                  </a:lnTo>
                  <a:lnTo>
                    <a:pt x="109" y="115"/>
                  </a:lnTo>
                  <a:lnTo>
                    <a:pt x="109" y="115"/>
                  </a:lnTo>
                  <a:lnTo>
                    <a:pt x="109" y="115"/>
                  </a:lnTo>
                  <a:lnTo>
                    <a:pt x="109" y="115"/>
                  </a:lnTo>
                  <a:lnTo>
                    <a:pt x="109" y="115"/>
                  </a:lnTo>
                  <a:lnTo>
                    <a:pt x="109" y="115"/>
                  </a:lnTo>
                  <a:lnTo>
                    <a:pt x="110" y="115"/>
                  </a:lnTo>
                  <a:lnTo>
                    <a:pt x="110" y="115"/>
                  </a:lnTo>
                  <a:lnTo>
                    <a:pt x="110" y="115"/>
                  </a:lnTo>
                  <a:lnTo>
                    <a:pt x="110" y="115"/>
                  </a:lnTo>
                  <a:lnTo>
                    <a:pt x="110" y="115"/>
                  </a:lnTo>
                  <a:lnTo>
                    <a:pt x="110" y="115"/>
                  </a:lnTo>
                  <a:lnTo>
                    <a:pt x="110" y="115"/>
                  </a:lnTo>
                  <a:lnTo>
                    <a:pt x="110" y="115"/>
                  </a:lnTo>
                  <a:lnTo>
                    <a:pt x="110" y="115"/>
                  </a:lnTo>
                  <a:lnTo>
                    <a:pt x="110" y="115"/>
                  </a:lnTo>
                  <a:lnTo>
                    <a:pt x="110" y="116"/>
                  </a:lnTo>
                  <a:lnTo>
                    <a:pt x="111" y="116"/>
                  </a:lnTo>
                  <a:lnTo>
                    <a:pt x="111" y="116"/>
                  </a:lnTo>
                  <a:lnTo>
                    <a:pt x="111" y="116"/>
                  </a:lnTo>
                  <a:lnTo>
                    <a:pt x="111" y="116"/>
                  </a:lnTo>
                  <a:lnTo>
                    <a:pt x="111" y="116"/>
                  </a:lnTo>
                  <a:lnTo>
                    <a:pt x="111" y="116"/>
                  </a:lnTo>
                  <a:lnTo>
                    <a:pt x="111" y="116"/>
                  </a:lnTo>
                  <a:lnTo>
                    <a:pt x="111" y="116"/>
                  </a:lnTo>
                  <a:lnTo>
                    <a:pt x="111" y="116"/>
                  </a:lnTo>
                  <a:lnTo>
                    <a:pt x="111" y="116"/>
                  </a:lnTo>
                  <a:lnTo>
                    <a:pt x="111" y="116"/>
                  </a:lnTo>
                  <a:lnTo>
                    <a:pt x="112" y="116"/>
                  </a:lnTo>
                  <a:lnTo>
                    <a:pt x="112" y="116"/>
                  </a:lnTo>
                  <a:lnTo>
                    <a:pt x="112" y="116"/>
                  </a:lnTo>
                  <a:lnTo>
                    <a:pt x="112" y="116"/>
                  </a:lnTo>
                  <a:lnTo>
                    <a:pt x="112" y="116"/>
                  </a:lnTo>
                  <a:lnTo>
                    <a:pt x="112" y="116"/>
                  </a:lnTo>
                  <a:lnTo>
                    <a:pt x="112" y="116"/>
                  </a:lnTo>
                  <a:lnTo>
                    <a:pt x="112" y="116"/>
                  </a:lnTo>
                  <a:lnTo>
                    <a:pt x="112" y="115"/>
                  </a:lnTo>
                  <a:lnTo>
                    <a:pt x="112" y="115"/>
                  </a:lnTo>
                  <a:lnTo>
                    <a:pt x="112" y="115"/>
                  </a:lnTo>
                  <a:lnTo>
                    <a:pt x="113" y="115"/>
                  </a:lnTo>
                  <a:lnTo>
                    <a:pt x="113" y="115"/>
                  </a:lnTo>
                  <a:lnTo>
                    <a:pt x="113" y="115"/>
                  </a:lnTo>
                  <a:lnTo>
                    <a:pt x="113" y="115"/>
                  </a:lnTo>
                  <a:lnTo>
                    <a:pt x="113" y="115"/>
                  </a:lnTo>
                  <a:lnTo>
                    <a:pt x="113" y="115"/>
                  </a:lnTo>
                  <a:lnTo>
                    <a:pt x="113" y="115"/>
                  </a:lnTo>
                  <a:lnTo>
                    <a:pt x="113" y="115"/>
                  </a:lnTo>
                  <a:lnTo>
                    <a:pt x="114" y="115"/>
                  </a:lnTo>
                  <a:lnTo>
                    <a:pt x="114" y="115"/>
                  </a:lnTo>
                  <a:lnTo>
                    <a:pt x="114" y="115"/>
                  </a:lnTo>
                  <a:lnTo>
                    <a:pt x="114" y="115"/>
                  </a:lnTo>
                  <a:lnTo>
                    <a:pt x="114" y="115"/>
                  </a:lnTo>
                  <a:lnTo>
                    <a:pt x="114" y="114"/>
                  </a:lnTo>
                  <a:lnTo>
                    <a:pt x="114" y="114"/>
                  </a:lnTo>
                  <a:lnTo>
                    <a:pt x="114" y="114"/>
                  </a:lnTo>
                  <a:lnTo>
                    <a:pt x="115" y="114"/>
                  </a:lnTo>
                  <a:lnTo>
                    <a:pt x="115" y="114"/>
                  </a:lnTo>
                  <a:lnTo>
                    <a:pt x="115" y="114"/>
                  </a:lnTo>
                  <a:lnTo>
                    <a:pt x="115" y="113"/>
                  </a:lnTo>
                  <a:lnTo>
                    <a:pt x="116" y="113"/>
                  </a:lnTo>
                  <a:lnTo>
                    <a:pt x="116" y="112"/>
                  </a:lnTo>
                  <a:lnTo>
                    <a:pt x="116" y="112"/>
                  </a:lnTo>
                  <a:lnTo>
                    <a:pt x="116" y="112"/>
                  </a:lnTo>
                  <a:lnTo>
                    <a:pt x="117" y="112"/>
                  </a:lnTo>
                  <a:lnTo>
                    <a:pt x="117" y="110"/>
                  </a:lnTo>
                  <a:lnTo>
                    <a:pt x="118" y="110"/>
                  </a:lnTo>
                  <a:lnTo>
                    <a:pt x="118" y="110"/>
                  </a:lnTo>
                  <a:lnTo>
                    <a:pt x="118" y="110"/>
                  </a:lnTo>
                  <a:lnTo>
                    <a:pt x="118" y="109"/>
                  </a:lnTo>
                  <a:lnTo>
                    <a:pt x="119" y="108"/>
                  </a:lnTo>
                  <a:lnTo>
                    <a:pt x="119" y="107"/>
                  </a:lnTo>
                  <a:lnTo>
                    <a:pt x="119" y="107"/>
                  </a:lnTo>
                  <a:lnTo>
                    <a:pt x="119" y="107"/>
                  </a:lnTo>
                  <a:lnTo>
                    <a:pt x="120" y="106"/>
                  </a:lnTo>
                  <a:lnTo>
                    <a:pt x="120" y="104"/>
                  </a:lnTo>
                  <a:lnTo>
                    <a:pt x="122" y="100"/>
                  </a:lnTo>
                  <a:lnTo>
                    <a:pt x="122" y="100"/>
                  </a:lnTo>
                  <a:lnTo>
                    <a:pt x="122" y="100"/>
                  </a:lnTo>
                  <a:lnTo>
                    <a:pt x="122" y="99"/>
                  </a:lnTo>
                  <a:lnTo>
                    <a:pt x="123" y="98"/>
                  </a:lnTo>
                  <a:lnTo>
                    <a:pt x="123" y="96"/>
                  </a:lnTo>
                  <a:lnTo>
                    <a:pt x="125" y="92"/>
                  </a:lnTo>
                  <a:lnTo>
                    <a:pt x="128" y="82"/>
                  </a:lnTo>
                  <a:lnTo>
                    <a:pt x="128" y="82"/>
                  </a:lnTo>
                  <a:lnTo>
                    <a:pt x="128" y="82"/>
                  </a:lnTo>
                  <a:lnTo>
                    <a:pt x="128" y="81"/>
                  </a:lnTo>
                  <a:lnTo>
                    <a:pt x="128" y="79"/>
                  </a:lnTo>
                  <a:lnTo>
                    <a:pt x="129" y="76"/>
                  </a:lnTo>
                  <a:lnTo>
                    <a:pt x="130" y="70"/>
                  </a:lnTo>
                  <a:lnTo>
                    <a:pt x="134" y="58"/>
                  </a:lnTo>
                  <a:lnTo>
                    <a:pt x="139" y="36"/>
                  </a:lnTo>
                  <a:lnTo>
                    <a:pt x="139" y="35"/>
                  </a:lnTo>
                  <a:lnTo>
                    <a:pt x="139" y="35"/>
                  </a:lnTo>
                  <a:lnTo>
                    <a:pt x="140" y="34"/>
                  </a:lnTo>
                  <a:lnTo>
                    <a:pt x="140" y="33"/>
                  </a:lnTo>
                  <a:lnTo>
                    <a:pt x="141" y="30"/>
                  </a:lnTo>
                  <a:lnTo>
                    <a:pt x="142" y="26"/>
                  </a:lnTo>
                  <a:lnTo>
                    <a:pt x="142" y="25"/>
                  </a:lnTo>
                  <a:lnTo>
                    <a:pt x="142" y="25"/>
                  </a:lnTo>
                  <a:lnTo>
                    <a:pt x="142" y="24"/>
                  </a:lnTo>
                  <a:lnTo>
                    <a:pt x="143" y="23"/>
                  </a:lnTo>
                  <a:lnTo>
                    <a:pt x="143" y="21"/>
                  </a:lnTo>
                  <a:lnTo>
                    <a:pt x="145" y="17"/>
                  </a:lnTo>
                  <a:lnTo>
                    <a:pt x="145" y="16"/>
                  </a:lnTo>
                  <a:lnTo>
                    <a:pt x="145" y="16"/>
                  </a:lnTo>
                  <a:lnTo>
                    <a:pt x="145" y="16"/>
                  </a:lnTo>
                  <a:lnTo>
                    <a:pt x="146" y="14"/>
                  </a:lnTo>
                  <a:lnTo>
                    <a:pt x="146" y="12"/>
                  </a:lnTo>
                  <a:lnTo>
                    <a:pt x="147" y="12"/>
                  </a:lnTo>
                  <a:lnTo>
                    <a:pt x="147" y="12"/>
                  </a:lnTo>
                  <a:lnTo>
                    <a:pt x="147" y="12"/>
                  </a:lnTo>
                  <a:lnTo>
                    <a:pt x="147" y="11"/>
                  </a:lnTo>
                  <a:lnTo>
                    <a:pt x="148" y="9"/>
                  </a:lnTo>
                  <a:lnTo>
                    <a:pt x="148" y="9"/>
                  </a:lnTo>
                  <a:lnTo>
                    <a:pt x="148" y="8"/>
                  </a:lnTo>
                  <a:lnTo>
                    <a:pt x="148" y="8"/>
                  </a:lnTo>
                  <a:lnTo>
                    <a:pt x="149" y="7"/>
                  </a:lnTo>
                  <a:lnTo>
                    <a:pt x="149" y="6"/>
                  </a:lnTo>
                  <a:lnTo>
                    <a:pt x="149" y="6"/>
                  </a:lnTo>
                  <a:lnTo>
                    <a:pt x="149" y="5"/>
                  </a:lnTo>
                  <a:lnTo>
                    <a:pt x="150" y="5"/>
                  </a:lnTo>
                  <a:lnTo>
                    <a:pt x="150" y="4"/>
                  </a:lnTo>
                  <a:lnTo>
                    <a:pt x="151" y="3"/>
                  </a:lnTo>
                  <a:lnTo>
                    <a:pt x="151" y="3"/>
                  </a:lnTo>
                  <a:lnTo>
                    <a:pt x="151" y="3"/>
                  </a:lnTo>
                  <a:lnTo>
                    <a:pt x="151" y="3"/>
                  </a:lnTo>
                  <a:lnTo>
                    <a:pt x="152" y="2"/>
                  </a:lnTo>
                  <a:lnTo>
                    <a:pt x="152" y="2"/>
                  </a:lnTo>
                  <a:lnTo>
                    <a:pt x="152" y="2"/>
                  </a:lnTo>
                  <a:lnTo>
                    <a:pt x="152" y="2"/>
                  </a:lnTo>
                  <a:lnTo>
                    <a:pt x="152" y="2"/>
                  </a:lnTo>
                  <a:lnTo>
                    <a:pt x="152" y="1"/>
                  </a:lnTo>
                  <a:lnTo>
                    <a:pt x="152" y="1"/>
                  </a:lnTo>
                  <a:lnTo>
                    <a:pt x="153" y="1"/>
                  </a:lnTo>
                  <a:lnTo>
                    <a:pt x="153" y="1"/>
                  </a:lnTo>
                  <a:lnTo>
                    <a:pt x="153" y="1"/>
                  </a:lnTo>
                  <a:lnTo>
                    <a:pt x="153" y="1"/>
                  </a:lnTo>
                  <a:lnTo>
                    <a:pt x="153" y="1"/>
                  </a:lnTo>
                  <a:lnTo>
                    <a:pt x="153" y="1"/>
                  </a:lnTo>
                  <a:lnTo>
                    <a:pt x="153" y="1"/>
                  </a:lnTo>
                  <a:lnTo>
                    <a:pt x="154" y="0"/>
                  </a:lnTo>
                  <a:lnTo>
                    <a:pt x="154" y="0"/>
                  </a:lnTo>
                  <a:lnTo>
                    <a:pt x="154" y="0"/>
                  </a:lnTo>
                  <a:lnTo>
                    <a:pt x="154" y="0"/>
                  </a:lnTo>
                  <a:lnTo>
                    <a:pt x="154" y="0"/>
                  </a:lnTo>
                  <a:lnTo>
                    <a:pt x="154" y="0"/>
                  </a:lnTo>
                  <a:lnTo>
                    <a:pt x="154" y="0"/>
                  </a:lnTo>
                  <a:lnTo>
                    <a:pt x="155" y="0"/>
                  </a:lnTo>
                  <a:lnTo>
                    <a:pt x="155" y="0"/>
                  </a:lnTo>
                  <a:lnTo>
                    <a:pt x="155" y="0"/>
                  </a:lnTo>
                  <a:lnTo>
                    <a:pt x="155" y="0"/>
                  </a:lnTo>
                  <a:lnTo>
                    <a:pt x="155" y="0"/>
                  </a:lnTo>
                  <a:lnTo>
                    <a:pt x="155" y="0"/>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0" name="Freeform 62"/>
            <p:cNvSpPr>
              <a:spLocks/>
            </p:cNvSpPr>
            <p:nvPr/>
          </p:nvSpPr>
          <p:spPr bwMode="auto">
            <a:xfrm>
              <a:off x="2399" y="2186"/>
              <a:ext cx="154" cy="116"/>
            </a:xfrm>
            <a:custGeom>
              <a:avLst/>
              <a:gdLst/>
              <a:ahLst/>
              <a:cxnLst>
                <a:cxn ang="0">
                  <a:pos x="0" y="0"/>
                </a:cxn>
                <a:cxn ang="0">
                  <a:pos x="1" y="0"/>
                </a:cxn>
                <a:cxn ang="0">
                  <a:pos x="2" y="0"/>
                </a:cxn>
                <a:cxn ang="0">
                  <a:pos x="3" y="0"/>
                </a:cxn>
                <a:cxn ang="0">
                  <a:pos x="4" y="1"/>
                </a:cxn>
                <a:cxn ang="0">
                  <a:pos x="6" y="3"/>
                </a:cxn>
                <a:cxn ang="0">
                  <a:pos x="8" y="7"/>
                </a:cxn>
                <a:cxn ang="0">
                  <a:pos x="10" y="12"/>
                </a:cxn>
                <a:cxn ang="0">
                  <a:pos x="14" y="23"/>
                </a:cxn>
                <a:cxn ang="0">
                  <a:pos x="25" y="70"/>
                </a:cxn>
                <a:cxn ang="0">
                  <a:pos x="28" y="82"/>
                </a:cxn>
                <a:cxn ang="0">
                  <a:pos x="32" y="96"/>
                </a:cxn>
                <a:cxn ang="0">
                  <a:pos x="36" y="107"/>
                </a:cxn>
                <a:cxn ang="0">
                  <a:pos x="38" y="110"/>
                </a:cxn>
                <a:cxn ang="0">
                  <a:pos x="40" y="114"/>
                </a:cxn>
                <a:cxn ang="0">
                  <a:pos x="41" y="115"/>
                </a:cxn>
                <a:cxn ang="0">
                  <a:pos x="42" y="115"/>
                </a:cxn>
                <a:cxn ang="0">
                  <a:pos x="43" y="116"/>
                </a:cxn>
                <a:cxn ang="0">
                  <a:pos x="44" y="116"/>
                </a:cxn>
                <a:cxn ang="0">
                  <a:pos x="44" y="116"/>
                </a:cxn>
                <a:cxn ang="0">
                  <a:pos x="45" y="115"/>
                </a:cxn>
                <a:cxn ang="0">
                  <a:pos x="46" y="114"/>
                </a:cxn>
                <a:cxn ang="0">
                  <a:pos x="48" y="113"/>
                </a:cxn>
                <a:cxn ang="0">
                  <a:pos x="49" y="111"/>
                </a:cxn>
                <a:cxn ang="0">
                  <a:pos x="51" y="107"/>
                </a:cxn>
                <a:cxn ang="0">
                  <a:pos x="55" y="97"/>
                </a:cxn>
                <a:cxn ang="0">
                  <a:pos x="66" y="50"/>
                </a:cxn>
                <a:cxn ang="0">
                  <a:pos x="72" y="28"/>
                </a:cxn>
                <a:cxn ang="0">
                  <a:pos x="75" y="18"/>
                </a:cxn>
                <a:cxn ang="0">
                  <a:pos x="78" y="8"/>
                </a:cxn>
                <a:cxn ang="0">
                  <a:pos x="80" y="3"/>
                </a:cxn>
                <a:cxn ang="0">
                  <a:pos x="82" y="1"/>
                </a:cxn>
                <a:cxn ang="0">
                  <a:pos x="83" y="0"/>
                </a:cxn>
                <a:cxn ang="0">
                  <a:pos x="84" y="0"/>
                </a:cxn>
                <a:cxn ang="0">
                  <a:pos x="85" y="0"/>
                </a:cxn>
                <a:cxn ang="0">
                  <a:pos x="85" y="0"/>
                </a:cxn>
                <a:cxn ang="0">
                  <a:pos x="86" y="0"/>
                </a:cxn>
                <a:cxn ang="0">
                  <a:pos x="87" y="0"/>
                </a:cxn>
                <a:cxn ang="0">
                  <a:pos x="89" y="2"/>
                </a:cxn>
                <a:cxn ang="0">
                  <a:pos x="91" y="5"/>
                </a:cxn>
                <a:cxn ang="0">
                  <a:pos x="92" y="9"/>
                </a:cxn>
                <a:cxn ang="0">
                  <a:pos x="96" y="20"/>
                </a:cxn>
                <a:cxn ang="0">
                  <a:pos x="104" y="50"/>
                </a:cxn>
                <a:cxn ang="0">
                  <a:pos x="110" y="76"/>
                </a:cxn>
                <a:cxn ang="0">
                  <a:pos x="112" y="88"/>
                </a:cxn>
                <a:cxn ang="0">
                  <a:pos x="115" y="98"/>
                </a:cxn>
                <a:cxn ang="0">
                  <a:pos x="117" y="105"/>
                </a:cxn>
                <a:cxn ang="0">
                  <a:pos x="119" y="109"/>
                </a:cxn>
                <a:cxn ang="0">
                  <a:pos x="121" y="112"/>
                </a:cxn>
                <a:cxn ang="0">
                  <a:pos x="122" y="114"/>
                </a:cxn>
                <a:cxn ang="0">
                  <a:pos x="124" y="115"/>
                </a:cxn>
                <a:cxn ang="0">
                  <a:pos x="124" y="115"/>
                </a:cxn>
                <a:cxn ang="0">
                  <a:pos x="125" y="116"/>
                </a:cxn>
                <a:cxn ang="0">
                  <a:pos x="126" y="116"/>
                </a:cxn>
                <a:cxn ang="0">
                  <a:pos x="127" y="115"/>
                </a:cxn>
                <a:cxn ang="0">
                  <a:pos x="128" y="114"/>
                </a:cxn>
                <a:cxn ang="0">
                  <a:pos x="129" y="113"/>
                </a:cxn>
                <a:cxn ang="0">
                  <a:pos x="131" y="109"/>
                </a:cxn>
                <a:cxn ang="0">
                  <a:pos x="133" y="104"/>
                </a:cxn>
                <a:cxn ang="0">
                  <a:pos x="137" y="91"/>
                </a:cxn>
                <a:cxn ang="0">
                  <a:pos x="149" y="39"/>
                </a:cxn>
                <a:cxn ang="0">
                  <a:pos x="153" y="21"/>
                </a:cxn>
              </a:cxnLst>
              <a:rect l="0" t="0" r="r" b="b"/>
              <a:pathLst>
                <a:path w="154" h="116">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1"/>
                  </a:lnTo>
                  <a:lnTo>
                    <a:pt x="4" y="1"/>
                  </a:lnTo>
                  <a:lnTo>
                    <a:pt x="4" y="1"/>
                  </a:lnTo>
                  <a:lnTo>
                    <a:pt x="4" y="1"/>
                  </a:lnTo>
                  <a:lnTo>
                    <a:pt x="4" y="1"/>
                  </a:lnTo>
                  <a:lnTo>
                    <a:pt x="4" y="1"/>
                  </a:lnTo>
                  <a:lnTo>
                    <a:pt x="4" y="1"/>
                  </a:lnTo>
                  <a:lnTo>
                    <a:pt x="4" y="2"/>
                  </a:lnTo>
                  <a:lnTo>
                    <a:pt x="5" y="2"/>
                  </a:lnTo>
                  <a:lnTo>
                    <a:pt x="5" y="2"/>
                  </a:lnTo>
                  <a:lnTo>
                    <a:pt x="5" y="2"/>
                  </a:lnTo>
                  <a:lnTo>
                    <a:pt x="5" y="3"/>
                  </a:lnTo>
                  <a:lnTo>
                    <a:pt x="5" y="3"/>
                  </a:lnTo>
                  <a:lnTo>
                    <a:pt x="6" y="3"/>
                  </a:lnTo>
                  <a:lnTo>
                    <a:pt x="6" y="3"/>
                  </a:lnTo>
                  <a:lnTo>
                    <a:pt x="6" y="4"/>
                  </a:lnTo>
                  <a:lnTo>
                    <a:pt x="6" y="4"/>
                  </a:lnTo>
                  <a:lnTo>
                    <a:pt x="6" y="4"/>
                  </a:lnTo>
                  <a:lnTo>
                    <a:pt x="6" y="4"/>
                  </a:lnTo>
                  <a:lnTo>
                    <a:pt x="7" y="5"/>
                  </a:lnTo>
                  <a:lnTo>
                    <a:pt x="8" y="6"/>
                  </a:lnTo>
                  <a:lnTo>
                    <a:pt x="8" y="7"/>
                  </a:lnTo>
                  <a:lnTo>
                    <a:pt x="8" y="7"/>
                  </a:lnTo>
                  <a:lnTo>
                    <a:pt x="8" y="7"/>
                  </a:lnTo>
                  <a:lnTo>
                    <a:pt x="8" y="8"/>
                  </a:lnTo>
                  <a:lnTo>
                    <a:pt x="9" y="10"/>
                  </a:lnTo>
                  <a:lnTo>
                    <a:pt x="9" y="10"/>
                  </a:lnTo>
                  <a:lnTo>
                    <a:pt x="9" y="10"/>
                  </a:lnTo>
                  <a:lnTo>
                    <a:pt x="9" y="10"/>
                  </a:lnTo>
                  <a:lnTo>
                    <a:pt x="10" y="12"/>
                  </a:lnTo>
                  <a:lnTo>
                    <a:pt x="10" y="13"/>
                  </a:lnTo>
                  <a:lnTo>
                    <a:pt x="11" y="14"/>
                  </a:lnTo>
                  <a:lnTo>
                    <a:pt x="11" y="14"/>
                  </a:lnTo>
                  <a:lnTo>
                    <a:pt x="11" y="14"/>
                  </a:lnTo>
                  <a:lnTo>
                    <a:pt x="11" y="16"/>
                  </a:lnTo>
                  <a:lnTo>
                    <a:pt x="12" y="18"/>
                  </a:lnTo>
                  <a:lnTo>
                    <a:pt x="14" y="22"/>
                  </a:lnTo>
                  <a:lnTo>
                    <a:pt x="14" y="23"/>
                  </a:lnTo>
                  <a:lnTo>
                    <a:pt x="14" y="23"/>
                  </a:lnTo>
                  <a:lnTo>
                    <a:pt x="14" y="24"/>
                  </a:lnTo>
                  <a:lnTo>
                    <a:pt x="14" y="25"/>
                  </a:lnTo>
                  <a:lnTo>
                    <a:pt x="15" y="27"/>
                  </a:lnTo>
                  <a:lnTo>
                    <a:pt x="16" y="33"/>
                  </a:lnTo>
                  <a:lnTo>
                    <a:pt x="19" y="44"/>
                  </a:lnTo>
                  <a:lnTo>
                    <a:pt x="25" y="69"/>
                  </a:lnTo>
                  <a:lnTo>
                    <a:pt x="25" y="70"/>
                  </a:lnTo>
                  <a:lnTo>
                    <a:pt x="25" y="70"/>
                  </a:lnTo>
                  <a:lnTo>
                    <a:pt x="26" y="71"/>
                  </a:lnTo>
                  <a:lnTo>
                    <a:pt x="26" y="72"/>
                  </a:lnTo>
                  <a:lnTo>
                    <a:pt x="26" y="75"/>
                  </a:lnTo>
                  <a:lnTo>
                    <a:pt x="28" y="81"/>
                  </a:lnTo>
                  <a:lnTo>
                    <a:pt x="28" y="81"/>
                  </a:lnTo>
                  <a:lnTo>
                    <a:pt x="28" y="81"/>
                  </a:lnTo>
                  <a:lnTo>
                    <a:pt x="28" y="82"/>
                  </a:lnTo>
                  <a:lnTo>
                    <a:pt x="29" y="83"/>
                  </a:lnTo>
                  <a:lnTo>
                    <a:pt x="29" y="86"/>
                  </a:lnTo>
                  <a:lnTo>
                    <a:pt x="31" y="91"/>
                  </a:lnTo>
                  <a:lnTo>
                    <a:pt x="31" y="91"/>
                  </a:lnTo>
                  <a:lnTo>
                    <a:pt x="31" y="92"/>
                  </a:lnTo>
                  <a:lnTo>
                    <a:pt x="31" y="92"/>
                  </a:lnTo>
                  <a:lnTo>
                    <a:pt x="32" y="93"/>
                  </a:lnTo>
                  <a:lnTo>
                    <a:pt x="32" y="96"/>
                  </a:lnTo>
                  <a:lnTo>
                    <a:pt x="34" y="100"/>
                  </a:lnTo>
                  <a:lnTo>
                    <a:pt x="34" y="100"/>
                  </a:lnTo>
                  <a:lnTo>
                    <a:pt x="34" y="100"/>
                  </a:lnTo>
                  <a:lnTo>
                    <a:pt x="34" y="101"/>
                  </a:lnTo>
                  <a:lnTo>
                    <a:pt x="34" y="102"/>
                  </a:lnTo>
                  <a:lnTo>
                    <a:pt x="35" y="104"/>
                  </a:lnTo>
                  <a:lnTo>
                    <a:pt x="36" y="107"/>
                  </a:lnTo>
                  <a:lnTo>
                    <a:pt x="36" y="107"/>
                  </a:lnTo>
                  <a:lnTo>
                    <a:pt x="36" y="108"/>
                  </a:lnTo>
                  <a:lnTo>
                    <a:pt x="37" y="108"/>
                  </a:lnTo>
                  <a:lnTo>
                    <a:pt x="37" y="109"/>
                  </a:lnTo>
                  <a:lnTo>
                    <a:pt x="37" y="109"/>
                  </a:lnTo>
                  <a:lnTo>
                    <a:pt x="37" y="109"/>
                  </a:lnTo>
                  <a:lnTo>
                    <a:pt x="37" y="110"/>
                  </a:lnTo>
                  <a:lnTo>
                    <a:pt x="38" y="110"/>
                  </a:lnTo>
                  <a:lnTo>
                    <a:pt x="38" y="110"/>
                  </a:lnTo>
                  <a:lnTo>
                    <a:pt x="38" y="110"/>
                  </a:lnTo>
                  <a:lnTo>
                    <a:pt x="38" y="111"/>
                  </a:lnTo>
                  <a:lnTo>
                    <a:pt x="38" y="111"/>
                  </a:lnTo>
                  <a:lnTo>
                    <a:pt x="39" y="112"/>
                  </a:lnTo>
                  <a:lnTo>
                    <a:pt x="39" y="113"/>
                  </a:lnTo>
                  <a:lnTo>
                    <a:pt x="40" y="113"/>
                  </a:lnTo>
                  <a:lnTo>
                    <a:pt x="40" y="113"/>
                  </a:lnTo>
                  <a:lnTo>
                    <a:pt x="40" y="114"/>
                  </a:lnTo>
                  <a:lnTo>
                    <a:pt x="40" y="114"/>
                  </a:lnTo>
                  <a:lnTo>
                    <a:pt x="40" y="114"/>
                  </a:lnTo>
                  <a:lnTo>
                    <a:pt x="40" y="114"/>
                  </a:lnTo>
                  <a:lnTo>
                    <a:pt x="41" y="114"/>
                  </a:lnTo>
                  <a:lnTo>
                    <a:pt x="41" y="114"/>
                  </a:lnTo>
                  <a:lnTo>
                    <a:pt x="41" y="114"/>
                  </a:lnTo>
                  <a:lnTo>
                    <a:pt x="41" y="115"/>
                  </a:lnTo>
                  <a:lnTo>
                    <a:pt x="41" y="115"/>
                  </a:lnTo>
                  <a:lnTo>
                    <a:pt x="41" y="115"/>
                  </a:lnTo>
                  <a:lnTo>
                    <a:pt x="42" y="115"/>
                  </a:lnTo>
                  <a:lnTo>
                    <a:pt x="42" y="115"/>
                  </a:lnTo>
                  <a:lnTo>
                    <a:pt x="42" y="115"/>
                  </a:lnTo>
                  <a:lnTo>
                    <a:pt x="42" y="115"/>
                  </a:lnTo>
                  <a:lnTo>
                    <a:pt x="42" y="115"/>
                  </a:lnTo>
                  <a:lnTo>
                    <a:pt x="42" y="115"/>
                  </a:lnTo>
                  <a:lnTo>
                    <a:pt x="42" y="115"/>
                  </a:lnTo>
                  <a:lnTo>
                    <a:pt x="42" y="115"/>
                  </a:lnTo>
                  <a:lnTo>
                    <a:pt x="42" y="115"/>
                  </a:lnTo>
                  <a:lnTo>
                    <a:pt x="42" y="115"/>
                  </a:lnTo>
                  <a:lnTo>
                    <a:pt x="43" y="115"/>
                  </a:lnTo>
                  <a:lnTo>
                    <a:pt x="43" y="115"/>
                  </a:lnTo>
                  <a:lnTo>
                    <a:pt x="43" y="115"/>
                  </a:lnTo>
                  <a:lnTo>
                    <a:pt x="43" y="116"/>
                  </a:lnTo>
                  <a:lnTo>
                    <a:pt x="43" y="116"/>
                  </a:lnTo>
                  <a:lnTo>
                    <a:pt x="43" y="116"/>
                  </a:lnTo>
                  <a:lnTo>
                    <a:pt x="43" y="116"/>
                  </a:lnTo>
                  <a:lnTo>
                    <a:pt x="43" y="116"/>
                  </a:lnTo>
                  <a:lnTo>
                    <a:pt x="43" y="116"/>
                  </a:lnTo>
                  <a:lnTo>
                    <a:pt x="43" y="116"/>
                  </a:lnTo>
                  <a:lnTo>
                    <a:pt x="44" y="116"/>
                  </a:lnTo>
                  <a:lnTo>
                    <a:pt x="44" y="116"/>
                  </a:lnTo>
                  <a:lnTo>
                    <a:pt x="44" y="116"/>
                  </a:lnTo>
                  <a:lnTo>
                    <a:pt x="44" y="116"/>
                  </a:lnTo>
                  <a:lnTo>
                    <a:pt x="44" y="116"/>
                  </a:lnTo>
                  <a:lnTo>
                    <a:pt x="44" y="116"/>
                  </a:lnTo>
                  <a:lnTo>
                    <a:pt x="44" y="116"/>
                  </a:lnTo>
                  <a:lnTo>
                    <a:pt x="44" y="116"/>
                  </a:lnTo>
                  <a:lnTo>
                    <a:pt x="44" y="116"/>
                  </a:lnTo>
                  <a:lnTo>
                    <a:pt x="44" y="116"/>
                  </a:lnTo>
                  <a:lnTo>
                    <a:pt x="44" y="116"/>
                  </a:lnTo>
                  <a:lnTo>
                    <a:pt x="44" y="115"/>
                  </a:lnTo>
                  <a:lnTo>
                    <a:pt x="44" y="115"/>
                  </a:lnTo>
                  <a:lnTo>
                    <a:pt x="45" y="115"/>
                  </a:lnTo>
                  <a:lnTo>
                    <a:pt x="45" y="115"/>
                  </a:lnTo>
                  <a:lnTo>
                    <a:pt x="45" y="115"/>
                  </a:lnTo>
                  <a:lnTo>
                    <a:pt x="45" y="115"/>
                  </a:lnTo>
                  <a:lnTo>
                    <a:pt x="45" y="115"/>
                  </a:lnTo>
                  <a:lnTo>
                    <a:pt x="45" y="115"/>
                  </a:lnTo>
                  <a:lnTo>
                    <a:pt x="45" y="115"/>
                  </a:lnTo>
                  <a:lnTo>
                    <a:pt x="45" y="115"/>
                  </a:lnTo>
                  <a:lnTo>
                    <a:pt x="46" y="115"/>
                  </a:lnTo>
                  <a:lnTo>
                    <a:pt x="46" y="115"/>
                  </a:lnTo>
                  <a:lnTo>
                    <a:pt x="46" y="115"/>
                  </a:lnTo>
                  <a:lnTo>
                    <a:pt x="46" y="115"/>
                  </a:lnTo>
                  <a:lnTo>
                    <a:pt x="46" y="115"/>
                  </a:lnTo>
                  <a:lnTo>
                    <a:pt x="46" y="114"/>
                  </a:lnTo>
                  <a:lnTo>
                    <a:pt x="47" y="114"/>
                  </a:lnTo>
                  <a:lnTo>
                    <a:pt x="47" y="114"/>
                  </a:lnTo>
                  <a:lnTo>
                    <a:pt x="47" y="114"/>
                  </a:lnTo>
                  <a:lnTo>
                    <a:pt x="47" y="114"/>
                  </a:lnTo>
                  <a:lnTo>
                    <a:pt x="47" y="114"/>
                  </a:lnTo>
                  <a:lnTo>
                    <a:pt x="47" y="113"/>
                  </a:lnTo>
                  <a:lnTo>
                    <a:pt x="47" y="113"/>
                  </a:lnTo>
                  <a:lnTo>
                    <a:pt x="48" y="113"/>
                  </a:lnTo>
                  <a:lnTo>
                    <a:pt x="48" y="113"/>
                  </a:lnTo>
                  <a:lnTo>
                    <a:pt x="48" y="112"/>
                  </a:lnTo>
                  <a:lnTo>
                    <a:pt x="48" y="112"/>
                  </a:lnTo>
                  <a:lnTo>
                    <a:pt x="48" y="112"/>
                  </a:lnTo>
                  <a:lnTo>
                    <a:pt x="49" y="112"/>
                  </a:lnTo>
                  <a:lnTo>
                    <a:pt x="49" y="111"/>
                  </a:lnTo>
                  <a:lnTo>
                    <a:pt x="49" y="111"/>
                  </a:lnTo>
                  <a:lnTo>
                    <a:pt x="49" y="111"/>
                  </a:lnTo>
                  <a:lnTo>
                    <a:pt x="49" y="110"/>
                  </a:lnTo>
                  <a:lnTo>
                    <a:pt x="50" y="110"/>
                  </a:lnTo>
                  <a:lnTo>
                    <a:pt x="50" y="110"/>
                  </a:lnTo>
                  <a:lnTo>
                    <a:pt x="50" y="110"/>
                  </a:lnTo>
                  <a:lnTo>
                    <a:pt x="50" y="109"/>
                  </a:lnTo>
                  <a:lnTo>
                    <a:pt x="51" y="107"/>
                  </a:lnTo>
                  <a:lnTo>
                    <a:pt x="51" y="107"/>
                  </a:lnTo>
                  <a:lnTo>
                    <a:pt x="51" y="107"/>
                  </a:lnTo>
                  <a:lnTo>
                    <a:pt x="51" y="106"/>
                  </a:lnTo>
                  <a:lnTo>
                    <a:pt x="52" y="105"/>
                  </a:lnTo>
                  <a:lnTo>
                    <a:pt x="53" y="103"/>
                  </a:lnTo>
                  <a:lnTo>
                    <a:pt x="54" y="99"/>
                  </a:lnTo>
                  <a:lnTo>
                    <a:pt x="54" y="99"/>
                  </a:lnTo>
                  <a:lnTo>
                    <a:pt x="54" y="98"/>
                  </a:lnTo>
                  <a:lnTo>
                    <a:pt x="54" y="98"/>
                  </a:lnTo>
                  <a:lnTo>
                    <a:pt x="55" y="97"/>
                  </a:lnTo>
                  <a:lnTo>
                    <a:pt x="55" y="94"/>
                  </a:lnTo>
                  <a:lnTo>
                    <a:pt x="57" y="89"/>
                  </a:lnTo>
                  <a:lnTo>
                    <a:pt x="60" y="77"/>
                  </a:lnTo>
                  <a:lnTo>
                    <a:pt x="65" y="53"/>
                  </a:lnTo>
                  <a:lnTo>
                    <a:pt x="66" y="53"/>
                  </a:lnTo>
                  <a:lnTo>
                    <a:pt x="66" y="52"/>
                  </a:lnTo>
                  <a:lnTo>
                    <a:pt x="66" y="52"/>
                  </a:lnTo>
                  <a:lnTo>
                    <a:pt x="66" y="50"/>
                  </a:lnTo>
                  <a:lnTo>
                    <a:pt x="67" y="47"/>
                  </a:lnTo>
                  <a:lnTo>
                    <a:pt x="69" y="40"/>
                  </a:lnTo>
                  <a:lnTo>
                    <a:pt x="69" y="40"/>
                  </a:lnTo>
                  <a:lnTo>
                    <a:pt x="69" y="40"/>
                  </a:lnTo>
                  <a:lnTo>
                    <a:pt x="69" y="39"/>
                  </a:lnTo>
                  <a:lnTo>
                    <a:pt x="69" y="37"/>
                  </a:lnTo>
                  <a:lnTo>
                    <a:pt x="70" y="34"/>
                  </a:lnTo>
                  <a:lnTo>
                    <a:pt x="72" y="28"/>
                  </a:lnTo>
                  <a:lnTo>
                    <a:pt x="72" y="28"/>
                  </a:lnTo>
                  <a:lnTo>
                    <a:pt x="72" y="28"/>
                  </a:lnTo>
                  <a:lnTo>
                    <a:pt x="72" y="27"/>
                  </a:lnTo>
                  <a:lnTo>
                    <a:pt x="72" y="26"/>
                  </a:lnTo>
                  <a:lnTo>
                    <a:pt x="73" y="23"/>
                  </a:lnTo>
                  <a:lnTo>
                    <a:pt x="74" y="18"/>
                  </a:lnTo>
                  <a:lnTo>
                    <a:pt x="75" y="18"/>
                  </a:lnTo>
                  <a:lnTo>
                    <a:pt x="75" y="18"/>
                  </a:lnTo>
                  <a:lnTo>
                    <a:pt x="75" y="17"/>
                  </a:lnTo>
                  <a:lnTo>
                    <a:pt x="75" y="16"/>
                  </a:lnTo>
                  <a:lnTo>
                    <a:pt x="76" y="14"/>
                  </a:lnTo>
                  <a:lnTo>
                    <a:pt x="77" y="10"/>
                  </a:lnTo>
                  <a:lnTo>
                    <a:pt x="77" y="10"/>
                  </a:lnTo>
                  <a:lnTo>
                    <a:pt x="77" y="10"/>
                  </a:lnTo>
                  <a:lnTo>
                    <a:pt x="78" y="9"/>
                  </a:lnTo>
                  <a:lnTo>
                    <a:pt x="78" y="8"/>
                  </a:lnTo>
                  <a:lnTo>
                    <a:pt x="79" y="6"/>
                  </a:lnTo>
                  <a:lnTo>
                    <a:pt x="79" y="6"/>
                  </a:lnTo>
                  <a:lnTo>
                    <a:pt x="79" y="6"/>
                  </a:lnTo>
                  <a:lnTo>
                    <a:pt x="79" y="6"/>
                  </a:lnTo>
                  <a:lnTo>
                    <a:pt x="79" y="5"/>
                  </a:lnTo>
                  <a:lnTo>
                    <a:pt x="80" y="4"/>
                  </a:lnTo>
                  <a:lnTo>
                    <a:pt x="80" y="4"/>
                  </a:lnTo>
                  <a:lnTo>
                    <a:pt x="80" y="3"/>
                  </a:lnTo>
                  <a:lnTo>
                    <a:pt x="81" y="3"/>
                  </a:lnTo>
                  <a:lnTo>
                    <a:pt x="81" y="2"/>
                  </a:lnTo>
                  <a:lnTo>
                    <a:pt x="81" y="2"/>
                  </a:lnTo>
                  <a:lnTo>
                    <a:pt x="81" y="2"/>
                  </a:lnTo>
                  <a:lnTo>
                    <a:pt x="81" y="2"/>
                  </a:lnTo>
                  <a:lnTo>
                    <a:pt x="82" y="2"/>
                  </a:lnTo>
                  <a:lnTo>
                    <a:pt x="82" y="1"/>
                  </a:lnTo>
                  <a:lnTo>
                    <a:pt x="82" y="1"/>
                  </a:lnTo>
                  <a:lnTo>
                    <a:pt x="82" y="1"/>
                  </a:lnTo>
                  <a:lnTo>
                    <a:pt x="82" y="1"/>
                  </a:lnTo>
                  <a:lnTo>
                    <a:pt x="82" y="1"/>
                  </a:lnTo>
                  <a:lnTo>
                    <a:pt x="83" y="1"/>
                  </a:lnTo>
                  <a:lnTo>
                    <a:pt x="83" y="1"/>
                  </a:lnTo>
                  <a:lnTo>
                    <a:pt x="83" y="1"/>
                  </a:lnTo>
                  <a:lnTo>
                    <a:pt x="83" y="0"/>
                  </a:lnTo>
                  <a:lnTo>
                    <a:pt x="83" y="0"/>
                  </a:lnTo>
                  <a:lnTo>
                    <a:pt x="83" y="0"/>
                  </a:lnTo>
                  <a:lnTo>
                    <a:pt x="83" y="0"/>
                  </a:lnTo>
                  <a:lnTo>
                    <a:pt x="83" y="0"/>
                  </a:lnTo>
                  <a:lnTo>
                    <a:pt x="83" y="0"/>
                  </a:lnTo>
                  <a:lnTo>
                    <a:pt x="84" y="0"/>
                  </a:lnTo>
                  <a:lnTo>
                    <a:pt x="84" y="0"/>
                  </a:lnTo>
                  <a:lnTo>
                    <a:pt x="84"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0"/>
                  </a:lnTo>
                  <a:lnTo>
                    <a:pt x="86" y="0"/>
                  </a:lnTo>
                  <a:lnTo>
                    <a:pt x="86" y="0"/>
                  </a:lnTo>
                  <a:lnTo>
                    <a:pt x="86" y="0"/>
                  </a:lnTo>
                  <a:lnTo>
                    <a:pt x="86" y="0"/>
                  </a:lnTo>
                  <a:lnTo>
                    <a:pt x="87" y="0"/>
                  </a:lnTo>
                  <a:lnTo>
                    <a:pt x="87" y="0"/>
                  </a:lnTo>
                  <a:lnTo>
                    <a:pt x="87" y="0"/>
                  </a:lnTo>
                  <a:lnTo>
                    <a:pt x="87" y="0"/>
                  </a:lnTo>
                  <a:lnTo>
                    <a:pt x="87" y="0"/>
                  </a:lnTo>
                  <a:lnTo>
                    <a:pt x="87" y="0"/>
                  </a:lnTo>
                  <a:lnTo>
                    <a:pt x="87" y="0"/>
                  </a:lnTo>
                  <a:lnTo>
                    <a:pt x="87" y="0"/>
                  </a:lnTo>
                  <a:lnTo>
                    <a:pt x="88" y="1"/>
                  </a:lnTo>
                  <a:lnTo>
                    <a:pt x="88" y="1"/>
                  </a:lnTo>
                  <a:lnTo>
                    <a:pt x="88" y="1"/>
                  </a:lnTo>
                  <a:lnTo>
                    <a:pt x="88" y="1"/>
                  </a:lnTo>
                  <a:lnTo>
                    <a:pt x="89" y="2"/>
                  </a:lnTo>
                  <a:lnTo>
                    <a:pt x="89" y="2"/>
                  </a:lnTo>
                  <a:lnTo>
                    <a:pt x="89" y="2"/>
                  </a:lnTo>
                  <a:lnTo>
                    <a:pt x="89" y="2"/>
                  </a:lnTo>
                  <a:lnTo>
                    <a:pt x="89" y="3"/>
                  </a:lnTo>
                  <a:lnTo>
                    <a:pt x="89" y="3"/>
                  </a:lnTo>
                  <a:lnTo>
                    <a:pt x="89" y="3"/>
                  </a:lnTo>
                  <a:lnTo>
                    <a:pt x="90" y="3"/>
                  </a:lnTo>
                  <a:lnTo>
                    <a:pt x="90" y="4"/>
                  </a:lnTo>
                  <a:lnTo>
                    <a:pt x="91" y="5"/>
                  </a:lnTo>
                  <a:lnTo>
                    <a:pt x="91" y="5"/>
                  </a:lnTo>
                  <a:lnTo>
                    <a:pt x="91" y="5"/>
                  </a:lnTo>
                  <a:lnTo>
                    <a:pt x="91" y="6"/>
                  </a:lnTo>
                  <a:lnTo>
                    <a:pt x="91" y="6"/>
                  </a:lnTo>
                  <a:lnTo>
                    <a:pt x="92" y="8"/>
                  </a:lnTo>
                  <a:lnTo>
                    <a:pt x="92" y="8"/>
                  </a:lnTo>
                  <a:lnTo>
                    <a:pt x="92" y="8"/>
                  </a:lnTo>
                  <a:lnTo>
                    <a:pt x="92" y="9"/>
                  </a:lnTo>
                  <a:lnTo>
                    <a:pt x="93" y="10"/>
                  </a:lnTo>
                  <a:lnTo>
                    <a:pt x="93" y="11"/>
                  </a:lnTo>
                  <a:lnTo>
                    <a:pt x="95" y="15"/>
                  </a:lnTo>
                  <a:lnTo>
                    <a:pt x="95" y="16"/>
                  </a:lnTo>
                  <a:lnTo>
                    <a:pt x="95" y="16"/>
                  </a:lnTo>
                  <a:lnTo>
                    <a:pt x="95" y="16"/>
                  </a:lnTo>
                  <a:lnTo>
                    <a:pt x="96" y="18"/>
                  </a:lnTo>
                  <a:lnTo>
                    <a:pt x="96" y="20"/>
                  </a:lnTo>
                  <a:lnTo>
                    <a:pt x="98" y="26"/>
                  </a:lnTo>
                  <a:lnTo>
                    <a:pt x="101" y="38"/>
                  </a:lnTo>
                  <a:lnTo>
                    <a:pt x="101" y="38"/>
                  </a:lnTo>
                  <a:lnTo>
                    <a:pt x="101" y="39"/>
                  </a:lnTo>
                  <a:lnTo>
                    <a:pt x="101" y="40"/>
                  </a:lnTo>
                  <a:lnTo>
                    <a:pt x="102" y="41"/>
                  </a:lnTo>
                  <a:lnTo>
                    <a:pt x="102" y="44"/>
                  </a:lnTo>
                  <a:lnTo>
                    <a:pt x="104" y="50"/>
                  </a:lnTo>
                  <a:lnTo>
                    <a:pt x="107" y="63"/>
                  </a:lnTo>
                  <a:lnTo>
                    <a:pt x="107" y="64"/>
                  </a:lnTo>
                  <a:lnTo>
                    <a:pt x="107" y="64"/>
                  </a:lnTo>
                  <a:lnTo>
                    <a:pt x="107" y="65"/>
                  </a:lnTo>
                  <a:lnTo>
                    <a:pt x="107" y="66"/>
                  </a:lnTo>
                  <a:lnTo>
                    <a:pt x="108" y="70"/>
                  </a:lnTo>
                  <a:lnTo>
                    <a:pt x="109" y="76"/>
                  </a:lnTo>
                  <a:lnTo>
                    <a:pt x="110" y="76"/>
                  </a:lnTo>
                  <a:lnTo>
                    <a:pt x="110" y="76"/>
                  </a:lnTo>
                  <a:lnTo>
                    <a:pt x="110" y="77"/>
                  </a:lnTo>
                  <a:lnTo>
                    <a:pt x="110" y="78"/>
                  </a:lnTo>
                  <a:lnTo>
                    <a:pt x="111" y="82"/>
                  </a:lnTo>
                  <a:lnTo>
                    <a:pt x="112" y="87"/>
                  </a:lnTo>
                  <a:lnTo>
                    <a:pt x="112" y="87"/>
                  </a:lnTo>
                  <a:lnTo>
                    <a:pt x="112" y="88"/>
                  </a:lnTo>
                  <a:lnTo>
                    <a:pt x="112" y="88"/>
                  </a:lnTo>
                  <a:lnTo>
                    <a:pt x="113" y="90"/>
                  </a:lnTo>
                  <a:lnTo>
                    <a:pt x="114" y="93"/>
                  </a:lnTo>
                  <a:lnTo>
                    <a:pt x="114" y="93"/>
                  </a:lnTo>
                  <a:lnTo>
                    <a:pt x="114" y="93"/>
                  </a:lnTo>
                  <a:lnTo>
                    <a:pt x="114" y="94"/>
                  </a:lnTo>
                  <a:lnTo>
                    <a:pt x="114" y="95"/>
                  </a:lnTo>
                  <a:lnTo>
                    <a:pt x="115" y="98"/>
                  </a:lnTo>
                  <a:lnTo>
                    <a:pt x="115" y="98"/>
                  </a:lnTo>
                  <a:lnTo>
                    <a:pt x="115" y="99"/>
                  </a:lnTo>
                  <a:lnTo>
                    <a:pt x="116" y="99"/>
                  </a:lnTo>
                  <a:lnTo>
                    <a:pt x="116" y="100"/>
                  </a:lnTo>
                  <a:lnTo>
                    <a:pt x="117" y="103"/>
                  </a:lnTo>
                  <a:lnTo>
                    <a:pt x="117" y="103"/>
                  </a:lnTo>
                  <a:lnTo>
                    <a:pt x="117" y="103"/>
                  </a:lnTo>
                  <a:lnTo>
                    <a:pt x="117" y="104"/>
                  </a:lnTo>
                  <a:lnTo>
                    <a:pt x="117" y="105"/>
                  </a:lnTo>
                  <a:lnTo>
                    <a:pt x="118" y="107"/>
                  </a:lnTo>
                  <a:lnTo>
                    <a:pt x="118" y="107"/>
                  </a:lnTo>
                  <a:lnTo>
                    <a:pt x="118" y="107"/>
                  </a:lnTo>
                  <a:lnTo>
                    <a:pt x="118" y="108"/>
                  </a:lnTo>
                  <a:lnTo>
                    <a:pt x="119" y="108"/>
                  </a:lnTo>
                  <a:lnTo>
                    <a:pt x="119" y="108"/>
                  </a:lnTo>
                  <a:lnTo>
                    <a:pt x="119" y="109"/>
                  </a:lnTo>
                  <a:lnTo>
                    <a:pt x="119" y="109"/>
                  </a:lnTo>
                  <a:lnTo>
                    <a:pt x="120" y="110"/>
                  </a:lnTo>
                  <a:lnTo>
                    <a:pt x="120" y="110"/>
                  </a:lnTo>
                  <a:lnTo>
                    <a:pt x="120" y="110"/>
                  </a:lnTo>
                  <a:lnTo>
                    <a:pt x="120" y="110"/>
                  </a:lnTo>
                  <a:lnTo>
                    <a:pt x="120" y="111"/>
                  </a:lnTo>
                  <a:lnTo>
                    <a:pt x="121" y="112"/>
                  </a:lnTo>
                  <a:lnTo>
                    <a:pt x="121" y="112"/>
                  </a:lnTo>
                  <a:lnTo>
                    <a:pt x="121" y="112"/>
                  </a:lnTo>
                  <a:lnTo>
                    <a:pt x="121" y="113"/>
                  </a:lnTo>
                  <a:lnTo>
                    <a:pt x="122" y="113"/>
                  </a:lnTo>
                  <a:lnTo>
                    <a:pt x="122" y="113"/>
                  </a:lnTo>
                  <a:lnTo>
                    <a:pt x="122" y="113"/>
                  </a:lnTo>
                  <a:lnTo>
                    <a:pt x="122" y="114"/>
                  </a:lnTo>
                  <a:lnTo>
                    <a:pt x="122" y="114"/>
                  </a:lnTo>
                  <a:lnTo>
                    <a:pt x="122" y="114"/>
                  </a:lnTo>
                  <a:lnTo>
                    <a:pt x="122" y="114"/>
                  </a:lnTo>
                  <a:lnTo>
                    <a:pt x="123" y="114"/>
                  </a:lnTo>
                  <a:lnTo>
                    <a:pt x="123" y="114"/>
                  </a:lnTo>
                  <a:lnTo>
                    <a:pt x="123" y="114"/>
                  </a:lnTo>
                  <a:lnTo>
                    <a:pt x="123" y="115"/>
                  </a:lnTo>
                  <a:lnTo>
                    <a:pt x="123" y="115"/>
                  </a:lnTo>
                  <a:lnTo>
                    <a:pt x="123" y="115"/>
                  </a:lnTo>
                  <a:lnTo>
                    <a:pt x="123" y="115"/>
                  </a:lnTo>
                  <a:lnTo>
                    <a:pt x="124" y="115"/>
                  </a:lnTo>
                  <a:lnTo>
                    <a:pt x="124" y="115"/>
                  </a:lnTo>
                  <a:lnTo>
                    <a:pt x="124" y="115"/>
                  </a:lnTo>
                  <a:lnTo>
                    <a:pt x="124" y="115"/>
                  </a:lnTo>
                  <a:lnTo>
                    <a:pt x="124" y="115"/>
                  </a:lnTo>
                  <a:lnTo>
                    <a:pt x="124" y="115"/>
                  </a:lnTo>
                  <a:lnTo>
                    <a:pt x="124" y="115"/>
                  </a:lnTo>
                  <a:lnTo>
                    <a:pt x="124" y="115"/>
                  </a:lnTo>
                  <a:lnTo>
                    <a:pt x="124" y="115"/>
                  </a:lnTo>
                  <a:lnTo>
                    <a:pt x="124" y="115"/>
                  </a:lnTo>
                  <a:lnTo>
                    <a:pt x="124" y="116"/>
                  </a:lnTo>
                  <a:lnTo>
                    <a:pt x="125" y="116"/>
                  </a:lnTo>
                  <a:lnTo>
                    <a:pt x="125" y="116"/>
                  </a:lnTo>
                  <a:lnTo>
                    <a:pt x="125" y="116"/>
                  </a:lnTo>
                  <a:lnTo>
                    <a:pt x="125" y="116"/>
                  </a:lnTo>
                  <a:lnTo>
                    <a:pt x="125" y="116"/>
                  </a:lnTo>
                  <a:lnTo>
                    <a:pt x="125" y="116"/>
                  </a:lnTo>
                  <a:lnTo>
                    <a:pt x="125" y="116"/>
                  </a:lnTo>
                  <a:lnTo>
                    <a:pt x="125" y="116"/>
                  </a:lnTo>
                  <a:lnTo>
                    <a:pt x="125" y="116"/>
                  </a:lnTo>
                  <a:lnTo>
                    <a:pt x="126" y="116"/>
                  </a:lnTo>
                  <a:lnTo>
                    <a:pt x="126" y="116"/>
                  </a:lnTo>
                  <a:lnTo>
                    <a:pt x="126" y="116"/>
                  </a:lnTo>
                  <a:lnTo>
                    <a:pt x="126" y="116"/>
                  </a:lnTo>
                  <a:lnTo>
                    <a:pt x="126" y="116"/>
                  </a:lnTo>
                  <a:lnTo>
                    <a:pt x="126" y="116"/>
                  </a:lnTo>
                  <a:lnTo>
                    <a:pt x="126" y="115"/>
                  </a:lnTo>
                  <a:lnTo>
                    <a:pt x="126" y="115"/>
                  </a:lnTo>
                  <a:lnTo>
                    <a:pt x="126" y="115"/>
                  </a:lnTo>
                  <a:lnTo>
                    <a:pt x="126" y="115"/>
                  </a:lnTo>
                  <a:lnTo>
                    <a:pt x="126" y="115"/>
                  </a:lnTo>
                  <a:lnTo>
                    <a:pt x="126" y="115"/>
                  </a:lnTo>
                  <a:lnTo>
                    <a:pt x="127" y="115"/>
                  </a:lnTo>
                  <a:lnTo>
                    <a:pt x="127" y="115"/>
                  </a:lnTo>
                  <a:lnTo>
                    <a:pt x="127" y="115"/>
                  </a:lnTo>
                  <a:lnTo>
                    <a:pt x="127" y="115"/>
                  </a:lnTo>
                  <a:lnTo>
                    <a:pt x="127" y="115"/>
                  </a:lnTo>
                  <a:lnTo>
                    <a:pt x="127" y="115"/>
                  </a:lnTo>
                  <a:lnTo>
                    <a:pt x="127" y="115"/>
                  </a:lnTo>
                  <a:lnTo>
                    <a:pt x="128" y="115"/>
                  </a:lnTo>
                  <a:lnTo>
                    <a:pt x="128" y="114"/>
                  </a:lnTo>
                  <a:lnTo>
                    <a:pt x="128" y="114"/>
                  </a:lnTo>
                  <a:lnTo>
                    <a:pt x="128" y="114"/>
                  </a:lnTo>
                  <a:lnTo>
                    <a:pt x="128" y="114"/>
                  </a:lnTo>
                  <a:lnTo>
                    <a:pt x="128" y="114"/>
                  </a:lnTo>
                  <a:lnTo>
                    <a:pt x="128" y="114"/>
                  </a:lnTo>
                  <a:lnTo>
                    <a:pt x="129" y="113"/>
                  </a:lnTo>
                  <a:lnTo>
                    <a:pt x="129" y="113"/>
                  </a:lnTo>
                  <a:lnTo>
                    <a:pt x="129" y="113"/>
                  </a:lnTo>
                  <a:lnTo>
                    <a:pt x="129" y="113"/>
                  </a:lnTo>
                  <a:lnTo>
                    <a:pt x="130" y="112"/>
                  </a:lnTo>
                  <a:lnTo>
                    <a:pt x="130" y="112"/>
                  </a:lnTo>
                  <a:lnTo>
                    <a:pt x="130" y="112"/>
                  </a:lnTo>
                  <a:lnTo>
                    <a:pt x="130" y="111"/>
                  </a:lnTo>
                  <a:lnTo>
                    <a:pt x="130" y="111"/>
                  </a:lnTo>
                  <a:lnTo>
                    <a:pt x="131" y="110"/>
                  </a:lnTo>
                  <a:lnTo>
                    <a:pt x="131" y="109"/>
                  </a:lnTo>
                  <a:lnTo>
                    <a:pt x="131" y="109"/>
                  </a:lnTo>
                  <a:lnTo>
                    <a:pt x="132" y="108"/>
                  </a:lnTo>
                  <a:lnTo>
                    <a:pt x="132" y="108"/>
                  </a:lnTo>
                  <a:lnTo>
                    <a:pt x="132" y="107"/>
                  </a:lnTo>
                  <a:lnTo>
                    <a:pt x="133" y="105"/>
                  </a:lnTo>
                  <a:lnTo>
                    <a:pt x="133" y="105"/>
                  </a:lnTo>
                  <a:lnTo>
                    <a:pt x="133" y="105"/>
                  </a:lnTo>
                  <a:lnTo>
                    <a:pt x="133" y="104"/>
                  </a:lnTo>
                  <a:lnTo>
                    <a:pt x="134" y="103"/>
                  </a:lnTo>
                  <a:lnTo>
                    <a:pt x="134" y="101"/>
                  </a:lnTo>
                  <a:lnTo>
                    <a:pt x="136" y="96"/>
                  </a:lnTo>
                  <a:lnTo>
                    <a:pt x="136" y="96"/>
                  </a:lnTo>
                  <a:lnTo>
                    <a:pt x="136" y="96"/>
                  </a:lnTo>
                  <a:lnTo>
                    <a:pt x="136" y="95"/>
                  </a:lnTo>
                  <a:lnTo>
                    <a:pt x="136" y="94"/>
                  </a:lnTo>
                  <a:lnTo>
                    <a:pt x="137" y="91"/>
                  </a:lnTo>
                  <a:lnTo>
                    <a:pt x="139" y="86"/>
                  </a:lnTo>
                  <a:lnTo>
                    <a:pt x="141" y="74"/>
                  </a:lnTo>
                  <a:lnTo>
                    <a:pt x="147" y="46"/>
                  </a:lnTo>
                  <a:lnTo>
                    <a:pt x="148" y="45"/>
                  </a:lnTo>
                  <a:lnTo>
                    <a:pt x="148" y="45"/>
                  </a:lnTo>
                  <a:lnTo>
                    <a:pt x="148" y="44"/>
                  </a:lnTo>
                  <a:lnTo>
                    <a:pt x="148" y="42"/>
                  </a:lnTo>
                  <a:lnTo>
                    <a:pt x="149" y="39"/>
                  </a:lnTo>
                  <a:lnTo>
                    <a:pt x="150" y="33"/>
                  </a:lnTo>
                  <a:lnTo>
                    <a:pt x="150" y="33"/>
                  </a:lnTo>
                  <a:lnTo>
                    <a:pt x="150" y="32"/>
                  </a:lnTo>
                  <a:lnTo>
                    <a:pt x="151" y="32"/>
                  </a:lnTo>
                  <a:lnTo>
                    <a:pt x="151" y="30"/>
                  </a:lnTo>
                  <a:lnTo>
                    <a:pt x="152" y="27"/>
                  </a:lnTo>
                  <a:lnTo>
                    <a:pt x="153" y="22"/>
                  </a:lnTo>
                  <a:lnTo>
                    <a:pt x="153" y="21"/>
                  </a:lnTo>
                  <a:lnTo>
                    <a:pt x="153" y="21"/>
                  </a:lnTo>
                  <a:lnTo>
                    <a:pt x="153" y="20"/>
                  </a:lnTo>
                  <a:lnTo>
                    <a:pt x="154" y="19"/>
                  </a:lnTo>
                  <a:lnTo>
                    <a:pt x="154" y="17"/>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1" name="Freeform 63"/>
            <p:cNvSpPr>
              <a:spLocks/>
            </p:cNvSpPr>
            <p:nvPr/>
          </p:nvSpPr>
          <p:spPr bwMode="auto">
            <a:xfrm>
              <a:off x="2553" y="2186"/>
              <a:ext cx="126" cy="116"/>
            </a:xfrm>
            <a:custGeom>
              <a:avLst/>
              <a:gdLst/>
              <a:ahLst/>
              <a:cxnLst>
                <a:cxn ang="0">
                  <a:pos x="2" y="12"/>
                </a:cxn>
                <a:cxn ang="0">
                  <a:pos x="4" y="6"/>
                </a:cxn>
                <a:cxn ang="0">
                  <a:pos x="6" y="3"/>
                </a:cxn>
                <a:cxn ang="0">
                  <a:pos x="8" y="1"/>
                </a:cxn>
                <a:cxn ang="0">
                  <a:pos x="8" y="0"/>
                </a:cxn>
                <a:cxn ang="0">
                  <a:pos x="9" y="0"/>
                </a:cxn>
                <a:cxn ang="0">
                  <a:pos x="10" y="0"/>
                </a:cxn>
                <a:cxn ang="0">
                  <a:pos x="11" y="0"/>
                </a:cxn>
                <a:cxn ang="0">
                  <a:pos x="11" y="0"/>
                </a:cxn>
                <a:cxn ang="0">
                  <a:pos x="12" y="1"/>
                </a:cxn>
                <a:cxn ang="0">
                  <a:pos x="14" y="2"/>
                </a:cxn>
                <a:cxn ang="0">
                  <a:pos x="15" y="4"/>
                </a:cxn>
                <a:cxn ang="0">
                  <a:pos x="18" y="10"/>
                </a:cxn>
                <a:cxn ang="0">
                  <a:pos x="20" y="16"/>
                </a:cxn>
                <a:cxn ang="0">
                  <a:pos x="24" y="32"/>
                </a:cxn>
                <a:cxn ang="0">
                  <a:pos x="31" y="65"/>
                </a:cxn>
                <a:cxn ang="0">
                  <a:pos x="34" y="79"/>
                </a:cxn>
                <a:cxn ang="0">
                  <a:pos x="37" y="94"/>
                </a:cxn>
                <a:cxn ang="0">
                  <a:pos x="41" y="106"/>
                </a:cxn>
                <a:cxn ang="0">
                  <a:pos x="43" y="111"/>
                </a:cxn>
                <a:cxn ang="0">
                  <a:pos x="44" y="113"/>
                </a:cxn>
                <a:cxn ang="0">
                  <a:pos x="46" y="114"/>
                </a:cxn>
                <a:cxn ang="0">
                  <a:pos x="47" y="115"/>
                </a:cxn>
                <a:cxn ang="0">
                  <a:pos x="47" y="116"/>
                </a:cxn>
                <a:cxn ang="0">
                  <a:pos x="48" y="116"/>
                </a:cxn>
                <a:cxn ang="0">
                  <a:pos x="49" y="115"/>
                </a:cxn>
                <a:cxn ang="0">
                  <a:pos x="50" y="115"/>
                </a:cxn>
                <a:cxn ang="0">
                  <a:pos x="51" y="114"/>
                </a:cxn>
                <a:cxn ang="0">
                  <a:pos x="52" y="112"/>
                </a:cxn>
                <a:cxn ang="0">
                  <a:pos x="54" y="107"/>
                </a:cxn>
                <a:cxn ang="0">
                  <a:pos x="57" y="97"/>
                </a:cxn>
                <a:cxn ang="0">
                  <a:pos x="69" y="44"/>
                </a:cxn>
                <a:cxn ang="0">
                  <a:pos x="73" y="26"/>
                </a:cxn>
                <a:cxn ang="0">
                  <a:pos x="76" y="15"/>
                </a:cxn>
                <a:cxn ang="0">
                  <a:pos x="79" y="7"/>
                </a:cxn>
                <a:cxn ang="0">
                  <a:pos x="80" y="3"/>
                </a:cxn>
                <a:cxn ang="0">
                  <a:pos x="82" y="1"/>
                </a:cxn>
                <a:cxn ang="0">
                  <a:pos x="83" y="0"/>
                </a:cxn>
                <a:cxn ang="0">
                  <a:pos x="84" y="0"/>
                </a:cxn>
                <a:cxn ang="0">
                  <a:pos x="84" y="0"/>
                </a:cxn>
                <a:cxn ang="0">
                  <a:pos x="85" y="0"/>
                </a:cxn>
                <a:cxn ang="0">
                  <a:pos x="86" y="0"/>
                </a:cxn>
                <a:cxn ang="0">
                  <a:pos x="87" y="1"/>
                </a:cxn>
                <a:cxn ang="0">
                  <a:pos x="88" y="3"/>
                </a:cxn>
                <a:cxn ang="0">
                  <a:pos x="90" y="7"/>
                </a:cxn>
                <a:cxn ang="0">
                  <a:pos x="92" y="12"/>
                </a:cxn>
                <a:cxn ang="0">
                  <a:pos x="98" y="34"/>
                </a:cxn>
                <a:cxn ang="0">
                  <a:pos x="104" y="64"/>
                </a:cxn>
                <a:cxn ang="0">
                  <a:pos x="107" y="79"/>
                </a:cxn>
                <a:cxn ang="0">
                  <a:pos x="111" y="96"/>
                </a:cxn>
                <a:cxn ang="0">
                  <a:pos x="113" y="103"/>
                </a:cxn>
                <a:cxn ang="0">
                  <a:pos x="115" y="110"/>
                </a:cxn>
                <a:cxn ang="0">
                  <a:pos x="117" y="113"/>
                </a:cxn>
                <a:cxn ang="0">
                  <a:pos x="118" y="114"/>
                </a:cxn>
                <a:cxn ang="0">
                  <a:pos x="119" y="115"/>
                </a:cxn>
                <a:cxn ang="0">
                  <a:pos x="120" y="115"/>
                </a:cxn>
                <a:cxn ang="0">
                  <a:pos x="120" y="116"/>
                </a:cxn>
                <a:cxn ang="0">
                  <a:pos x="121" y="115"/>
                </a:cxn>
                <a:cxn ang="0">
                  <a:pos x="122" y="115"/>
                </a:cxn>
                <a:cxn ang="0">
                  <a:pos x="123" y="114"/>
                </a:cxn>
                <a:cxn ang="0">
                  <a:pos x="124" y="113"/>
                </a:cxn>
                <a:cxn ang="0">
                  <a:pos x="125" y="110"/>
                </a:cxn>
              </a:cxnLst>
              <a:rect l="0" t="0" r="r" b="b"/>
              <a:pathLst>
                <a:path w="126" h="116">
                  <a:moveTo>
                    <a:pt x="0" y="17"/>
                  </a:moveTo>
                  <a:lnTo>
                    <a:pt x="0" y="16"/>
                  </a:lnTo>
                  <a:lnTo>
                    <a:pt x="1" y="16"/>
                  </a:lnTo>
                  <a:lnTo>
                    <a:pt x="1" y="16"/>
                  </a:lnTo>
                  <a:lnTo>
                    <a:pt x="1" y="15"/>
                  </a:lnTo>
                  <a:lnTo>
                    <a:pt x="2" y="12"/>
                  </a:lnTo>
                  <a:lnTo>
                    <a:pt x="2" y="12"/>
                  </a:lnTo>
                  <a:lnTo>
                    <a:pt x="2" y="12"/>
                  </a:lnTo>
                  <a:lnTo>
                    <a:pt x="2" y="12"/>
                  </a:lnTo>
                  <a:lnTo>
                    <a:pt x="2" y="10"/>
                  </a:lnTo>
                  <a:lnTo>
                    <a:pt x="3" y="9"/>
                  </a:lnTo>
                  <a:lnTo>
                    <a:pt x="3" y="8"/>
                  </a:lnTo>
                  <a:lnTo>
                    <a:pt x="3" y="8"/>
                  </a:lnTo>
                  <a:lnTo>
                    <a:pt x="4" y="8"/>
                  </a:lnTo>
                  <a:lnTo>
                    <a:pt x="4" y="7"/>
                  </a:lnTo>
                  <a:lnTo>
                    <a:pt x="4" y="6"/>
                  </a:lnTo>
                  <a:lnTo>
                    <a:pt x="5" y="5"/>
                  </a:lnTo>
                  <a:lnTo>
                    <a:pt x="5" y="5"/>
                  </a:lnTo>
                  <a:lnTo>
                    <a:pt x="5" y="5"/>
                  </a:lnTo>
                  <a:lnTo>
                    <a:pt x="5" y="4"/>
                  </a:lnTo>
                  <a:lnTo>
                    <a:pt x="5" y="4"/>
                  </a:lnTo>
                  <a:lnTo>
                    <a:pt x="6" y="4"/>
                  </a:lnTo>
                  <a:lnTo>
                    <a:pt x="6" y="3"/>
                  </a:lnTo>
                  <a:lnTo>
                    <a:pt x="6" y="3"/>
                  </a:lnTo>
                  <a:lnTo>
                    <a:pt x="6" y="3"/>
                  </a:lnTo>
                  <a:lnTo>
                    <a:pt x="6" y="2"/>
                  </a:lnTo>
                  <a:lnTo>
                    <a:pt x="6" y="2"/>
                  </a:lnTo>
                  <a:lnTo>
                    <a:pt x="7" y="2"/>
                  </a:lnTo>
                  <a:lnTo>
                    <a:pt x="7" y="2"/>
                  </a:lnTo>
                  <a:lnTo>
                    <a:pt x="7" y="2"/>
                  </a:lnTo>
                  <a:lnTo>
                    <a:pt x="7" y="1"/>
                  </a:lnTo>
                  <a:lnTo>
                    <a:pt x="8" y="1"/>
                  </a:lnTo>
                  <a:lnTo>
                    <a:pt x="8" y="1"/>
                  </a:lnTo>
                  <a:lnTo>
                    <a:pt x="8" y="1"/>
                  </a:lnTo>
                  <a:lnTo>
                    <a:pt x="8" y="0"/>
                  </a:lnTo>
                  <a:lnTo>
                    <a:pt x="8" y="0"/>
                  </a:lnTo>
                  <a:lnTo>
                    <a:pt x="8" y="0"/>
                  </a:lnTo>
                  <a:lnTo>
                    <a:pt x="8" y="0"/>
                  </a:lnTo>
                  <a:lnTo>
                    <a:pt x="8" y="0"/>
                  </a:lnTo>
                  <a:lnTo>
                    <a:pt x="8" y="0"/>
                  </a:lnTo>
                  <a:lnTo>
                    <a:pt x="9" y="0"/>
                  </a:lnTo>
                  <a:lnTo>
                    <a:pt x="9" y="0"/>
                  </a:lnTo>
                  <a:lnTo>
                    <a:pt x="9" y="0"/>
                  </a:lnTo>
                  <a:lnTo>
                    <a:pt x="9" y="0"/>
                  </a:lnTo>
                  <a:lnTo>
                    <a:pt x="9"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1" y="0"/>
                  </a:lnTo>
                  <a:lnTo>
                    <a:pt x="11" y="0"/>
                  </a:lnTo>
                  <a:lnTo>
                    <a:pt x="11" y="0"/>
                  </a:lnTo>
                  <a:lnTo>
                    <a:pt x="12" y="0"/>
                  </a:lnTo>
                  <a:lnTo>
                    <a:pt x="12" y="0"/>
                  </a:lnTo>
                  <a:lnTo>
                    <a:pt x="12" y="0"/>
                  </a:lnTo>
                  <a:lnTo>
                    <a:pt x="12" y="0"/>
                  </a:lnTo>
                  <a:lnTo>
                    <a:pt x="12" y="0"/>
                  </a:lnTo>
                  <a:lnTo>
                    <a:pt x="12" y="0"/>
                  </a:lnTo>
                  <a:lnTo>
                    <a:pt x="12" y="1"/>
                  </a:lnTo>
                  <a:lnTo>
                    <a:pt x="12" y="1"/>
                  </a:lnTo>
                  <a:lnTo>
                    <a:pt x="12" y="1"/>
                  </a:lnTo>
                  <a:lnTo>
                    <a:pt x="13" y="1"/>
                  </a:lnTo>
                  <a:lnTo>
                    <a:pt x="13" y="1"/>
                  </a:lnTo>
                  <a:lnTo>
                    <a:pt x="13" y="1"/>
                  </a:lnTo>
                  <a:lnTo>
                    <a:pt x="13" y="1"/>
                  </a:lnTo>
                  <a:lnTo>
                    <a:pt x="13" y="2"/>
                  </a:lnTo>
                  <a:lnTo>
                    <a:pt x="13" y="2"/>
                  </a:lnTo>
                  <a:lnTo>
                    <a:pt x="14" y="2"/>
                  </a:lnTo>
                  <a:lnTo>
                    <a:pt x="14" y="2"/>
                  </a:lnTo>
                  <a:lnTo>
                    <a:pt x="14" y="3"/>
                  </a:lnTo>
                  <a:lnTo>
                    <a:pt x="14" y="3"/>
                  </a:lnTo>
                  <a:lnTo>
                    <a:pt x="14" y="3"/>
                  </a:lnTo>
                  <a:lnTo>
                    <a:pt x="14" y="3"/>
                  </a:lnTo>
                  <a:lnTo>
                    <a:pt x="15" y="4"/>
                  </a:lnTo>
                  <a:lnTo>
                    <a:pt x="15" y="4"/>
                  </a:lnTo>
                  <a:lnTo>
                    <a:pt x="15" y="4"/>
                  </a:lnTo>
                  <a:lnTo>
                    <a:pt x="15" y="4"/>
                  </a:lnTo>
                  <a:lnTo>
                    <a:pt x="15" y="5"/>
                  </a:lnTo>
                  <a:lnTo>
                    <a:pt x="16" y="7"/>
                  </a:lnTo>
                  <a:lnTo>
                    <a:pt x="16" y="7"/>
                  </a:lnTo>
                  <a:lnTo>
                    <a:pt x="16" y="7"/>
                  </a:lnTo>
                  <a:lnTo>
                    <a:pt x="16" y="8"/>
                  </a:lnTo>
                  <a:lnTo>
                    <a:pt x="17" y="8"/>
                  </a:lnTo>
                  <a:lnTo>
                    <a:pt x="18" y="10"/>
                  </a:lnTo>
                  <a:lnTo>
                    <a:pt x="18" y="11"/>
                  </a:lnTo>
                  <a:lnTo>
                    <a:pt x="18" y="11"/>
                  </a:lnTo>
                  <a:lnTo>
                    <a:pt x="18" y="12"/>
                  </a:lnTo>
                  <a:lnTo>
                    <a:pt x="19" y="13"/>
                  </a:lnTo>
                  <a:lnTo>
                    <a:pt x="19" y="15"/>
                  </a:lnTo>
                  <a:lnTo>
                    <a:pt x="19" y="15"/>
                  </a:lnTo>
                  <a:lnTo>
                    <a:pt x="19" y="16"/>
                  </a:lnTo>
                  <a:lnTo>
                    <a:pt x="20" y="16"/>
                  </a:lnTo>
                  <a:lnTo>
                    <a:pt x="20" y="18"/>
                  </a:lnTo>
                  <a:lnTo>
                    <a:pt x="21" y="20"/>
                  </a:lnTo>
                  <a:lnTo>
                    <a:pt x="22" y="26"/>
                  </a:lnTo>
                  <a:lnTo>
                    <a:pt x="22" y="27"/>
                  </a:lnTo>
                  <a:lnTo>
                    <a:pt x="23" y="27"/>
                  </a:lnTo>
                  <a:lnTo>
                    <a:pt x="23" y="28"/>
                  </a:lnTo>
                  <a:lnTo>
                    <a:pt x="23" y="29"/>
                  </a:lnTo>
                  <a:lnTo>
                    <a:pt x="24" y="32"/>
                  </a:lnTo>
                  <a:lnTo>
                    <a:pt x="25" y="38"/>
                  </a:lnTo>
                  <a:lnTo>
                    <a:pt x="28" y="52"/>
                  </a:lnTo>
                  <a:lnTo>
                    <a:pt x="28" y="52"/>
                  </a:lnTo>
                  <a:lnTo>
                    <a:pt x="28" y="52"/>
                  </a:lnTo>
                  <a:lnTo>
                    <a:pt x="28" y="53"/>
                  </a:lnTo>
                  <a:lnTo>
                    <a:pt x="29" y="55"/>
                  </a:lnTo>
                  <a:lnTo>
                    <a:pt x="29" y="58"/>
                  </a:lnTo>
                  <a:lnTo>
                    <a:pt x="31" y="65"/>
                  </a:lnTo>
                  <a:lnTo>
                    <a:pt x="31" y="66"/>
                  </a:lnTo>
                  <a:lnTo>
                    <a:pt x="31" y="66"/>
                  </a:lnTo>
                  <a:lnTo>
                    <a:pt x="31" y="67"/>
                  </a:lnTo>
                  <a:lnTo>
                    <a:pt x="31" y="68"/>
                  </a:lnTo>
                  <a:lnTo>
                    <a:pt x="32" y="72"/>
                  </a:lnTo>
                  <a:lnTo>
                    <a:pt x="33" y="78"/>
                  </a:lnTo>
                  <a:lnTo>
                    <a:pt x="34" y="78"/>
                  </a:lnTo>
                  <a:lnTo>
                    <a:pt x="34" y="79"/>
                  </a:lnTo>
                  <a:lnTo>
                    <a:pt x="34" y="80"/>
                  </a:lnTo>
                  <a:lnTo>
                    <a:pt x="34" y="81"/>
                  </a:lnTo>
                  <a:lnTo>
                    <a:pt x="35" y="85"/>
                  </a:lnTo>
                  <a:lnTo>
                    <a:pt x="37" y="91"/>
                  </a:lnTo>
                  <a:lnTo>
                    <a:pt x="37" y="91"/>
                  </a:lnTo>
                  <a:lnTo>
                    <a:pt x="37" y="92"/>
                  </a:lnTo>
                  <a:lnTo>
                    <a:pt x="37" y="92"/>
                  </a:lnTo>
                  <a:lnTo>
                    <a:pt x="37" y="94"/>
                  </a:lnTo>
                  <a:lnTo>
                    <a:pt x="38" y="97"/>
                  </a:lnTo>
                  <a:lnTo>
                    <a:pt x="39" y="102"/>
                  </a:lnTo>
                  <a:lnTo>
                    <a:pt x="40" y="102"/>
                  </a:lnTo>
                  <a:lnTo>
                    <a:pt x="40" y="102"/>
                  </a:lnTo>
                  <a:lnTo>
                    <a:pt x="40" y="103"/>
                  </a:lnTo>
                  <a:lnTo>
                    <a:pt x="40" y="104"/>
                  </a:lnTo>
                  <a:lnTo>
                    <a:pt x="41" y="106"/>
                  </a:lnTo>
                  <a:lnTo>
                    <a:pt x="41" y="106"/>
                  </a:lnTo>
                  <a:lnTo>
                    <a:pt x="41" y="106"/>
                  </a:lnTo>
                  <a:lnTo>
                    <a:pt x="41" y="107"/>
                  </a:lnTo>
                  <a:lnTo>
                    <a:pt x="42" y="108"/>
                  </a:lnTo>
                  <a:lnTo>
                    <a:pt x="42" y="109"/>
                  </a:lnTo>
                  <a:lnTo>
                    <a:pt x="42" y="110"/>
                  </a:lnTo>
                  <a:lnTo>
                    <a:pt x="43" y="110"/>
                  </a:lnTo>
                  <a:lnTo>
                    <a:pt x="43" y="110"/>
                  </a:lnTo>
                  <a:lnTo>
                    <a:pt x="43" y="111"/>
                  </a:lnTo>
                  <a:lnTo>
                    <a:pt x="43" y="111"/>
                  </a:lnTo>
                  <a:lnTo>
                    <a:pt x="43" y="111"/>
                  </a:lnTo>
                  <a:lnTo>
                    <a:pt x="43" y="111"/>
                  </a:lnTo>
                  <a:lnTo>
                    <a:pt x="44" y="112"/>
                  </a:lnTo>
                  <a:lnTo>
                    <a:pt x="44" y="112"/>
                  </a:lnTo>
                  <a:lnTo>
                    <a:pt x="44" y="112"/>
                  </a:lnTo>
                  <a:lnTo>
                    <a:pt x="44" y="113"/>
                  </a:lnTo>
                  <a:lnTo>
                    <a:pt x="44" y="113"/>
                  </a:lnTo>
                  <a:lnTo>
                    <a:pt x="45" y="113"/>
                  </a:lnTo>
                  <a:lnTo>
                    <a:pt x="45" y="113"/>
                  </a:lnTo>
                  <a:lnTo>
                    <a:pt x="45" y="114"/>
                  </a:lnTo>
                  <a:lnTo>
                    <a:pt x="45" y="114"/>
                  </a:lnTo>
                  <a:lnTo>
                    <a:pt x="45" y="114"/>
                  </a:lnTo>
                  <a:lnTo>
                    <a:pt x="45" y="114"/>
                  </a:lnTo>
                  <a:lnTo>
                    <a:pt x="45" y="114"/>
                  </a:lnTo>
                  <a:lnTo>
                    <a:pt x="46" y="114"/>
                  </a:lnTo>
                  <a:lnTo>
                    <a:pt x="46" y="115"/>
                  </a:lnTo>
                  <a:lnTo>
                    <a:pt x="46" y="115"/>
                  </a:lnTo>
                  <a:lnTo>
                    <a:pt x="46" y="115"/>
                  </a:lnTo>
                  <a:lnTo>
                    <a:pt x="46" y="115"/>
                  </a:lnTo>
                  <a:lnTo>
                    <a:pt x="46" y="115"/>
                  </a:lnTo>
                  <a:lnTo>
                    <a:pt x="46" y="115"/>
                  </a:lnTo>
                  <a:lnTo>
                    <a:pt x="46" y="115"/>
                  </a:lnTo>
                  <a:lnTo>
                    <a:pt x="47" y="115"/>
                  </a:lnTo>
                  <a:lnTo>
                    <a:pt x="47" y="115"/>
                  </a:lnTo>
                  <a:lnTo>
                    <a:pt x="47" y="115"/>
                  </a:lnTo>
                  <a:lnTo>
                    <a:pt x="47" y="115"/>
                  </a:lnTo>
                  <a:lnTo>
                    <a:pt x="47" y="115"/>
                  </a:lnTo>
                  <a:lnTo>
                    <a:pt x="47" y="115"/>
                  </a:lnTo>
                  <a:lnTo>
                    <a:pt x="47" y="115"/>
                  </a:lnTo>
                  <a:lnTo>
                    <a:pt x="47" y="116"/>
                  </a:lnTo>
                  <a:lnTo>
                    <a:pt x="47" y="116"/>
                  </a:lnTo>
                  <a:lnTo>
                    <a:pt x="47" y="116"/>
                  </a:lnTo>
                  <a:lnTo>
                    <a:pt x="47" y="116"/>
                  </a:lnTo>
                  <a:lnTo>
                    <a:pt x="48" y="116"/>
                  </a:lnTo>
                  <a:lnTo>
                    <a:pt x="48" y="116"/>
                  </a:lnTo>
                  <a:lnTo>
                    <a:pt x="48" y="116"/>
                  </a:lnTo>
                  <a:lnTo>
                    <a:pt x="48" y="116"/>
                  </a:lnTo>
                  <a:lnTo>
                    <a:pt x="48" y="116"/>
                  </a:lnTo>
                  <a:lnTo>
                    <a:pt x="48" y="116"/>
                  </a:lnTo>
                  <a:lnTo>
                    <a:pt x="48" y="116"/>
                  </a:lnTo>
                  <a:lnTo>
                    <a:pt x="48" y="116"/>
                  </a:lnTo>
                  <a:lnTo>
                    <a:pt x="48" y="116"/>
                  </a:lnTo>
                  <a:lnTo>
                    <a:pt x="49" y="116"/>
                  </a:lnTo>
                  <a:lnTo>
                    <a:pt x="49" y="116"/>
                  </a:lnTo>
                  <a:lnTo>
                    <a:pt x="49" y="115"/>
                  </a:lnTo>
                  <a:lnTo>
                    <a:pt x="49" y="115"/>
                  </a:lnTo>
                  <a:lnTo>
                    <a:pt x="49" y="115"/>
                  </a:lnTo>
                  <a:lnTo>
                    <a:pt x="49" y="115"/>
                  </a:lnTo>
                  <a:lnTo>
                    <a:pt x="49" y="115"/>
                  </a:lnTo>
                  <a:lnTo>
                    <a:pt x="49" y="115"/>
                  </a:lnTo>
                  <a:lnTo>
                    <a:pt x="49" y="115"/>
                  </a:lnTo>
                  <a:lnTo>
                    <a:pt x="49" y="115"/>
                  </a:lnTo>
                  <a:lnTo>
                    <a:pt x="49" y="115"/>
                  </a:lnTo>
                  <a:lnTo>
                    <a:pt x="49" y="115"/>
                  </a:lnTo>
                  <a:lnTo>
                    <a:pt x="50" y="115"/>
                  </a:lnTo>
                  <a:lnTo>
                    <a:pt x="50" y="115"/>
                  </a:lnTo>
                  <a:lnTo>
                    <a:pt x="50" y="115"/>
                  </a:lnTo>
                  <a:lnTo>
                    <a:pt x="50" y="115"/>
                  </a:lnTo>
                  <a:lnTo>
                    <a:pt x="50" y="114"/>
                  </a:lnTo>
                  <a:lnTo>
                    <a:pt x="50" y="114"/>
                  </a:lnTo>
                  <a:lnTo>
                    <a:pt x="51" y="114"/>
                  </a:lnTo>
                  <a:lnTo>
                    <a:pt x="51" y="114"/>
                  </a:lnTo>
                  <a:lnTo>
                    <a:pt x="51" y="114"/>
                  </a:lnTo>
                  <a:lnTo>
                    <a:pt x="51" y="114"/>
                  </a:lnTo>
                  <a:lnTo>
                    <a:pt x="51" y="113"/>
                  </a:lnTo>
                  <a:lnTo>
                    <a:pt x="51" y="113"/>
                  </a:lnTo>
                  <a:lnTo>
                    <a:pt x="51" y="113"/>
                  </a:lnTo>
                  <a:lnTo>
                    <a:pt x="52" y="113"/>
                  </a:lnTo>
                  <a:lnTo>
                    <a:pt x="52" y="112"/>
                  </a:lnTo>
                  <a:lnTo>
                    <a:pt x="52" y="112"/>
                  </a:lnTo>
                  <a:lnTo>
                    <a:pt x="52" y="112"/>
                  </a:lnTo>
                  <a:lnTo>
                    <a:pt x="52" y="112"/>
                  </a:lnTo>
                  <a:lnTo>
                    <a:pt x="53" y="111"/>
                  </a:lnTo>
                  <a:lnTo>
                    <a:pt x="53" y="111"/>
                  </a:lnTo>
                  <a:lnTo>
                    <a:pt x="53" y="110"/>
                  </a:lnTo>
                  <a:lnTo>
                    <a:pt x="53" y="110"/>
                  </a:lnTo>
                  <a:lnTo>
                    <a:pt x="53" y="109"/>
                  </a:lnTo>
                  <a:lnTo>
                    <a:pt x="54" y="108"/>
                  </a:lnTo>
                  <a:lnTo>
                    <a:pt x="54" y="107"/>
                  </a:lnTo>
                  <a:lnTo>
                    <a:pt x="54" y="107"/>
                  </a:lnTo>
                  <a:lnTo>
                    <a:pt x="55" y="106"/>
                  </a:lnTo>
                  <a:lnTo>
                    <a:pt x="55" y="106"/>
                  </a:lnTo>
                  <a:lnTo>
                    <a:pt x="56" y="103"/>
                  </a:lnTo>
                  <a:lnTo>
                    <a:pt x="57" y="98"/>
                  </a:lnTo>
                  <a:lnTo>
                    <a:pt x="57" y="98"/>
                  </a:lnTo>
                  <a:lnTo>
                    <a:pt x="57" y="98"/>
                  </a:lnTo>
                  <a:lnTo>
                    <a:pt x="57" y="97"/>
                  </a:lnTo>
                  <a:lnTo>
                    <a:pt x="58" y="96"/>
                  </a:lnTo>
                  <a:lnTo>
                    <a:pt x="59" y="93"/>
                  </a:lnTo>
                  <a:lnTo>
                    <a:pt x="60" y="88"/>
                  </a:lnTo>
                  <a:lnTo>
                    <a:pt x="63" y="75"/>
                  </a:lnTo>
                  <a:lnTo>
                    <a:pt x="69" y="45"/>
                  </a:lnTo>
                  <a:lnTo>
                    <a:pt x="69" y="45"/>
                  </a:lnTo>
                  <a:lnTo>
                    <a:pt x="69" y="45"/>
                  </a:lnTo>
                  <a:lnTo>
                    <a:pt x="69" y="44"/>
                  </a:lnTo>
                  <a:lnTo>
                    <a:pt x="69" y="42"/>
                  </a:lnTo>
                  <a:lnTo>
                    <a:pt x="70" y="39"/>
                  </a:lnTo>
                  <a:lnTo>
                    <a:pt x="72" y="32"/>
                  </a:lnTo>
                  <a:lnTo>
                    <a:pt x="72" y="32"/>
                  </a:lnTo>
                  <a:lnTo>
                    <a:pt x="72" y="31"/>
                  </a:lnTo>
                  <a:lnTo>
                    <a:pt x="72" y="31"/>
                  </a:lnTo>
                  <a:lnTo>
                    <a:pt x="72" y="29"/>
                  </a:lnTo>
                  <a:lnTo>
                    <a:pt x="73" y="26"/>
                  </a:lnTo>
                  <a:lnTo>
                    <a:pt x="74" y="20"/>
                  </a:lnTo>
                  <a:lnTo>
                    <a:pt x="75" y="20"/>
                  </a:lnTo>
                  <a:lnTo>
                    <a:pt x="75" y="20"/>
                  </a:lnTo>
                  <a:lnTo>
                    <a:pt x="75" y="19"/>
                  </a:lnTo>
                  <a:lnTo>
                    <a:pt x="75" y="18"/>
                  </a:lnTo>
                  <a:lnTo>
                    <a:pt x="76" y="15"/>
                  </a:lnTo>
                  <a:lnTo>
                    <a:pt x="76" y="15"/>
                  </a:lnTo>
                  <a:lnTo>
                    <a:pt x="76" y="15"/>
                  </a:lnTo>
                  <a:lnTo>
                    <a:pt x="76" y="14"/>
                  </a:lnTo>
                  <a:lnTo>
                    <a:pt x="77" y="13"/>
                  </a:lnTo>
                  <a:lnTo>
                    <a:pt x="77" y="11"/>
                  </a:lnTo>
                  <a:lnTo>
                    <a:pt x="77" y="11"/>
                  </a:lnTo>
                  <a:lnTo>
                    <a:pt x="77" y="10"/>
                  </a:lnTo>
                  <a:lnTo>
                    <a:pt x="77" y="10"/>
                  </a:lnTo>
                  <a:lnTo>
                    <a:pt x="78" y="9"/>
                  </a:lnTo>
                  <a:lnTo>
                    <a:pt x="79" y="7"/>
                  </a:lnTo>
                  <a:lnTo>
                    <a:pt x="79" y="7"/>
                  </a:lnTo>
                  <a:lnTo>
                    <a:pt x="79" y="7"/>
                  </a:lnTo>
                  <a:lnTo>
                    <a:pt x="79" y="6"/>
                  </a:lnTo>
                  <a:lnTo>
                    <a:pt x="79" y="6"/>
                  </a:lnTo>
                  <a:lnTo>
                    <a:pt x="80" y="4"/>
                  </a:lnTo>
                  <a:lnTo>
                    <a:pt x="80" y="4"/>
                  </a:lnTo>
                  <a:lnTo>
                    <a:pt x="80" y="4"/>
                  </a:lnTo>
                  <a:lnTo>
                    <a:pt x="80" y="3"/>
                  </a:lnTo>
                  <a:lnTo>
                    <a:pt x="81" y="3"/>
                  </a:lnTo>
                  <a:lnTo>
                    <a:pt x="81" y="3"/>
                  </a:lnTo>
                  <a:lnTo>
                    <a:pt x="81" y="2"/>
                  </a:lnTo>
                  <a:lnTo>
                    <a:pt x="81" y="2"/>
                  </a:lnTo>
                  <a:lnTo>
                    <a:pt x="82" y="2"/>
                  </a:lnTo>
                  <a:lnTo>
                    <a:pt x="82" y="2"/>
                  </a:lnTo>
                  <a:lnTo>
                    <a:pt x="82" y="1"/>
                  </a:lnTo>
                  <a:lnTo>
                    <a:pt x="82" y="1"/>
                  </a:lnTo>
                  <a:lnTo>
                    <a:pt x="82" y="1"/>
                  </a:lnTo>
                  <a:lnTo>
                    <a:pt x="82" y="1"/>
                  </a:lnTo>
                  <a:lnTo>
                    <a:pt x="82" y="1"/>
                  </a:lnTo>
                  <a:lnTo>
                    <a:pt x="82" y="1"/>
                  </a:lnTo>
                  <a:lnTo>
                    <a:pt x="82" y="1"/>
                  </a:lnTo>
                  <a:lnTo>
                    <a:pt x="83" y="0"/>
                  </a:lnTo>
                  <a:lnTo>
                    <a:pt x="83" y="0"/>
                  </a:lnTo>
                  <a:lnTo>
                    <a:pt x="83" y="0"/>
                  </a:lnTo>
                  <a:lnTo>
                    <a:pt x="83" y="0"/>
                  </a:lnTo>
                  <a:lnTo>
                    <a:pt x="83" y="0"/>
                  </a:lnTo>
                  <a:lnTo>
                    <a:pt x="83" y="0"/>
                  </a:lnTo>
                  <a:lnTo>
                    <a:pt x="83" y="0"/>
                  </a:lnTo>
                  <a:lnTo>
                    <a:pt x="84" y="0"/>
                  </a:lnTo>
                  <a:lnTo>
                    <a:pt x="84" y="0"/>
                  </a:lnTo>
                  <a:lnTo>
                    <a:pt x="84" y="0"/>
                  </a:lnTo>
                  <a:lnTo>
                    <a:pt x="84" y="0"/>
                  </a:lnTo>
                  <a:lnTo>
                    <a:pt x="84" y="0"/>
                  </a:lnTo>
                  <a:lnTo>
                    <a:pt x="84"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0"/>
                  </a:lnTo>
                  <a:lnTo>
                    <a:pt x="86" y="0"/>
                  </a:lnTo>
                  <a:lnTo>
                    <a:pt x="86" y="0"/>
                  </a:lnTo>
                  <a:lnTo>
                    <a:pt x="86" y="0"/>
                  </a:lnTo>
                  <a:lnTo>
                    <a:pt x="86" y="0"/>
                  </a:lnTo>
                  <a:lnTo>
                    <a:pt x="86" y="0"/>
                  </a:lnTo>
                  <a:lnTo>
                    <a:pt x="87" y="0"/>
                  </a:lnTo>
                  <a:lnTo>
                    <a:pt x="87" y="1"/>
                  </a:lnTo>
                  <a:lnTo>
                    <a:pt x="87" y="1"/>
                  </a:lnTo>
                  <a:lnTo>
                    <a:pt x="87" y="1"/>
                  </a:lnTo>
                  <a:lnTo>
                    <a:pt x="87" y="1"/>
                  </a:lnTo>
                  <a:lnTo>
                    <a:pt x="88" y="1"/>
                  </a:lnTo>
                  <a:lnTo>
                    <a:pt x="88" y="2"/>
                  </a:lnTo>
                  <a:lnTo>
                    <a:pt x="88" y="2"/>
                  </a:lnTo>
                  <a:lnTo>
                    <a:pt x="88" y="2"/>
                  </a:lnTo>
                  <a:lnTo>
                    <a:pt x="88" y="2"/>
                  </a:lnTo>
                  <a:lnTo>
                    <a:pt x="88" y="2"/>
                  </a:lnTo>
                  <a:lnTo>
                    <a:pt x="88" y="3"/>
                  </a:lnTo>
                  <a:lnTo>
                    <a:pt x="88" y="3"/>
                  </a:lnTo>
                  <a:lnTo>
                    <a:pt x="89" y="4"/>
                  </a:lnTo>
                  <a:lnTo>
                    <a:pt x="89" y="4"/>
                  </a:lnTo>
                  <a:lnTo>
                    <a:pt x="89" y="4"/>
                  </a:lnTo>
                  <a:lnTo>
                    <a:pt x="89" y="4"/>
                  </a:lnTo>
                  <a:lnTo>
                    <a:pt x="90" y="5"/>
                  </a:lnTo>
                  <a:lnTo>
                    <a:pt x="90" y="6"/>
                  </a:lnTo>
                  <a:lnTo>
                    <a:pt x="90" y="7"/>
                  </a:lnTo>
                  <a:lnTo>
                    <a:pt x="90" y="7"/>
                  </a:lnTo>
                  <a:lnTo>
                    <a:pt x="91" y="7"/>
                  </a:lnTo>
                  <a:lnTo>
                    <a:pt x="91" y="8"/>
                  </a:lnTo>
                  <a:lnTo>
                    <a:pt x="92" y="10"/>
                  </a:lnTo>
                  <a:lnTo>
                    <a:pt x="92" y="10"/>
                  </a:lnTo>
                  <a:lnTo>
                    <a:pt x="92" y="11"/>
                  </a:lnTo>
                  <a:lnTo>
                    <a:pt x="92" y="11"/>
                  </a:lnTo>
                  <a:lnTo>
                    <a:pt x="92" y="12"/>
                  </a:lnTo>
                  <a:lnTo>
                    <a:pt x="93" y="15"/>
                  </a:lnTo>
                  <a:lnTo>
                    <a:pt x="95" y="21"/>
                  </a:lnTo>
                  <a:lnTo>
                    <a:pt x="95" y="21"/>
                  </a:lnTo>
                  <a:lnTo>
                    <a:pt x="95" y="21"/>
                  </a:lnTo>
                  <a:lnTo>
                    <a:pt x="95" y="22"/>
                  </a:lnTo>
                  <a:lnTo>
                    <a:pt x="96" y="24"/>
                  </a:lnTo>
                  <a:lnTo>
                    <a:pt x="96" y="27"/>
                  </a:lnTo>
                  <a:lnTo>
                    <a:pt x="98" y="34"/>
                  </a:lnTo>
                  <a:lnTo>
                    <a:pt x="98" y="34"/>
                  </a:lnTo>
                  <a:lnTo>
                    <a:pt x="98" y="34"/>
                  </a:lnTo>
                  <a:lnTo>
                    <a:pt x="98" y="35"/>
                  </a:lnTo>
                  <a:lnTo>
                    <a:pt x="98" y="37"/>
                  </a:lnTo>
                  <a:lnTo>
                    <a:pt x="99" y="41"/>
                  </a:lnTo>
                  <a:lnTo>
                    <a:pt x="101" y="48"/>
                  </a:lnTo>
                  <a:lnTo>
                    <a:pt x="104" y="63"/>
                  </a:lnTo>
                  <a:lnTo>
                    <a:pt x="104" y="64"/>
                  </a:lnTo>
                  <a:lnTo>
                    <a:pt x="104" y="64"/>
                  </a:lnTo>
                  <a:lnTo>
                    <a:pt x="104" y="65"/>
                  </a:lnTo>
                  <a:lnTo>
                    <a:pt x="104" y="67"/>
                  </a:lnTo>
                  <a:lnTo>
                    <a:pt x="105" y="70"/>
                  </a:lnTo>
                  <a:lnTo>
                    <a:pt x="106" y="77"/>
                  </a:lnTo>
                  <a:lnTo>
                    <a:pt x="106" y="78"/>
                  </a:lnTo>
                  <a:lnTo>
                    <a:pt x="107" y="78"/>
                  </a:lnTo>
                  <a:lnTo>
                    <a:pt x="107" y="79"/>
                  </a:lnTo>
                  <a:lnTo>
                    <a:pt x="107" y="80"/>
                  </a:lnTo>
                  <a:lnTo>
                    <a:pt x="108" y="84"/>
                  </a:lnTo>
                  <a:lnTo>
                    <a:pt x="109" y="90"/>
                  </a:lnTo>
                  <a:lnTo>
                    <a:pt x="109" y="90"/>
                  </a:lnTo>
                  <a:lnTo>
                    <a:pt x="109" y="91"/>
                  </a:lnTo>
                  <a:lnTo>
                    <a:pt x="110" y="91"/>
                  </a:lnTo>
                  <a:lnTo>
                    <a:pt x="110" y="93"/>
                  </a:lnTo>
                  <a:lnTo>
                    <a:pt x="111" y="96"/>
                  </a:lnTo>
                  <a:lnTo>
                    <a:pt x="111" y="96"/>
                  </a:lnTo>
                  <a:lnTo>
                    <a:pt x="111" y="97"/>
                  </a:lnTo>
                  <a:lnTo>
                    <a:pt x="111" y="97"/>
                  </a:lnTo>
                  <a:lnTo>
                    <a:pt x="112" y="99"/>
                  </a:lnTo>
                  <a:lnTo>
                    <a:pt x="112" y="101"/>
                  </a:lnTo>
                  <a:lnTo>
                    <a:pt x="112" y="102"/>
                  </a:lnTo>
                  <a:lnTo>
                    <a:pt x="112" y="102"/>
                  </a:lnTo>
                  <a:lnTo>
                    <a:pt x="113" y="103"/>
                  </a:lnTo>
                  <a:lnTo>
                    <a:pt x="113" y="104"/>
                  </a:lnTo>
                  <a:lnTo>
                    <a:pt x="114" y="106"/>
                  </a:lnTo>
                  <a:lnTo>
                    <a:pt x="114" y="106"/>
                  </a:lnTo>
                  <a:lnTo>
                    <a:pt x="114" y="107"/>
                  </a:lnTo>
                  <a:lnTo>
                    <a:pt x="114" y="107"/>
                  </a:lnTo>
                  <a:lnTo>
                    <a:pt x="114" y="108"/>
                  </a:lnTo>
                  <a:lnTo>
                    <a:pt x="115" y="110"/>
                  </a:lnTo>
                  <a:lnTo>
                    <a:pt x="115" y="110"/>
                  </a:lnTo>
                  <a:lnTo>
                    <a:pt x="116" y="110"/>
                  </a:lnTo>
                  <a:lnTo>
                    <a:pt x="116" y="111"/>
                  </a:lnTo>
                  <a:lnTo>
                    <a:pt x="116" y="111"/>
                  </a:lnTo>
                  <a:lnTo>
                    <a:pt x="116" y="112"/>
                  </a:lnTo>
                  <a:lnTo>
                    <a:pt x="116" y="112"/>
                  </a:lnTo>
                  <a:lnTo>
                    <a:pt x="116" y="112"/>
                  </a:lnTo>
                  <a:lnTo>
                    <a:pt x="117" y="113"/>
                  </a:lnTo>
                  <a:lnTo>
                    <a:pt x="117" y="113"/>
                  </a:lnTo>
                  <a:lnTo>
                    <a:pt x="117" y="113"/>
                  </a:lnTo>
                  <a:lnTo>
                    <a:pt x="117" y="113"/>
                  </a:lnTo>
                  <a:lnTo>
                    <a:pt x="117" y="113"/>
                  </a:lnTo>
                  <a:lnTo>
                    <a:pt x="117" y="113"/>
                  </a:lnTo>
                  <a:lnTo>
                    <a:pt x="117" y="114"/>
                  </a:lnTo>
                  <a:lnTo>
                    <a:pt x="118" y="114"/>
                  </a:lnTo>
                  <a:lnTo>
                    <a:pt x="118" y="114"/>
                  </a:lnTo>
                  <a:lnTo>
                    <a:pt x="118" y="114"/>
                  </a:lnTo>
                  <a:lnTo>
                    <a:pt x="118" y="114"/>
                  </a:lnTo>
                  <a:lnTo>
                    <a:pt x="118" y="114"/>
                  </a:lnTo>
                  <a:lnTo>
                    <a:pt x="118" y="115"/>
                  </a:lnTo>
                  <a:lnTo>
                    <a:pt x="118" y="115"/>
                  </a:lnTo>
                  <a:lnTo>
                    <a:pt x="118" y="115"/>
                  </a:lnTo>
                  <a:lnTo>
                    <a:pt x="119" y="115"/>
                  </a:lnTo>
                  <a:lnTo>
                    <a:pt x="119" y="115"/>
                  </a:lnTo>
                  <a:lnTo>
                    <a:pt x="119" y="115"/>
                  </a:lnTo>
                  <a:lnTo>
                    <a:pt x="119" y="115"/>
                  </a:lnTo>
                  <a:lnTo>
                    <a:pt x="119" y="115"/>
                  </a:lnTo>
                  <a:lnTo>
                    <a:pt x="119" y="115"/>
                  </a:lnTo>
                  <a:lnTo>
                    <a:pt x="119" y="115"/>
                  </a:lnTo>
                  <a:lnTo>
                    <a:pt x="119" y="115"/>
                  </a:lnTo>
                  <a:lnTo>
                    <a:pt x="119" y="115"/>
                  </a:lnTo>
                  <a:lnTo>
                    <a:pt x="120" y="115"/>
                  </a:lnTo>
                  <a:lnTo>
                    <a:pt x="120" y="115"/>
                  </a:lnTo>
                  <a:lnTo>
                    <a:pt x="120" y="116"/>
                  </a:lnTo>
                  <a:lnTo>
                    <a:pt x="120" y="116"/>
                  </a:lnTo>
                  <a:lnTo>
                    <a:pt x="120" y="116"/>
                  </a:lnTo>
                  <a:lnTo>
                    <a:pt x="120" y="116"/>
                  </a:lnTo>
                  <a:lnTo>
                    <a:pt x="120" y="116"/>
                  </a:lnTo>
                  <a:lnTo>
                    <a:pt x="120" y="116"/>
                  </a:lnTo>
                  <a:lnTo>
                    <a:pt x="120" y="116"/>
                  </a:lnTo>
                  <a:lnTo>
                    <a:pt x="120" y="116"/>
                  </a:lnTo>
                  <a:lnTo>
                    <a:pt x="120" y="116"/>
                  </a:lnTo>
                  <a:lnTo>
                    <a:pt x="120" y="116"/>
                  </a:lnTo>
                  <a:lnTo>
                    <a:pt x="120" y="116"/>
                  </a:lnTo>
                  <a:lnTo>
                    <a:pt x="121" y="116"/>
                  </a:lnTo>
                  <a:lnTo>
                    <a:pt x="121" y="116"/>
                  </a:lnTo>
                  <a:lnTo>
                    <a:pt x="121" y="116"/>
                  </a:lnTo>
                  <a:lnTo>
                    <a:pt x="121" y="116"/>
                  </a:lnTo>
                  <a:lnTo>
                    <a:pt x="121" y="115"/>
                  </a:lnTo>
                  <a:lnTo>
                    <a:pt x="121" y="115"/>
                  </a:lnTo>
                  <a:lnTo>
                    <a:pt x="121" y="115"/>
                  </a:lnTo>
                  <a:lnTo>
                    <a:pt x="121" y="115"/>
                  </a:lnTo>
                  <a:lnTo>
                    <a:pt x="121" y="115"/>
                  </a:lnTo>
                  <a:lnTo>
                    <a:pt x="121" y="115"/>
                  </a:lnTo>
                  <a:lnTo>
                    <a:pt x="122" y="115"/>
                  </a:lnTo>
                  <a:lnTo>
                    <a:pt x="122" y="115"/>
                  </a:lnTo>
                  <a:lnTo>
                    <a:pt x="122" y="115"/>
                  </a:lnTo>
                  <a:lnTo>
                    <a:pt x="122" y="115"/>
                  </a:lnTo>
                  <a:lnTo>
                    <a:pt x="122" y="115"/>
                  </a:lnTo>
                  <a:lnTo>
                    <a:pt x="122" y="115"/>
                  </a:lnTo>
                  <a:lnTo>
                    <a:pt x="122" y="115"/>
                  </a:lnTo>
                  <a:lnTo>
                    <a:pt x="122" y="114"/>
                  </a:lnTo>
                  <a:lnTo>
                    <a:pt x="122" y="114"/>
                  </a:lnTo>
                  <a:lnTo>
                    <a:pt x="123" y="114"/>
                  </a:lnTo>
                  <a:lnTo>
                    <a:pt x="123" y="114"/>
                  </a:lnTo>
                  <a:lnTo>
                    <a:pt x="123" y="114"/>
                  </a:lnTo>
                  <a:lnTo>
                    <a:pt x="123" y="114"/>
                  </a:lnTo>
                  <a:lnTo>
                    <a:pt x="123" y="114"/>
                  </a:lnTo>
                  <a:lnTo>
                    <a:pt x="123" y="114"/>
                  </a:lnTo>
                  <a:lnTo>
                    <a:pt x="123" y="113"/>
                  </a:lnTo>
                  <a:lnTo>
                    <a:pt x="124" y="113"/>
                  </a:lnTo>
                  <a:lnTo>
                    <a:pt x="124" y="113"/>
                  </a:lnTo>
                  <a:lnTo>
                    <a:pt x="124" y="113"/>
                  </a:lnTo>
                  <a:lnTo>
                    <a:pt x="124" y="112"/>
                  </a:lnTo>
                  <a:lnTo>
                    <a:pt x="124" y="112"/>
                  </a:lnTo>
                  <a:lnTo>
                    <a:pt x="124" y="112"/>
                  </a:lnTo>
                  <a:lnTo>
                    <a:pt x="124" y="112"/>
                  </a:lnTo>
                  <a:lnTo>
                    <a:pt x="125" y="111"/>
                  </a:lnTo>
                  <a:lnTo>
                    <a:pt x="125" y="110"/>
                  </a:lnTo>
                  <a:lnTo>
                    <a:pt x="125" y="110"/>
                  </a:lnTo>
                  <a:lnTo>
                    <a:pt x="125" y="110"/>
                  </a:lnTo>
                  <a:lnTo>
                    <a:pt x="125" y="110"/>
                  </a:lnTo>
                  <a:lnTo>
                    <a:pt x="126" y="109"/>
                  </a:lnTo>
                  <a:lnTo>
                    <a:pt x="126" y="107"/>
                  </a:lnTo>
                  <a:lnTo>
                    <a:pt x="126" y="107"/>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2" name="Freeform 64"/>
            <p:cNvSpPr>
              <a:spLocks/>
            </p:cNvSpPr>
            <p:nvPr/>
          </p:nvSpPr>
          <p:spPr bwMode="auto">
            <a:xfrm>
              <a:off x="2679" y="2186"/>
              <a:ext cx="131" cy="116"/>
            </a:xfrm>
            <a:custGeom>
              <a:avLst/>
              <a:gdLst/>
              <a:ahLst/>
              <a:cxnLst>
                <a:cxn ang="0">
                  <a:pos x="2" y="101"/>
                </a:cxn>
                <a:cxn ang="0">
                  <a:pos x="6" y="85"/>
                </a:cxn>
                <a:cxn ang="0">
                  <a:pos x="12" y="56"/>
                </a:cxn>
                <a:cxn ang="0">
                  <a:pos x="15" y="39"/>
                </a:cxn>
                <a:cxn ang="0">
                  <a:pos x="19" y="20"/>
                </a:cxn>
                <a:cxn ang="0">
                  <a:pos x="21" y="14"/>
                </a:cxn>
                <a:cxn ang="0">
                  <a:pos x="24" y="6"/>
                </a:cxn>
                <a:cxn ang="0">
                  <a:pos x="25" y="3"/>
                </a:cxn>
                <a:cxn ang="0">
                  <a:pos x="27" y="1"/>
                </a:cxn>
                <a:cxn ang="0">
                  <a:pos x="28" y="0"/>
                </a:cxn>
                <a:cxn ang="0">
                  <a:pos x="28" y="0"/>
                </a:cxn>
                <a:cxn ang="0">
                  <a:pos x="29" y="0"/>
                </a:cxn>
                <a:cxn ang="0">
                  <a:pos x="30" y="0"/>
                </a:cxn>
                <a:cxn ang="0">
                  <a:pos x="31" y="0"/>
                </a:cxn>
                <a:cxn ang="0">
                  <a:pos x="32" y="1"/>
                </a:cxn>
                <a:cxn ang="0">
                  <a:pos x="33" y="3"/>
                </a:cxn>
                <a:cxn ang="0">
                  <a:pos x="35" y="7"/>
                </a:cxn>
                <a:cxn ang="0">
                  <a:pos x="38" y="19"/>
                </a:cxn>
                <a:cxn ang="0">
                  <a:pos x="41" y="32"/>
                </a:cxn>
                <a:cxn ang="0">
                  <a:pos x="48" y="66"/>
                </a:cxn>
                <a:cxn ang="0">
                  <a:pos x="53" y="92"/>
                </a:cxn>
                <a:cxn ang="0">
                  <a:pos x="55" y="99"/>
                </a:cxn>
                <a:cxn ang="0">
                  <a:pos x="57" y="107"/>
                </a:cxn>
                <a:cxn ang="0">
                  <a:pos x="59" y="112"/>
                </a:cxn>
                <a:cxn ang="0">
                  <a:pos x="61" y="114"/>
                </a:cxn>
                <a:cxn ang="0">
                  <a:pos x="62" y="115"/>
                </a:cxn>
                <a:cxn ang="0">
                  <a:pos x="62" y="115"/>
                </a:cxn>
                <a:cxn ang="0">
                  <a:pos x="63" y="116"/>
                </a:cxn>
                <a:cxn ang="0">
                  <a:pos x="64" y="115"/>
                </a:cxn>
                <a:cxn ang="0">
                  <a:pos x="65" y="115"/>
                </a:cxn>
                <a:cxn ang="0">
                  <a:pos x="66" y="114"/>
                </a:cxn>
                <a:cxn ang="0">
                  <a:pos x="67" y="111"/>
                </a:cxn>
                <a:cxn ang="0">
                  <a:pos x="69" y="107"/>
                </a:cxn>
                <a:cxn ang="0">
                  <a:pos x="72" y="98"/>
                </a:cxn>
                <a:cxn ang="0">
                  <a:pos x="76" y="78"/>
                </a:cxn>
                <a:cxn ang="0">
                  <a:pos x="82" y="45"/>
                </a:cxn>
                <a:cxn ang="0">
                  <a:pos x="85" y="28"/>
                </a:cxn>
                <a:cxn ang="0">
                  <a:pos x="89" y="13"/>
                </a:cxn>
                <a:cxn ang="0">
                  <a:pos x="91" y="6"/>
                </a:cxn>
                <a:cxn ang="0">
                  <a:pos x="93" y="3"/>
                </a:cxn>
                <a:cxn ang="0">
                  <a:pos x="94" y="1"/>
                </a:cxn>
                <a:cxn ang="0">
                  <a:pos x="95" y="0"/>
                </a:cxn>
                <a:cxn ang="0">
                  <a:pos x="96" y="0"/>
                </a:cxn>
                <a:cxn ang="0">
                  <a:pos x="96" y="0"/>
                </a:cxn>
                <a:cxn ang="0">
                  <a:pos x="97" y="0"/>
                </a:cxn>
                <a:cxn ang="0">
                  <a:pos x="98" y="0"/>
                </a:cxn>
                <a:cxn ang="0">
                  <a:pos x="99" y="2"/>
                </a:cxn>
                <a:cxn ang="0">
                  <a:pos x="100" y="4"/>
                </a:cxn>
                <a:cxn ang="0">
                  <a:pos x="102" y="10"/>
                </a:cxn>
                <a:cxn ang="0">
                  <a:pos x="105" y="21"/>
                </a:cxn>
                <a:cxn ang="0">
                  <a:pos x="112" y="54"/>
                </a:cxn>
                <a:cxn ang="0">
                  <a:pos x="117" y="81"/>
                </a:cxn>
                <a:cxn ang="0">
                  <a:pos x="118" y="90"/>
                </a:cxn>
                <a:cxn ang="0">
                  <a:pos x="121" y="102"/>
                </a:cxn>
                <a:cxn ang="0">
                  <a:pos x="124" y="109"/>
                </a:cxn>
                <a:cxn ang="0">
                  <a:pos x="125" y="112"/>
                </a:cxn>
                <a:cxn ang="0">
                  <a:pos x="126" y="114"/>
                </a:cxn>
                <a:cxn ang="0">
                  <a:pos x="127" y="115"/>
                </a:cxn>
                <a:cxn ang="0">
                  <a:pos x="128" y="116"/>
                </a:cxn>
                <a:cxn ang="0">
                  <a:pos x="129" y="116"/>
                </a:cxn>
                <a:cxn ang="0">
                  <a:pos x="129" y="115"/>
                </a:cxn>
                <a:cxn ang="0">
                  <a:pos x="130" y="115"/>
                </a:cxn>
              </a:cxnLst>
              <a:rect l="0" t="0" r="r" b="b"/>
              <a:pathLst>
                <a:path w="131" h="116">
                  <a:moveTo>
                    <a:pt x="0" y="107"/>
                  </a:moveTo>
                  <a:lnTo>
                    <a:pt x="1" y="106"/>
                  </a:lnTo>
                  <a:lnTo>
                    <a:pt x="1" y="106"/>
                  </a:lnTo>
                  <a:lnTo>
                    <a:pt x="1" y="105"/>
                  </a:lnTo>
                  <a:lnTo>
                    <a:pt x="2" y="103"/>
                  </a:lnTo>
                  <a:lnTo>
                    <a:pt x="2" y="102"/>
                  </a:lnTo>
                  <a:lnTo>
                    <a:pt x="2" y="102"/>
                  </a:lnTo>
                  <a:lnTo>
                    <a:pt x="2" y="101"/>
                  </a:lnTo>
                  <a:lnTo>
                    <a:pt x="3" y="100"/>
                  </a:lnTo>
                  <a:lnTo>
                    <a:pt x="3" y="97"/>
                  </a:lnTo>
                  <a:lnTo>
                    <a:pt x="4" y="97"/>
                  </a:lnTo>
                  <a:lnTo>
                    <a:pt x="4" y="96"/>
                  </a:lnTo>
                  <a:lnTo>
                    <a:pt x="4" y="96"/>
                  </a:lnTo>
                  <a:lnTo>
                    <a:pt x="4" y="94"/>
                  </a:lnTo>
                  <a:lnTo>
                    <a:pt x="5" y="91"/>
                  </a:lnTo>
                  <a:lnTo>
                    <a:pt x="6" y="85"/>
                  </a:lnTo>
                  <a:lnTo>
                    <a:pt x="6" y="84"/>
                  </a:lnTo>
                  <a:lnTo>
                    <a:pt x="7" y="84"/>
                  </a:lnTo>
                  <a:lnTo>
                    <a:pt x="7" y="83"/>
                  </a:lnTo>
                  <a:lnTo>
                    <a:pt x="7" y="81"/>
                  </a:lnTo>
                  <a:lnTo>
                    <a:pt x="8" y="78"/>
                  </a:lnTo>
                  <a:lnTo>
                    <a:pt x="9" y="71"/>
                  </a:lnTo>
                  <a:lnTo>
                    <a:pt x="12" y="56"/>
                  </a:lnTo>
                  <a:lnTo>
                    <a:pt x="12" y="56"/>
                  </a:lnTo>
                  <a:lnTo>
                    <a:pt x="12" y="56"/>
                  </a:lnTo>
                  <a:lnTo>
                    <a:pt x="12" y="54"/>
                  </a:lnTo>
                  <a:lnTo>
                    <a:pt x="13" y="52"/>
                  </a:lnTo>
                  <a:lnTo>
                    <a:pt x="14" y="49"/>
                  </a:lnTo>
                  <a:lnTo>
                    <a:pt x="15" y="41"/>
                  </a:lnTo>
                  <a:lnTo>
                    <a:pt x="15" y="40"/>
                  </a:lnTo>
                  <a:lnTo>
                    <a:pt x="15" y="40"/>
                  </a:lnTo>
                  <a:lnTo>
                    <a:pt x="15" y="39"/>
                  </a:lnTo>
                  <a:lnTo>
                    <a:pt x="16" y="37"/>
                  </a:lnTo>
                  <a:lnTo>
                    <a:pt x="17" y="33"/>
                  </a:lnTo>
                  <a:lnTo>
                    <a:pt x="18" y="26"/>
                  </a:lnTo>
                  <a:lnTo>
                    <a:pt x="18" y="26"/>
                  </a:lnTo>
                  <a:lnTo>
                    <a:pt x="18" y="26"/>
                  </a:lnTo>
                  <a:lnTo>
                    <a:pt x="19" y="25"/>
                  </a:lnTo>
                  <a:lnTo>
                    <a:pt x="19" y="23"/>
                  </a:lnTo>
                  <a:lnTo>
                    <a:pt x="19" y="20"/>
                  </a:lnTo>
                  <a:lnTo>
                    <a:pt x="20" y="20"/>
                  </a:lnTo>
                  <a:lnTo>
                    <a:pt x="20" y="20"/>
                  </a:lnTo>
                  <a:lnTo>
                    <a:pt x="20" y="19"/>
                  </a:lnTo>
                  <a:lnTo>
                    <a:pt x="20" y="18"/>
                  </a:lnTo>
                  <a:lnTo>
                    <a:pt x="21" y="15"/>
                  </a:lnTo>
                  <a:lnTo>
                    <a:pt x="21" y="15"/>
                  </a:lnTo>
                  <a:lnTo>
                    <a:pt x="21" y="14"/>
                  </a:lnTo>
                  <a:lnTo>
                    <a:pt x="21" y="14"/>
                  </a:lnTo>
                  <a:lnTo>
                    <a:pt x="22" y="13"/>
                  </a:lnTo>
                  <a:lnTo>
                    <a:pt x="22" y="10"/>
                  </a:lnTo>
                  <a:lnTo>
                    <a:pt x="23" y="10"/>
                  </a:lnTo>
                  <a:lnTo>
                    <a:pt x="23" y="10"/>
                  </a:lnTo>
                  <a:lnTo>
                    <a:pt x="23" y="9"/>
                  </a:lnTo>
                  <a:lnTo>
                    <a:pt x="23" y="8"/>
                  </a:lnTo>
                  <a:lnTo>
                    <a:pt x="24" y="6"/>
                  </a:lnTo>
                  <a:lnTo>
                    <a:pt x="24" y="6"/>
                  </a:lnTo>
                  <a:lnTo>
                    <a:pt x="24" y="6"/>
                  </a:lnTo>
                  <a:lnTo>
                    <a:pt x="24" y="6"/>
                  </a:lnTo>
                  <a:lnTo>
                    <a:pt x="25" y="5"/>
                  </a:lnTo>
                  <a:lnTo>
                    <a:pt x="25" y="5"/>
                  </a:lnTo>
                  <a:lnTo>
                    <a:pt x="25" y="4"/>
                  </a:lnTo>
                  <a:lnTo>
                    <a:pt x="25" y="4"/>
                  </a:lnTo>
                  <a:lnTo>
                    <a:pt x="25" y="3"/>
                  </a:lnTo>
                  <a:lnTo>
                    <a:pt x="25" y="3"/>
                  </a:lnTo>
                  <a:lnTo>
                    <a:pt x="25" y="3"/>
                  </a:lnTo>
                  <a:lnTo>
                    <a:pt x="25" y="3"/>
                  </a:lnTo>
                  <a:lnTo>
                    <a:pt x="26" y="2"/>
                  </a:lnTo>
                  <a:lnTo>
                    <a:pt x="26" y="2"/>
                  </a:lnTo>
                  <a:lnTo>
                    <a:pt x="26" y="2"/>
                  </a:lnTo>
                  <a:lnTo>
                    <a:pt x="26" y="2"/>
                  </a:lnTo>
                  <a:lnTo>
                    <a:pt x="27" y="1"/>
                  </a:lnTo>
                  <a:lnTo>
                    <a:pt x="27" y="1"/>
                  </a:lnTo>
                  <a:lnTo>
                    <a:pt x="27" y="1"/>
                  </a:lnTo>
                  <a:lnTo>
                    <a:pt x="27" y="1"/>
                  </a:lnTo>
                  <a:lnTo>
                    <a:pt x="27" y="1"/>
                  </a:lnTo>
                  <a:lnTo>
                    <a:pt x="27" y="1"/>
                  </a:lnTo>
                  <a:lnTo>
                    <a:pt x="27" y="0"/>
                  </a:lnTo>
                  <a:lnTo>
                    <a:pt x="27" y="0"/>
                  </a:lnTo>
                  <a:lnTo>
                    <a:pt x="27" y="0"/>
                  </a:lnTo>
                  <a:lnTo>
                    <a:pt x="28" y="0"/>
                  </a:lnTo>
                  <a:lnTo>
                    <a:pt x="28" y="0"/>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0" y="0"/>
                  </a:lnTo>
                  <a:lnTo>
                    <a:pt x="30" y="0"/>
                  </a:lnTo>
                  <a:lnTo>
                    <a:pt x="30" y="0"/>
                  </a:lnTo>
                  <a:lnTo>
                    <a:pt x="31" y="0"/>
                  </a:lnTo>
                  <a:lnTo>
                    <a:pt x="31" y="0"/>
                  </a:lnTo>
                  <a:lnTo>
                    <a:pt x="31" y="0"/>
                  </a:lnTo>
                  <a:lnTo>
                    <a:pt x="31" y="0"/>
                  </a:lnTo>
                  <a:lnTo>
                    <a:pt x="31" y="0"/>
                  </a:lnTo>
                  <a:lnTo>
                    <a:pt x="31" y="0"/>
                  </a:lnTo>
                  <a:lnTo>
                    <a:pt x="31" y="1"/>
                  </a:lnTo>
                  <a:lnTo>
                    <a:pt x="31" y="1"/>
                  </a:lnTo>
                  <a:lnTo>
                    <a:pt x="31" y="1"/>
                  </a:lnTo>
                  <a:lnTo>
                    <a:pt x="32" y="1"/>
                  </a:lnTo>
                  <a:lnTo>
                    <a:pt x="32" y="1"/>
                  </a:lnTo>
                  <a:lnTo>
                    <a:pt x="32" y="1"/>
                  </a:lnTo>
                  <a:lnTo>
                    <a:pt x="32" y="2"/>
                  </a:lnTo>
                  <a:lnTo>
                    <a:pt x="32" y="2"/>
                  </a:lnTo>
                  <a:lnTo>
                    <a:pt x="32" y="2"/>
                  </a:lnTo>
                  <a:lnTo>
                    <a:pt x="33" y="2"/>
                  </a:lnTo>
                  <a:lnTo>
                    <a:pt x="33" y="3"/>
                  </a:lnTo>
                  <a:lnTo>
                    <a:pt x="33" y="3"/>
                  </a:lnTo>
                  <a:lnTo>
                    <a:pt x="33" y="4"/>
                  </a:lnTo>
                  <a:lnTo>
                    <a:pt x="33" y="4"/>
                  </a:lnTo>
                  <a:lnTo>
                    <a:pt x="33" y="4"/>
                  </a:lnTo>
                  <a:lnTo>
                    <a:pt x="34" y="5"/>
                  </a:lnTo>
                  <a:lnTo>
                    <a:pt x="34" y="5"/>
                  </a:lnTo>
                  <a:lnTo>
                    <a:pt x="34" y="5"/>
                  </a:lnTo>
                  <a:lnTo>
                    <a:pt x="34" y="6"/>
                  </a:lnTo>
                  <a:lnTo>
                    <a:pt x="35" y="7"/>
                  </a:lnTo>
                  <a:lnTo>
                    <a:pt x="35" y="9"/>
                  </a:lnTo>
                  <a:lnTo>
                    <a:pt x="35" y="9"/>
                  </a:lnTo>
                  <a:lnTo>
                    <a:pt x="35" y="9"/>
                  </a:lnTo>
                  <a:lnTo>
                    <a:pt x="36" y="10"/>
                  </a:lnTo>
                  <a:lnTo>
                    <a:pt x="36" y="11"/>
                  </a:lnTo>
                  <a:lnTo>
                    <a:pt x="37" y="13"/>
                  </a:lnTo>
                  <a:lnTo>
                    <a:pt x="38" y="18"/>
                  </a:lnTo>
                  <a:lnTo>
                    <a:pt x="38" y="19"/>
                  </a:lnTo>
                  <a:lnTo>
                    <a:pt x="38" y="19"/>
                  </a:lnTo>
                  <a:lnTo>
                    <a:pt x="39" y="20"/>
                  </a:lnTo>
                  <a:lnTo>
                    <a:pt x="39" y="21"/>
                  </a:lnTo>
                  <a:lnTo>
                    <a:pt x="39" y="24"/>
                  </a:lnTo>
                  <a:lnTo>
                    <a:pt x="41" y="31"/>
                  </a:lnTo>
                  <a:lnTo>
                    <a:pt x="41" y="31"/>
                  </a:lnTo>
                  <a:lnTo>
                    <a:pt x="41" y="32"/>
                  </a:lnTo>
                  <a:lnTo>
                    <a:pt x="41" y="32"/>
                  </a:lnTo>
                  <a:lnTo>
                    <a:pt x="42" y="34"/>
                  </a:lnTo>
                  <a:lnTo>
                    <a:pt x="43" y="38"/>
                  </a:lnTo>
                  <a:lnTo>
                    <a:pt x="44" y="46"/>
                  </a:lnTo>
                  <a:lnTo>
                    <a:pt x="47" y="62"/>
                  </a:lnTo>
                  <a:lnTo>
                    <a:pt x="47" y="63"/>
                  </a:lnTo>
                  <a:lnTo>
                    <a:pt x="47" y="63"/>
                  </a:lnTo>
                  <a:lnTo>
                    <a:pt x="47" y="64"/>
                  </a:lnTo>
                  <a:lnTo>
                    <a:pt x="48" y="66"/>
                  </a:lnTo>
                  <a:lnTo>
                    <a:pt x="49" y="70"/>
                  </a:lnTo>
                  <a:lnTo>
                    <a:pt x="50" y="78"/>
                  </a:lnTo>
                  <a:lnTo>
                    <a:pt x="50" y="78"/>
                  </a:lnTo>
                  <a:lnTo>
                    <a:pt x="50" y="79"/>
                  </a:lnTo>
                  <a:lnTo>
                    <a:pt x="50" y="80"/>
                  </a:lnTo>
                  <a:lnTo>
                    <a:pt x="51" y="82"/>
                  </a:lnTo>
                  <a:lnTo>
                    <a:pt x="51" y="85"/>
                  </a:lnTo>
                  <a:lnTo>
                    <a:pt x="53" y="92"/>
                  </a:lnTo>
                  <a:lnTo>
                    <a:pt x="53" y="92"/>
                  </a:lnTo>
                  <a:lnTo>
                    <a:pt x="53" y="93"/>
                  </a:lnTo>
                  <a:lnTo>
                    <a:pt x="53" y="93"/>
                  </a:lnTo>
                  <a:lnTo>
                    <a:pt x="54" y="95"/>
                  </a:lnTo>
                  <a:lnTo>
                    <a:pt x="54" y="98"/>
                  </a:lnTo>
                  <a:lnTo>
                    <a:pt x="55" y="98"/>
                  </a:lnTo>
                  <a:lnTo>
                    <a:pt x="55" y="98"/>
                  </a:lnTo>
                  <a:lnTo>
                    <a:pt x="55" y="99"/>
                  </a:lnTo>
                  <a:lnTo>
                    <a:pt x="55" y="100"/>
                  </a:lnTo>
                  <a:lnTo>
                    <a:pt x="56" y="103"/>
                  </a:lnTo>
                  <a:lnTo>
                    <a:pt x="56" y="103"/>
                  </a:lnTo>
                  <a:lnTo>
                    <a:pt x="56" y="103"/>
                  </a:lnTo>
                  <a:lnTo>
                    <a:pt x="56" y="104"/>
                  </a:lnTo>
                  <a:lnTo>
                    <a:pt x="57" y="105"/>
                  </a:lnTo>
                  <a:lnTo>
                    <a:pt x="57" y="107"/>
                  </a:lnTo>
                  <a:lnTo>
                    <a:pt x="57" y="107"/>
                  </a:lnTo>
                  <a:lnTo>
                    <a:pt x="57" y="108"/>
                  </a:lnTo>
                  <a:lnTo>
                    <a:pt x="57" y="108"/>
                  </a:lnTo>
                  <a:lnTo>
                    <a:pt x="58" y="109"/>
                  </a:lnTo>
                  <a:lnTo>
                    <a:pt x="59" y="111"/>
                  </a:lnTo>
                  <a:lnTo>
                    <a:pt x="59" y="111"/>
                  </a:lnTo>
                  <a:lnTo>
                    <a:pt x="59" y="111"/>
                  </a:lnTo>
                  <a:lnTo>
                    <a:pt x="59" y="111"/>
                  </a:lnTo>
                  <a:lnTo>
                    <a:pt x="59" y="112"/>
                  </a:lnTo>
                  <a:lnTo>
                    <a:pt x="59" y="112"/>
                  </a:lnTo>
                  <a:lnTo>
                    <a:pt x="59" y="112"/>
                  </a:lnTo>
                  <a:lnTo>
                    <a:pt x="60" y="113"/>
                  </a:lnTo>
                  <a:lnTo>
                    <a:pt x="60" y="113"/>
                  </a:lnTo>
                  <a:lnTo>
                    <a:pt x="60" y="114"/>
                  </a:lnTo>
                  <a:lnTo>
                    <a:pt x="60" y="114"/>
                  </a:lnTo>
                  <a:lnTo>
                    <a:pt x="60" y="114"/>
                  </a:lnTo>
                  <a:lnTo>
                    <a:pt x="61" y="114"/>
                  </a:lnTo>
                  <a:lnTo>
                    <a:pt x="61" y="114"/>
                  </a:lnTo>
                  <a:lnTo>
                    <a:pt x="61" y="114"/>
                  </a:lnTo>
                  <a:lnTo>
                    <a:pt x="61" y="114"/>
                  </a:lnTo>
                  <a:lnTo>
                    <a:pt x="61" y="114"/>
                  </a:lnTo>
                  <a:lnTo>
                    <a:pt x="61" y="115"/>
                  </a:lnTo>
                  <a:lnTo>
                    <a:pt x="61" y="115"/>
                  </a:lnTo>
                  <a:lnTo>
                    <a:pt x="61" y="115"/>
                  </a:lnTo>
                  <a:lnTo>
                    <a:pt x="62" y="115"/>
                  </a:lnTo>
                  <a:lnTo>
                    <a:pt x="62" y="115"/>
                  </a:lnTo>
                  <a:lnTo>
                    <a:pt x="62" y="115"/>
                  </a:lnTo>
                  <a:lnTo>
                    <a:pt x="62" y="115"/>
                  </a:lnTo>
                  <a:lnTo>
                    <a:pt x="62" y="115"/>
                  </a:lnTo>
                  <a:lnTo>
                    <a:pt x="62" y="115"/>
                  </a:lnTo>
                  <a:lnTo>
                    <a:pt x="62" y="115"/>
                  </a:lnTo>
                  <a:lnTo>
                    <a:pt x="62" y="115"/>
                  </a:lnTo>
                  <a:lnTo>
                    <a:pt x="62" y="115"/>
                  </a:lnTo>
                  <a:lnTo>
                    <a:pt x="62" y="116"/>
                  </a:lnTo>
                  <a:lnTo>
                    <a:pt x="63" y="116"/>
                  </a:lnTo>
                  <a:lnTo>
                    <a:pt x="63" y="116"/>
                  </a:lnTo>
                  <a:lnTo>
                    <a:pt x="63" y="116"/>
                  </a:lnTo>
                  <a:lnTo>
                    <a:pt x="63" y="116"/>
                  </a:lnTo>
                  <a:lnTo>
                    <a:pt x="63" y="116"/>
                  </a:lnTo>
                  <a:lnTo>
                    <a:pt x="63" y="116"/>
                  </a:lnTo>
                  <a:lnTo>
                    <a:pt x="63" y="116"/>
                  </a:lnTo>
                  <a:lnTo>
                    <a:pt x="63" y="116"/>
                  </a:lnTo>
                  <a:lnTo>
                    <a:pt x="63" y="116"/>
                  </a:lnTo>
                  <a:lnTo>
                    <a:pt x="63" y="116"/>
                  </a:lnTo>
                  <a:lnTo>
                    <a:pt x="63" y="116"/>
                  </a:lnTo>
                  <a:lnTo>
                    <a:pt x="63" y="116"/>
                  </a:lnTo>
                  <a:lnTo>
                    <a:pt x="64" y="115"/>
                  </a:lnTo>
                  <a:lnTo>
                    <a:pt x="64" y="115"/>
                  </a:lnTo>
                  <a:lnTo>
                    <a:pt x="64" y="115"/>
                  </a:lnTo>
                  <a:lnTo>
                    <a:pt x="64" y="115"/>
                  </a:lnTo>
                  <a:lnTo>
                    <a:pt x="64" y="115"/>
                  </a:lnTo>
                  <a:lnTo>
                    <a:pt x="64" y="115"/>
                  </a:lnTo>
                  <a:lnTo>
                    <a:pt x="64" y="115"/>
                  </a:lnTo>
                  <a:lnTo>
                    <a:pt x="64" y="115"/>
                  </a:lnTo>
                  <a:lnTo>
                    <a:pt x="64" y="115"/>
                  </a:lnTo>
                  <a:lnTo>
                    <a:pt x="65" y="115"/>
                  </a:lnTo>
                  <a:lnTo>
                    <a:pt x="65" y="115"/>
                  </a:lnTo>
                  <a:lnTo>
                    <a:pt x="65" y="115"/>
                  </a:lnTo>
                  <a:lnTo>
                    <a:pt x="65" y="115"/>
                  </a:lnTo>
                  <a:lnTo>
                    <a:pt x="65" y="114"/>
                  </a:lnTo>
                  <a:lnTo>
                    <a:pt x="65" y="114"/>
                  </a:lnTo>
                  <a:lnTo>
                    <a:pt x="65" y="114"/>
                  </a:lnTo>
                  <a:lnTo>
                    <a:pt x="65" y="114"/>
                  </a:lnTo>
                  <a:lnTo>
                    <a:pt x="65" y="114"/>
                  </a:lnTo>
                  <a:lnTo>
                    <a:pt x="66" y="114"/>
                  </a:lnTo>
                  <a:lnTo>
                    <a:pt x="66" y="113"/>
                  </a:lnTo>
                  <a:lnTo>
                    <a:pt x="66" y="113"/>
                  </a:lnTo>
                  <a:lnTo>
                    <a:pt x="66" y="113"/>
                  </a:lnTo>
                  <a:lnTo>
                    <a:pt x="66" y="113"/>
                  </a:lnTo>
                  <a:lnTo>
                    <a:pt x="67" y="112"/>
                  </a:lnTo>
                  <a:lnTo>
                    <a:pt x="67" y="112"/>
                  </a:lnTo>
                  <a:lnTo>
                    <a:pt x="67" y="112"/>
                  </a:lnTo>
                  <a:lnTo>
                    <a:pt x="67" y="111"/>
                  </a:lnTo>
                  <a:lnTo>
                    <a:pt x="67" y="111"/>
                  </a:lnTo>
                  <a:lnTo>
                    <a:pt x="67" y="110"/>
                  </a:lnTo>
                  <a:lnTo>
                    <a:pt x="68" y="110"/>
                  </a:lnTo>
                  <a:lnTo>
                    <a:pt x="68" y="110"/>
                  </a:lnTo>
                  <a:lnTo>
                    <a:pt x="68" y="109"/>
                  </a:lnTo>
                  <a:lnTo>
                    <a:pt x="69" y="107"/>
                  </a:lnTo>
                  <a:lnTo>
                    <a:pt x="69" y="107"/>
                  </a:lnTo>
                  <a:lnTo>
                    <a:pt x="69" y="107"/>
                  </a:lnTo>
                  <a:lnTo>
                    <a:pt x="69" y="106"/>
                  </a:lnTo>
                  <a:lnTo>
                    <a:pt x="69" y="105"/>
                  </a:lnTo>
                  <a:lnTo>
                    <a:pt x="70" y="103"/>
                  </a:lnTo>
                  <a:lnTo>
                    <a:pt x="70" y="102"/>
                  </a:lnTo>
                  <a:lnTo>
                    <a:pt x="70" y="102"/>
                  </a:lnTo>
                  <a:lnTo>
                    <a:pt x="71" y="102"/>
                  </a:lnTo>
                  <a:lnTo>
                    <a:pt x="71" y="100"/>
                  </a:lnTo>
                  <a:lnTo>
                    <a:pt x="72" y="98"/>
                  </a:lnTo>
                  <a:lnTo>
                    <a:pt x="73" y="92"/>
                  </a:lnTo>
                  <a:lnTo>
                    <a:pt x="73" y="91"/>
                  </a:lnTo>
                  <a:lnTo>
                    <a:pt x="73" y="91"/>
                  </a:lnTo>
                  <a:lnTo>
                    <a:pt x="73" y="90"/>
                  </a:lnTo>
                  <a:lnTo>
                    <a:pt x="74" y="89"/>
                  </a:lnTo>
                  <a:lnTo>
                    <a:pt x="74" y="85"/>
                  </a:lnTo>
                  <a:lnTo>
                    <a:pt x="76" y="78"/>
                  </a:lnTo>
                  <a:lnTo>
                    <a:pt x="76" y="78"/>
                  </a:lnTo>
                  <a:lnTo>
                    <a:pt x="76" y="78"/>
                  </a:lnTo>
                  <a:lnTo>
                    <a:pt x="76" y="77"/>
                  </a:lnTo>
                  <a:lnTo>
                    <a:pt x="77" y="75"/>
                  </a:lnTo>
                  <a:lnTo>
                    <a:pt x="77" y="71"/>
                  </a:lnTo>
                  <a:lnTo>
                    <a:pt x="79" y="62"/>
                  </a:lnTo>
                  <a:lnTo>
                    <a:pt x="82" y="46"/>
                  </a:lnTo>
                  <a:lnTo>
                    <a:pt x="82" y="46"/>
                  </a:lnTo>
                  <a:lnTo>
                    <a:pt x="82" y="45"/>
                  </a:lnTo>
                  <a:lnTo>
                    <a:pt x="82" y="44"/>
                  </a:lnTo>
                  <a:lnTo>
                    <a:pt x="82" y="42"/>
                  </a:lnTo>
                  <a:lnTo>
                    <a:pt x="83" y="39"/>
                  </a:lnTo>
                  <a:lnTo>
                    <a:pt x="85" y="32"/>
                  </a:lnTo>
                  <a:lnTo>
                    <a:pt x="85" y="31"/>
                  </a:lnTo>
                  <a:lnTo>
                    <a:pt x="85" y="31"/>
                  </a:lnTo>
                  <a:lnTo>
                    <a:pt x="85" y="30"/>
                  </a:lnTo>
                  <a:lnTo>
                    <a:pt x="85" y="28"/>
                  </a:lnTo>
                  <a:lnTo>
                    <a:pt x="86" y="25"/>
                  </a:lnTo>
                  <a:lnTo>
                    <a:pt x="87" y="19"/>
                  </a:lnTo>
                  <a:lnTo>
                    <a:pt x="88" y="18"/>
                  </a:lnTo>
                  <a:lnTo>
                    <a:pt x="88" y="18"/>
                  </a:lnTo>
                  <a:lnTo>
                    <a:pt x="88" y="17"/>
                  </a:lnTo>
                  <a:lnTo>
                    <a:pt x="88" y="16"/>
                  </a:lnTo>
                  <a:lnTo>
                    <a:pt x="89" y="13"/>
                  </a:lnTo>
                  <a:lnTo>
                    <a:pt x="89" y="13"/>
                  </a:lnTo>
                  <a:lnTo>
                    <a:pt x="89" y="12"/>
                  </a:lnTo>
                  <a:lnTo>
                    <a:pt x="89" y="12"/>
                  </a:lnTo>
                  <a:lnTo>
                    <a:pt x="90" y="10"/>
                  </a:lnTo>
                  <a:lnTo>
                    <a:pt x="90" y="8"/>
                  </a:lnTo>
                  <a:lnTo>
                    <a:pt x="90" y="8"/>
                  </a:lnTo>
                  <a:lnTo>
                    <a:pt x="91" y="8"/>
                  </a:lnTo>
                  <a:lnTo>
                    <a:pt x="91" y="7"/>
                  </a:lnTo>
                  <a:lnTo>
                    <a:pt x="91" y="6"/>
                  </a:lnTo>
                  <a:lnTo>
                    <a:pt x="91" y="6"/>
                  </a:lnTo>
                  <a:lnTo>
                    <a:pt x="91" y="6"/>
                  </a:lnTo>
                  <a:lnTo>
                    <a:pt x="92" y="5"/>
                  </a:lnTo>
                  <a:lnTo>
                    <a:pt x="92" y="4"/>
                  </a:lnTo>
                  <a:lnTo>
                    <a:pt x="92" y="4"/>
                  </a:lnTo>
                  <a:lnTo>
                    <a:pt x="92" y="4"/>
                  </a:lnTo>
                  <a:lnTo>
                    <a:pt x="92" y="4"/>
                  </a:lnTo>
                  <a:lnTo>
                    <a:pt x="93" y="3"/>
                  </a:lnTo>
                  <a:lnTo>
                    <a:pt x="93" y="3"/>
                  </a:lnTo>
                  <a:lnTo>
                    <a:pt x="93" y="2"/>
                  </a:lnTo>
                  <a:lnTo>
                    <a:pt x="93" y="2"/>
                  </a:lnTo>
                  <a:lnTo>
                    <a:pt x="94" y="2"/>
                  </a:lnTo>
                  <a:lnTo>
                    <a:pt x="94" y="1"/>
                  </a:lnTo>
                  <a:lnTo>
                    <a:pt x="94" y="1"/>
                  </a:lnTo>
                  <a:lnTo>
                    <a:pt x="94" y="1"/>
                  </a:lnTo>
                  <a:lnTo>
                    <a:pt x="94" y="1"/>
                  </a:lnTo>
                  <a:lnTo>
                    <a:pt x="94" y="1"/>
                  </a:lnTo>
                  <a:lnTo>
                    <a:pt x="94" y="1"/>
                  </a:lnTo>
                  <a:lnTo>
                    <a:pt x="94" y="0"/>
                  </a:lnTo>
                  <a:lnTo>
                    <a:pt x="94" y="0"/>
                  </a:lnTo>
                  <a:lnTo>
                    <a:pt x="94" y="0"/>
                  </a:lnTo>
                  <a:lnTo>
                    <a:pt x="95" y="0"/>
                  </a:lnTo>
                  <a:lnTo>
                    <a:pt x="95" y="0"/>
                  </a:lnTo>
                  <a:lnTo>
                    <a:pt x="95" y="0"/>
                  </a:lnTo>
                  <a:lnTo>
                    <a:pt x="95" y="0"/>
                  </a:lnTo>
                  <a:lnTo>
                    <a:pt x="95" y="0"/>
                  </a:lnTo>
                  <a:lnTo>
                    <a:pt x="95" y="0"/>
                  </a:lnTo>
                  <a:lnTo>
                    <a:pt x="95" y="0"/>
                  </a:lnTo>
                  <a:lnTo>
                    <a:pt x="95" y="0"/>
                  </a:lnTo>
                  <a:lnTo>
                    <a:pt x="95" y="0"/>
                  </a:lnTo>
                  <a:lnTo>
                    <a:pt x="96" y="0"/>
                  </a:lnTo>
                  <a:lnTo>
                    <a:pt x="96" y="0"/>
                  </a:lnTo>
                  <a:lnTo>
                    <a:pt x="96" y="0"/>
                  </a:lnTo>
                  <a:lnTo>
                    <a:pt x="96" y="0"/>
                  </a:lnTo>
                  <a:lnTo>
                    <a:pt x="96" y="0"/>
                  </a:lnTo>
                  <a:lnTo>
                    <a:pt x="96" y="0"/>
                  </a:lnTo>
                  <a:lnTo>
                    <a:pt x="96" y="0"/>
                  </a:lnTo>
                  <a:lnTo>
                    <a:pt x="96" y="0"/>
                  </a:lnTo>
                  <a:lnTo>
                    <a:pt x="96" y="0"/>
                  </a:lnTo>
                  <a:lnTo>
                    <a:pt x="96" y="0"/>
                  </a:lnTo>
                  <a:lnTo>
                    <a:pt x="96" y="0"/>
                  </a:lnTo>
                  <a:lnTo>
                    <a:pt x="96" y="0"/>
                  </a:lnTo>
                  <a:lnTo>
                    <a:pt x="97" y="0"/>
                  </a:lnTo>
                  <a:lnTo>
                    <a:pt x="97" y="0"/>
                  </a:lnTo>
                  <a:lnTo>
                    <a:pt x="97" y="0"/>
                  </a:lnTo>
                  <a:lnTo>
                    <a:pt x="97" y="0"/>
                  </a:lnTo>
                  <a:lnTo>
                    <a:pt x="97" y="0"/>
                  </a:lnTo>
                  <a:lnTo>
                    <a:pt x="97" y="0"/>
                  </a:lnTo>
                  <a:lnTo>
                    <a:pt x="97" y="0"/>
                  </a:lnTo>
                  <a:lnTo>
                    <a:pt x="97" y="0"/>
                  </a:lnTo>
                  <a:lnTo>
                    <a:pt x="97" y="0"/>
                  </a:lnTo>
                  <a:lnTo>
                    <a:pt x="98" y="0"/>
                  </a:lnTo>
                  <a:lnTo>
                    <a:pt x="98" y="0"/>
                  </a:lnTo>
                  <a:lnTo>
                    <a:pt x="98" y="0"/>
                  </a:lnTo>
                  <a:lnTo>
                    <a:pt x="98" y="0"/>
                  </a:lnTo>
                  <a:lnTo>
                    <a:pt x="98" y="0"/>
                  </a:lnTo>
                  <a:lnTo>
                    <a:pt x="98" y="1"/>
                  </a:lnTo>
                  <a:lnTo>
                    <a:pt x="98" y="1"/>
                  </a:lnTo>
                  <a:lnTo>
                    <a:pt x="98" y="1"/>
                  </a:lnTo>
                  <a:lnTo>
                    <a:pt x="98" y="1"/>
                  </a:lnTo>
                  <a:lnTo>
                    <a:pt x="98" y="1"/>
                  </a:lnTo>
                  <a:lnTo>
                    <a:pt x="99" y="1"/>
                  </a:lnTo>
                  <a:lnTo>
                    <a:pt x="99" y="2"/>
                  </a:lnTo>
                  <a:lnTo>
                    <a:pt x="99" y="2"/>
                  </a:lnTo>
                  <a:lnTo>
                    <a:pt x="99" y="2"/>
                  </a:lnTo>
                  <a:lnTo>
                    <a:pt x="99" y="2"/>
                  </a:lnTo>
                  <a:lnTo>
                    <a:pt x="100" y="3"/>
                  </a:lnTo>
                  <a:lnTo>
                    <a:pt x="100" y="3"/>
                  </a:lnTo>
                  <a:lnTo>
                    <a:pt x="100" y="3"/>
                  </a:lnTo>
                  <a:lnTo>
                    <a:pt x="100" y="4"/>
                  </a:lnTo>
                  <a:lnTo>
                    <a:pt x="100" y="4"/>
                  </a:lnTo>
                  <a:lnTo>
                    <a:pt x="100" y="4"/>
                  </a:lnTo>
                  <a:lnTo>
                    <a:pt x="100" y="5"/>
                  </a:lnTo>
                  <a:lnTo>
                    <a:pt x="101" y="5"/>
                  </a:lnTo>
                  <a:lnTo>
                    <a:pt x="101" y="6"/>
                  </a:lnTo>
                  <a:lnTo>
                    <a:pt x="101" y="6"/>
                  </a:lnTo>
                  <a:lnTo>
                    <a:pt x="101" y="6"/>
                  </a:lnTo>
                  <a:lnTo>
                    <a:pt x="102" y="7"/>
                  </a:lnTo>
                  <a:lnTo>
                    <a:pt x="102" y="9"/>
                  </a:lnTo>
                  <a:lnTo>
                    <a:pt x="102" y="10"/>
                  </a:lnTo>
                  <a:lnTo>
                    <a:pt x="102" y="10"/>
                  </a:lnTo>
                  <a:lnTo>
                    <a:pt x="103" y="10"/>
                  </a:lnTo>
                  <a:lnTo>
                    <a:pt x="103" y="12"/>
                  </a:lnTo>
                  <a:lnTo>
                    <a:pt x="104" y="14"/>
                  </a:lnTo>
                  <a:lnTo>
                    <a:pt x="105" y="19"/>
                  </a:lnTo>
                  <a:lnTo>
                    <a:pt x="105" y="20"/>
                  </a:lnTo>
                  <a:lnTo>
                    <a:pt x="105" y="20"/>
                  </a:lnTo>
                  <a:lnTo>
                    <a:pt x="105" y="21"/>
                  </a:lnTo>
                  <a:lnTo>
                    <a:pt x="106" y="23"/>
                  </a:lnTo>
                  <a:lnTo>
                    <a:pt x="106" y="26"/>
                  </a:lnTo>
                  <a:lnTo>
                    <a:pt x="108" y="34"/>
                  </a:lnTo>
                  <a:lnTo>
                    <a:pt x="111" y="50"/>
                  </a:lnTo>
                  <a:lnTo>
                    <a:pt x="111" y="50"/>
                  </a:lnTo>
                  <a:lnTo>
                    <a:pt x="111" y="51"/>
                  </a:lnTo>
                  <a:lnTo>
                    <a:pt x="111" y="52"/>
                  </a:lnTo>
                  <a:lnTo>
                    <a:pt x="112" y="54"/>
                  </a:lnTo>
                  <a:lnTo>
                    <a:pt x="112" y="58"/>
                  </a:lnTo>
                  <a:lnTo>
                    <a:pt x="114" y="66"/>
                  </a:lnTo>
                  <a:lnTo>
                    <a:pt x="114" y="66"/>
                  </a:lnTo>
                  <a:lnTo>
                    <a:pt x="114" y="66"/>
                  </a:lnTo>
                  <a:lnTo>
                    <a:pt x="114" y="68"/>
                  </a:lnTo>
                  <a:lnTo>
                    <a:pt x="114" y="69"/>
                  </a:lnTo>
                  <a:lnTo>
                    <a:pt x="115" y="73"/>
                  </a:lnTo>
                  <a:lnTo>
                    <a:pt x="117" y="81"/>
                  </a:lnTo>
                  <a:lnTo>
                    <a:pt x="117" y="81"/>
                  </a:lnTo>
                  <a:lnTo>
                    <a:pt x="117" y="82"/>
                  </a:lnTo>
                  <a:lnTo>
                    <a:pt x="117" y="83"/>
                  </a:lnTo>
                  <a:lnTo>
                    <a:pt x="117" y="85"/>
                  </a:lnTo>
                  <a:lnTo>
                    <a:pt x="118" y="88"/>
                  </a:lnTo>
                  <a:lnTo>
                    <a:pt x="118" y="89"/>
                  </a:lnTo>
                  <a:lnTo>
                    <a:pt x="118" y="89"/>
                  </a:lnTo>
                  <a:lnTo>
                    <a:pt x="118" y="90"/>
                  </a:lnTo>
                  <a:lnTo>
                    <a:pt x="119" y="92"/>
                  </a:lnTo>
                  <a:lnTo>
                    <a:pt x="120" y="95"/>
                  </a:lnTo>
                  <a:lnTo>
                    <a:pt x="120" y="96"/>
                  </a:lnTo>
                  <a:lnTo>
                    <a:pt x="120" y="96"/>
                  </a:lnTo>
                  <a:lnTo>
                    <a:pt x="120" y="97"/>
                  </a:lnTo>
                  <a:lnTo>
                    <a:pt x="120" y="98"/>
                  </a:lnTo>
                  <a:lnTo>
                    <a:pt x="121" y="101"/>
                  </a:lnTo>
                  <a:lnTo>
                    <a:pt x="121" y="102"/>
                  </a:lnTo>
                  <a:lnTo>
                    <a:pt x="121" y="102"/>
                  </a:lnTo>
                  <a:lnTo>
                    <a:pt x="122" y="103"/>
                  </a:lnTo>
                  <a:lnTo>
                    <a:pt x="122" y="104"/>
                  </a:lnTo>
                  <a:lnTo>
                    <a:pt x="123" y="107"/>
                  </a:lnTo>
                  <a:lnTo>
                    <a:pt x="123" y="107"/>
                  </a:lnTo>
                  <a:lnTo>
                    <a:pt x="123" y="107"/>
                  </a:lnTo>
                  <a:lnTo>
                    <a:pt x="123" y="108"/>
                  </a:lnTo>
                  <a:lnTo>
                    <a:pt x="124" y="109"/>
                  </a:lnTo>
                  <a:lnTo>
                    <a:pt x="124" y="109"/>
                  </a:lnTo>
                  <a:lnTo>
                    <a:pt x="124" y="109"/>
                  </a:lnTo>
                  <a:lnTo>
                    <a:pt x="124" y="110"/>
                  </a:lnTo>
                  <a:lnTo>
                    <a:pt x="124" y="111"/>
                  </a:lnTo>
                  <a:lnTo>
                    <a:pt x="124" y="111"/>
                  </a:lnTo>
                  <a:lnTo>
                    <a:pt x="124" y="111"/>
                  </a:lnTo>
                  <a:lnTo>
                    <a:pt x="125" y="111"/>
                  </a:lnTo>
                  <a:lnTo>
                    <a:pt x="125" y="112"/>
                  </a:lnTo>
                  <a:lnTo>
                    <a:pt x="125" y="112"/>
                  </a:lnTo>
                  <a:lnTo>
                    <a:pt x="125" y="112"/>
                  </a:lnTo>
                  <a:lnTo>
                    <a:pt x="125" y="113"/>
                  </a:lnTo>
                  <a:lnTo>
                    <a:pt x="126" y="113"/>
                  </a:lnTo>
                  <a:lnTo>
                    <a:pt x="126" y="114"/>
                  </a:lnTo>
                  <a:lnTo>
                    <a:pt x="126" y="114"/>
                  </a:lnTo>
                  <a:lnTo>
                    <a:pt x="126" y="114"/>
                  </a:lnTo>
                  <a:lnTo>
                    <a:pt x="126" y="114"/>
                  </a:lnTo>
                  <a:lnTo>
                    <a:pt x="126" y="114"/>
                  </a:lnTo>
                  <a:lnTo>
                    <a:pt x="126" y="114"/>
                  </a:lnTo>
                  <a:lnTo>
                    <a:pt x="126" y="114"/>
                  </a:lnTo>
                  <a:lnTo>
                    <a:pt x="127" y="115"/>
                  </a:lnTo>
                  <a:lnTo>
                    <a:pt x="127" y="115"/>
                  </a:lnTo>
                  <a:lnTo>
                    <a:pt x="127" y="115"/>
                  </a:lnTo>
                  <a:lnTo>
                    <a:pt x="127" y="115"/>
                  </a:lnTo>
                  <a:lnTo>
                    <a:pt x="127" y="115"/>
                  </a:lnTo>
                  <a:lnTo>
                    <a:pt x="127" y="115"/>
                  </a:lnTo>
                  <a:lnTo>
                    <a:pt x="127" y="115"/>
                  </a:lnTo>
                  <a:lnTo>
                    <a:pt x="128" y="115"/>
                  </a:lnTo>
                  <a:lnTo>
                    <a:pt x="128" y="115"/>
                  </a:lnTo>
                  <a:lnTo>
                    <a:pt x="128" y="115"/>
                  </a:lnTo>
                  <a:lnTo>
                    <a:pt x="128" y="115"/>
                  </a:lnTo>
                  <a:lnTo>
                    <a:pt x="128" y="115"/>
                  </a:lnTo>
                  <a:lnTo>
                    <a:pt x="128" y="116"/>
                  </a:lnTo>
                  <a:lnTo>
                    <a:pt x="128" y="116"/>
                  </a:lnTo>
                  <a:lnTo>
                    <a:pt x="128" y="116"/>
                  </a:lnTo>
                  <a:lnTo>
                    <a:pt x="128" y="116"/>
                  </a:lnTo>
                  <a:lnTo>
                    <a:pt x="128" y="116"/>
                  </a:lnTo>
                  <a:lnTo>
                    <a:pt x="128" y="116"/>
                  </a:lnTo>
                  <a:lnTo>
                    <a:pt x="128" y="116"/>
                  </a:lnTo>
                  <a:lnTo>
                    <a:pt x="129" y="116"/>
                  </a:lnTo>
                  <a:lnTo>
                    <a:pt x="129" y="116"/>
                  </a:lnTo>
                  <a:lnTo>
                    <a:pt x="129" y="116"/>
                  </a:lnTo>
                  <a:lnTo>
                    <a:pt x="129" y="116"/>
                  </a:lnTo>
                  <a:lnTo>
                    <a:pt x="129" y="116"/>
                  </a:lnTo>
                  <a:lnTo>
                    <a:pt x="129" y="116"/>
                  </a:lnTo>
                  <a:lnTo>
                    <a:pt x="129" y="115"/>
                  </a:lnTo>
                  <a:lnTo>
                    <a:pt x="129" y="115"/>
                  </a:lnTo>
                  <a:lnTo>
                    <a:pt x="129" y="115"/>
                  </a:lnTo>
                  <a:lnTo>
                    <a:pt x="129" y="115"/>
                  </a:lnTo>
                  <a:lnTo>
                    <a:pt x="130" y="115"/>
                  </a:lnTo>
                  <a:lnTo>
                    <a:pt x="130" y="115"/>
                  </a:lnTo>
                  <a:lnTo>
                    <a:pt x="130" y="115"/>
                  </a:lnTo>
                  <a:lnTo>
                    <a:pt x="130" y="115"/>
                  </a:lnTo>
                  <a:lnTo>
                    <a:pt x="130" y="115"/>
                  </a:lnTo>
                  <a:lnTo>
                    <a:pt x="130" y="115"/>
                  </a:lnTo>
                  <a:lnTo>
                    <a:pt x="130" y="115"/>
                  </a:lnTo>
                  <a:lnTo>
                    <a:pt x="130" y="115"/>
                  </a:lnTo>
                  <a:lnTo>
                    <a:pt x="130" y="115"/>
                  </a:lnTo>
                  <a:lnTo>
                    <a:pt x="130" y="114"/>
                  </a:lnTo>
                  <a:lnTo>
                    <a:pt x="130" y="114"/>
                  </a:lnTo>
                  <a:lnTo>
                    <a:pt x="131"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3" name="Freeform 65"/>
            <p:cNvSpPr>
              <a:spLocks/>
            </p:cNvSpPr>
            <p:nvPr/>
          </p:nvSpPr>
          <p:spPr bwMode="auto">
            <a:xfrm>
              <a:off x="2810" y="2186"/>
              <a:ext cx="121" cy="116"/>
            </a:xfrm>
            <a:custGeom>
              <a:avLst/>
              <a:gdLst/>
              <a:ahLst/>
              <a:cxnLst>
                <a:cxn ang="0">
                  <a:pos x="1" y="113"/>
                </a:cxn>
                <a:cxn ang="0">
                  <a:pos x="2" y="110"/>
                </a:cxn>
                <a:cxn ang="0">
                  <a:pos x="5" y="101"/>
                </a:cxn>
                <a:cxn ang="0">
                  <a:pos x="9" y="80"/>
                </a:cxn>
                <a:cxn ang="0">
                  <a:pos x="15" y="47"/>
                </a:cxn>
                <a:cxn ang="0">
                  <a:pos x="18" y="30"/>
                </a:cxn>
                <a:cxn ang="0">
                  <a:pos x="22" y="13"/>
                </a:cxn>
                <a:cxn ang="0">
                  <a:pos x="24" y="6"/>
                </a:cxn>
                <a:cxn ang="0">
                  <a:pos x="26" y="3"/>
                </a:cxn>
                <a:cxn ang="0">
                  <a:pos x="27" y="1"/>
                </a:cxn>
                <a:cxn ang="0">
                  <a:pos x="28" y="0"/>
                </a:cxn>
                <a:cxn ang="0">
                  <a:pos x="29" y="0"/>
                </a:cxn>
                <a:cxn ang="0">
                  <a:pos x="29" y="0"/>
                </a:cxn>
                <a:cxn ang="0">
                  <a:pos x="30" y="0"/>
                </a:cxn>
                <a:cxn ang="0">
                  <a:pos x="31" y="0"/>
                </a:cxn>
                <a:cxn ang="0">
                  <a:pos x="32" y="2"/>
                </a:cxn>
                <a:cxn ang="0">
                  <a:pos x="33" y="4"/>
                </a:cxn>
                <a:cxn ang="0">
                  <a:pos x="35" y="10"/>
                </a:cxn>
                <a:cxn ang="0">
                  <a:pos x="39" y="24"/>
                </a:cxn>
                <a:cxn ang="0">
                  <a:pos x="45" y="59"/>
                </a:cxn>
                <a:cxn ang="0">
                  <a:pos x="50" y="86"/>
                </a:cxn>
                <a:cxn ang="0">
                  <a:pos x="52" y="96"/>
                </a:cxn>
                <a:cxn ang="0">
                  <a:pos x="54" y="104"/>
                </a:cxn>
                <a:cxn ang="0">
                  <a:pos x="56" y="110"/>
                </a:cxn>
                <a:cxn ang="0">
                  <a:pos x="57" y="113"/>
                </a:cxn>
                <a:cxn ang="0">
                  <a:pos x="58" y="115"/>
                </a:cxn>
                <a:cxn ang="0">
                  <a:pos x="59" y="115"/>
                </a:cxn>
                <a:cxn ang="0">
                  <a:pos x="60" y="116"/>
                </a:cxn>
                <a:cxn ang="0">
                  <a:pos x="60" y="116"/>
                </a:cxn>
                <a:cxn ang="0">
                  <a:pos x="61" y="115"/>
                </a:cxn>
                <a:cxn ang="0">
                  <a:pos x="62" y="114"/>
                </a:cxn>
                <a:cxn ang="0">
                  <a:pos x="64" y="112"/>
                </a:cxn>
                <a:cxn ang="0">
                  <a:pos x="65" y="108"/>
                </a:cxn>
                <a:cxn ang="0">
                  <a:pos x="67" y="101"/>
                </a:cxn>
                <a:cxn ang="0">
                  <a:pos x="71" y="84"/>
                </a:cxn>
                <a:cxn ang="0">
                  <a:pos x="76" y="54"/>
                </a:cxn>
                <a:cxn ang="0">
                  <a:pos x="79" y="37"/>
                </a:cxn>
                <a:cxn ang="0">
                  <a:pos x="82" y="22"/>
                </a:cxn>
                <a:cxn ang="0">
                  <a:pos x="83" y="14"/>
                </a:cxn>
                <a:cxn ang="0">
                  <a:pos x="86" y="7"/>
                </a:cxn>
                <a:cxn ang="0">
                  <a:pos x="87" y="3"/>
                </a:cxn>
                <a:cxn ang="0">
                  <a:pos x="88" y="1"/>
                </a:cxn>
                <a:cxn ang="0">
                  <a:pos x="89" y="0"/>
                </a:cxn>
                <a:cxn ang="0">
                  <a:pos x="90" y="0"/>
                </a:cxn>
                <a:cxn ang="0">
                  <a:pos x="91" y="0"/>
                </a:cxn>
                <a:cxn ang="0">
                  <a:pos x="91" y="0"/>
                </a:cxn>
                <a:cxn ang="0">
                  <a:pos x="92" y="0"/>
                </a:cxn>
                <a:cxn ang="0">
                  <a:pos x="93" y="2"/>
                </a:cxn>
                <a:cxn ang="0">
                  <a:pos x="95" y="5"/>
                </a:cxn>
                <a:cxn ang="0">
                  <a:pos x="97" y="12"/>
                </a:cxn>
                <a:cxn ang="0">
                  <a:pos x="99" y="22"/>
                </a:cxn>
                <a:cxn ang="0">
                  <a:pos x="103" y="41"/>
                </a:cxn>
                <a:cxn ang="0">
                  <a:pos x="109" y="80"/>
                </a:cxn>
                <a:cxn ang="0">
                  <a:pos x="112" y="97"/>
                </a:cxn>
                <a:cxn ang="0">
                  <a:pos x="114" y="106"/>
                </a:cxn>
                <a:cxn ang="0">
                  <a:pos x="116" y="110"/>
                </a:cxn>
                <a:cxn ang="0">
                  <a:pos x="117" y="113"/>
                </a:cxn>
                <a:cxn ang="0">
                  <a:pos x="118" y="114"/>
                </a:cxn>
                <a:cxn ang="0">
                  <a:pos x="119" y="115"/>
                </a:cxn>
                <a:cxn ang="0">
                  <a:pos x="120" y="116"/>
                </a:cxn>
                <a:cxn ang="0">
                  <a:pos x="120" y="116"/>
                </a:cxn>
                <a:cxn ang="0">
                  <a:pos x="121" y="115"/>
                </a:cxn>
              </a:cxnLst>
              <a:rect l="0" t="0" r="r" b="b"/>
              <a:pathLst>
                <a:path w="121" h="116">
                  <a:moveTo>
                    <a:pt x="0" y="114"/>
                  </a:moveTo>
                  <a:lnTo>
                    <a:pt x="0" y="114"/>
                  </a:lnTo>
                  <a:lnTo>
                    <a:pt x="0" y="114"/>
                  </a:lnTo>
                  <a:lnTo>
                    <a:pt x="0" y="114"/>
                  </a:lnTo>
                  <a:lnTo>
                    <a:pt x="0" y="114"/>
                  </a:lnTo>
                  <a:lnTo>
                    <a:pt x="1" y="113"/>
                  </a:lnTo>
                  <a:lnTo>
                    <a:pt x="1" y="113"/>
                  </a:lnTo>
                  <a:lnTo>
                    <a:pt x="1" y="113"/>
                  </a:lnTo>
                  <a:lnTo>
                    <a:pt x="1" y="112"/>
                  </a:lnTo>
                  <a:lnTo>
                    <a:pt x="1" y="112"/>
                  </a:lnTo>
                  <a:lnTo>
                    <a:pt x="1" y="112"/>
                  </a:lnTo>
                  <a:lnTo>
                    <a:pt x="1" y="111"/>
                  </a:lnTo>
                  <a:lnTo>
                    <a:pt x="1" y="111"/>
                  </a:lnTo>
                  <a:lnTo>
                    <a:pt x="2" y="110"/>
                  </a:lnTo>
                  <a:lnTo>
                    <a:pt x="2" y="110"/>
                  </a:lnTo>
                  <a:lnTo>
                    <a:pt x="2" y="110"/>
                  </a:lnTo>
                  <a:lnTo>
                    <a:pt x="2" y="109"/>
                  </a:lnTo>
                  <a:lnTo>
                    <a:pt x="3" y="108"/>
                  </a:lnTo>
                  <a:lnTo>
                    <a:pt x="3" y="106"/>
                  </a:lnTo>
                  <a:lnTo>
                    <a:pt x="3" y="106"/>
                  </a:lnTo>
                  <a:lnTo>
                    <a:pt x="3" y="106"/>
                  </a:lnTo>
                  <a:lnTo>
                    <a:pt x="4" y="105"/>
                  </a:lnTo>
                  <a:lnTo>
                    <a:pt x="4" y="104"/>
                  </a:lnTo>
                  <a:lnTo>
                    <a:pt x="5" y="101"/>
                  </a:lnTo>
                  <a:lnTo>
                    <a:pt x="6" y="95"/>
                  </a:lnTo>
                  <a:lnTo>
                    <a:pt x="6" y="94"/>
                  </a:lnTo>
                  <a:lnTo>
                    <a:pt x="7" y="94"/>
                  </a:lnTo>
                  <a:lnTo>
                    <a:pt x="7" y="93"/>
                  </a:lnTo>
                  <a:lnTo>
                    <a:pt x="7" y="92"/>
                  </a:lnTo>
                  <a:lnTo>
                    <a:pt x="8" y="88"/>
                  </a:lnTo>
                  <a:lnTo>
                    <a:pt x="9" y="80"/>
                  </a:lnTo>
                  <a:lnTo>
                    <a:pt x="9" y="80"/>
                  </a:lnTo>
                  <a:lnTo>
                    <a:pt x="9" y="79"/>
                  </a:lnTo>
                  <a:lnTo>
                    <a:pt x="10" y="78"/>
                  </a:lnTo>
                  <a:lnTo>
                    <a:pt x="10" y="76"/>
                  </a:lnTo>
                  <a:lnTo>
                    <a:pt x="11" y="72"/>
                  </a:lnTo>
                  <a:lnTo>
                    <a:pt x="12" y="64"/>
                  </a:lnTo>
                  <a:lnTo>
                    <a:pt x="15" y="48"/>
                  </a:lnTo>
                  <a:lnTo>
                    <a:pt x="15" y="48"/>
                  </a:lnTo>
                  <a:lnTo>
                    <a:pt x="15" y="47"/>
                  </a:lnTo>
                  <a:lnTo>
                    <a:pt x="15" y="46"/>
                  </a:lnTo>
                  <a:lnTo>
                    <a:pt x="16" y="44"/>
                  </a:lnTo>
                  <a:lnTo>
                    <a:pt x="16" y="40"/>
                  </a:lnTo>
                  <a:lnTo>
                    <a:pt x="18" y="33"/>
                  </a:lnTo>
                  <a:lnTo>
                    <a:pt x="18" y="33"/>
                  </a:lnTo>
                  <a:lnTo>
                    <a:pt x="18" y="32"/>
                  </a:lnTo>
                  <a:lnTo>
                    <a:pt x="18" y="31"/>
                  </a:lnTo>
                  <a:lnTo>
                    <a:pt x="18" y="30"/>
                  </a:lnTo>
                  <a:lnTo>
                    <a:pt x="19" y="26"/>
                  </a:lnTo>
                  <a:lnTo>
                    <a:pt x="21" y="20"/>
                  </a:lnTo>
                  <a:lnTo>
                    <a:pt x="21" y="19"/>
                  </a:lnTo>
                  <a:lnTo>
                    <a:pt x="21" y="19"/>
                  </a:lnTo>
                  <a:lnTo>
                    <a:pt x="21" y="18"/>
                  </a:lnTo>
                  <a:lnTo>
                    <a:pt x="21" y="16"/>
                  </a:lnTo>
                  <a:lnTo>
                    <a:pt x="22" y="14"/>
                  </a:lnTo>
                  <a:lnTo>
                    <a:pt x="22" y="13"/>
                  </a:lnTo>
                  <a:lnTo>
                    <a:pt x="22" y="13"/>
                  </a:lnTo>
                  <a:lnTo>
                    <a:pt x="22" y="12"/>
                  </a:lnTo>
                  <a:lnTo>
                    <a:pt x="23" y="11"/>
                  </a:lnTo>
                  <a:lnTo>
                    <a:pt x="24" y="8"/>
                  </a:lnTo>
                  <a:lnTo>
                    <a:pt x="24" y="8"/>
                  </a:lnTo>
                  <a:lnTo>
                    <a:pt x="24" y="8"/>
                  </a:lnTo>
                  <a:lnTo>
                    <a:pt x="24" y="7"/>
                  </a:lnTo>
                  <a:lnTo>
                    <a:pt x="24" y="6"/>
                  </a:lnTo>
                  <a:lnTo>
                    <a:pt x="24" y="6"/>
                  </a:lnTo>
                  <a:lnTo>
                    <a:pt x="24" y="6"/>
                  </a:lnTo>
                  <a:lnTo>
                    <a:pt x="25" y="5"/>
                  </a:lnTo>
                  <a:lnTo>
                    <a:pt x="25" y="4"/>
                  </a:lnTo>
                  <a:lnTo>
                    <a:pt x="25" y="4"/>
                  </a:lnTo>
                  <a:lnTo>
                    <a:pt x="25" y="4"/>
                  </a:lnTo>
                  <a:lnTo>
                    <a:pt x="26" y="4"/>
                  </a:lnTo>
                  <a:lnTo>
                    <a:pt x="26" y="3"/>
                  </a:lnTo>
                  <a:lnTo>
                    <a:pt x="26" y="3"/>
                  </a:lnTo>
                  <a:lnTo>
                    <a:pt x="26" y="2"/>
                  </a:lnTo>
                  <a:lnTo>
                    <a:pt x="26" y="2"/>
                  </a:lnTo>
                  <a:lnTo>
                    <a:pt x="27" y="2"/>
                  </a:lnTo>
                  <a:lnTo>
                    <a:pt x="27" y="1"/>
                  </a:lnTo>
                  <a:lnTo>
                    <a:pt x="27" y="1"/>
                  </a:lnTo>
                  <a:lnTo>
                    <a:pt x="27" y="1"/>
                  </a:lnTo>
                  <a:lnTo>
                    <a:pt x="27" y="1"/>
                  </a:lnTo>
                  <a:lnTo>
                    <a:pt x="27" y="1"/>
                  </a:lnTo>
                  <a:lnTo>
                    <a:pt x="27" y="1"/>
                  </a:lnTo>
                  <a:lnTo>
                    <a:pt x="27" y="0"/>
                  </a:lnTo>
                  <a:lnTo>
                    <a:pt x="28" y="0"/>
                  </a:lnTo>
                  <a:lnTo>
                    <a:pt x="28" y="0"/>
                  </a:lnTo>
                  <a:lnTo>
                    <a:pt x="28" y="0"/>
                  </a:lnTo>
                  <a:lnTo>
                    <a:pt x="28" y="0"/>
                  </a:lnTo>
                  <a:lnTo>
                    <a:pt x="28" y="0"/>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0" y="0"/>
                  </a:lnTo>
                  <a:lnTo>
                    <a:pt x="30" y="0"/>
                  </a:lnTo>
                  <a:lnTo>
                    <a:pt x="30" y="0"/>
                  </a:lnTo>
                  <a:lnTo>
                    <a:pt x="30" y="0"/>
                  </a:lnTo>
                  <a:lnTo>
                    <a:pt x="30" y="0"/>
                  </a:lnTo>
                  <a:lnTo>
                    <a:pt x="30" y="0"/>
                  </a:lnTo>
                  <a:lnTo>
                    <a:pt x="30" y="0"/>
                  </a:lnTo>
                  <a:lnTo>
                    <a:pt x="31" y="0"/>
                  </a:lnTo>
                  <a:lnTo>
                    <a:pt x="31" y="0"/>
                  </a:lnTo>
                  <a:lnTo>
                    <a:pt x="31" y="0"/>
                  </a:lnTo>
                  <a:lnTo>
                    <a:pt x="31" y="1"/>
                  </a:lnTo>
                  <a:lnTo>
                    <a:pt x="31" y="1"/>
                  </a:lnTo>
                  <a:lnTo>
                    <a:pt x="31" y="1"/>
                  </a:lnTo>
                  <a:lnTo>
                    <a:pt x="31" y="1"/>
                  </a:lnTo>
                  <a:lnTo>
                    <a:pt x="32" y="1"/>
                  </a:lnTo>
                  <a:lnTo>
                    <a:pt x="32" y="1"/>
                  </a:lnTo>
                  <a:lnTo>
                    <a:pt x="32" y="2"/>
                  </a:lnTo>
                  <a:lnTo>
                    <a:pt x="32" y="2"/>
                  </a:lnTo>
                  <a:lnTo>
                    <a:pt x="32" y="2"/>
                  </a:lnTo>
                  <a:lnTo>
                    <a:pt x="32" y="2"/>
                  </a:lnTo>
                  <a:lnTo>
                    <a:pt x="32" y="3"/>
                  </a:lnTo>
                  <a:lnTo>
                    <a:pt x="33" y="3"/>
                  </a:lnTo>
                  <a:lnTo>
                    <a:pt x="33" y="4"/>
                  </a:lnTo>
                  <a:lnTo>
                    <a:pt x="33" y="4"/>
                  </a:lnTo>
                  <a:lnTo>
                    <a:pt x="33" y="4"/>
                  </a:lnTo>
                  <a:lnTo>
                    <a:pt x="33" y="5"/>
                  </a:lnTo>
                  <a:lnTo>
                    <a:pt x="34" y="6"/>
                  </a:lnTo>
                  <a:lnTo>
                    <a:pt x="34" y="6"/>
                  </a:lnTo>
                  <a:lnTo>
                    <a:pt x="34" y="6"/>
                  </a:lnTo>
                  <a:lnTo>
                    <a:pt x="34" y="7"/>
                  </a:lnTo>
                  <a:lnTo>
                    <a:pt x="34" y="8"/>
                  </a:lnTo>
                  <a:lnTo>
                    <a:pt x="35" y="10"/>
                  </a:lnTo>
                  <a:lnTo>
                    <a:pt x="35" y="10"/>
                  </a:lnTo>
                  <a:lnTo>
                    <a:pt x="35" y="11"/>
                  </a:lnTo>
                  <a:lnTo>
                    <a:pt x="36" y="12"/>
                  </a:lnTo>
                  <a:lnTo>
                    <a:pt x="36" y="13"/>
                  </a:lnTo>
                  <a:lnTo>
                    <a:pt x="37" y="16"/>
                  </a:lnTo>
                  <a:lnTo>
                    <a:pt x="38" y="22"/>
                  </a:lnTo>
                  <a:lnTo>
                    <a:pt x="38" y="23"/>
                  </a:lnTo>
                  <a:lnTo>
                    <a:pt x="38" y="23"/>
                  </a:lnTo>
                  <a:lnTo>
                    <a:pt x="39" y="24"/>
                  </a:lnTo>
                  <a:lnTo>
                    <a:pt x="39" y="26"/>
                  </a:lnTo>
                  <a:lnTo>
                    <a:pt x="40" y="30"/>
                  </a:lnTo>
                  <a:lnTo>
                    <a:pt x="41" y="38"/>
                  </a:lnTo>
                  <a:lnTo>
                    <a:pt x="44" y="55"/>
                  </a:lnTo>
                  <a:lnTo>
                    <a:pt x="44" y="56"/>
                  </a:lnTo>
                  <a:lnTo>
                    <a:pt x="44" y="56"/>
                  </a:lnTo>
                  <a:lnTo>
                    <a:pt x="45" y="57"/>
                  </a:lnTo>
                  <a:lnTo>
                    <a:pt x="45" y="59"/>
                  </a:lnTo>
                  <a:lnTo>
                    <a:pt x="46" y="63"/>
                  </a:lnTo>
                  <a:lnTo>
                    <a:pt x="47" y="71"/>
                  </a:lnTo>
                  <a:lnTo>
                    <a:pt x="47" y="72"/>
                  </a:lnTo>
                  <a:lnTo>
                    <a:pt x="47" y="72"/>
                  </a:lnTo>
                  <a:lnTo>
                    <a:pt x="47" y="73"/>
                  </a:lnTo>
                  <a:lnTo>
                    <a:pt x="48" y="75"/>
                  </a:lnTo>
                  <a:lnTo>
                    <a:pt x="48" y="79"/>
                  </a:lnTo>
                  <a:lnTo>
                    <a:pt x="50" y="86"/>
                  </a:lnTo>
                  <a:lnTo>
                    <a:pt x="50" y="87"/>
                  </a:lnTo>
                  <a:lnTo>
                    <a:pt x="50" y="87"/>
                  </a:lnTo>
                  <a:lnTo>
                    <a:pt x="50" y="88"/>
                  </a:lnTo>
                  <a:lnTo>
                    <a:pt x="50" y="90"/>
                  </a:lnTo>
                  <a:lnTo>
                    <a:pt x="51" y="94"/>
                  </a:lnTo>
                  <a:lnTo>
                    <a:pt x="51" y="94"/>
                  </a:lnTo>
                  <a:lnTo>
                    <a:pt x="52" y="95"/>
                  </a:lnTo>
                  <a:lnTo>
                    <a:pt x="52" y="96"/>
                  </a:lnTo>
                  <a:lnTo>
                    <a:pt x="52" y="97"/>
                  </a:lnTo>
                  <a:lnTo>
                    <a:pt x="53" y="100"/>
                  </a:lnTo>
                  <a:lnTo>
                    <a:pt x="53" y="101"/>
                  </a:lnTo>
                  <a:lnTo>
                    <a:pt x="53" y="101"/>
                  </a:lnTo>
                  <a:lnTo>
                    <a:pt x="53" y="102"/>
                  </a:lnTo>
                  <a:lnTo>
                    <a:pt x="54" y="103"/>
                  </a:lnTo>
                  <a:lnTo>
                    <a:pt x="54" y="104"/>
                  </a:lnTo>
                  <a:lnTo>
                    <a:pt x="54" y="104"/>
                  </a:lnTo>
                  <a:lnTo>
                    <a:pt x="54" y="105"/>
                  </a:lnTo>
                  <a:lnTo>
                    <a:pt x="54" y="106"/>
                  </a:lnTo>
                  <a:lnTo>
                    <a:pt x="54" y="106"/>
                  </a:lnTo>
                  <a:lnTo>
                    <a:pt x="54" y="106"/>
                  </a:lnTo>
                  <a:lnTo>
                    <a:pt x="55" y="107"/>
                  </a:lnTo>
                  <a:lnTo>
                    <a:pt x="55" y="108"/>
                  </a:lnTo>
                  <a:lnTo>
                    <a:pt x="56" y="110"/>
                  </a:lnTo>
                  <a:lnTo>
                    <a:pt x="56" y="110"/>
                  </a:lnTo>
                  <a:lnTo>
                    <a:pt x="56" y="111"/>
                  </a:lnTo>
                  <a:lnTo>
                    <a:pt x="56" y="111"/>
                  </a:lnTo>
                  <a:lnTo>
                    <a:pt x="56" y="112"/>
                  </a:lnTo>
                  <a:lnTo>
                    <a:pt x="57" y="112"/>
                  </a:lnTo>
                  <a:lnTo>
                    <a:pt x="57" y="112"/>
                  </a:lnTo>
                  <a:lnTo>
                    <a:pt x="57" y="112"/>
                  </a:lnTo>
                  <a:lnTo>
                    <a:pt x="57" y="113"/>
                  </a:lnTo>
                  <a:lnTo>
                    <a:pt x="57" y="113"/>
                  </a:lnTo>
                  <a:lnTo>
                    <a:pt x="57" y="113"/>
                  </a:lnTo>
                  <a:lnTo>
                    <a:pt x="58" y="114"/>
                  </a:lnTo>
                  <a:lnTo>
                    <a:pt x="58" y="114"/>
                  </a:lnTo>
                  <a:lnTo>
                    <a:pt x="58" y="114"/>
                  </a:lnTo>
                  <a:lnTo>
                    <a:pt x="58" y="114"/>
                  </a:lnTo>
                  <a:lnTo>
                    <a:pt x="58" y="114"/>
                  </a:lnTo>
                  <a:lnTo>
                    <a:pt x="58" y="114"/>
                  </a:lnTo>
                  <a:lnTo>
                    <a:pt x="58" y="115"/>
                  </a:lnTo>
                  <a:lnTo>
                    <a:pt x="58" y="115"/>
                  </a:lnTo>
                  <a:lnTo>
                    <a:pt x="58" y="115"/>
                  </a:lnTo>
                  <a:lnTo>
                    <a:pt x="59" y="115"/>
                  </a:lnTo>
                  <a:lnTo>
                    <a:pt x="59" y="115"/>
                  </a:lnTo>
                  <a:lnTo>
                    <a:pt x="59" y="115"/>
                  </a:lnTo>
                  <a:lnTo>
                    <a:pt x="59" y="115"/>
                  </a:lnTo>
                  <a:lnTo>
                    <a:pt x="59" y="115"/>
                  </a:lnTo>
                  <a:lnTo>
                    <a:pt x="59" y="115"/>
                  </a:lnTo>
                  <a:lnTo>
                    <a:pt x="59" y="115"/>
                  </a:lnTo>
                  <a:lnTo>
                    <a:pt x="59" y="115"/>
                  </a:lnTo>
                  <a:lnTo>
                    <a:pt x="59" y="115"/>
                  </a:lnTo>
                  <a:lnTo>
                    <a:pt x="59" y="115"/>
                  </a:lnTo>
                  <a:lnTo>
                    <a:pt x="60" y="116"/>
                  </a:lnTo>
                  <a:lnTo>
                    <a:pt x="60" y="116"/>
                  </a:lnTo>
                  <a:lnTo>
                    <a:pt x="60" y="116"/>
                  </a:lnTo>
                  <a:lnTo>
                    <a:pt x="60" y="116"/>
                  </a:lnTo>
                  <a:lnTo>
                    <a:pt x="60" y="116"/>
                  </a:lnTo>
                  <a:lnTo>
                    <a:pt x="60" y="116"/>
                  </a:lnTo>
                  <a:lnTo>
                    <a:pt x="60" y="116"/>
                  </a:lnTo>
                  <a:lnTo>
                    <a:pt x="60" y="116"/>
                  </a:lnTo>
                  <a:lnTo>
                    <a:pt x="60" y="116"/>
                  </a:lnTo>
                  <a:lnTo>
                    <a:pt x="60" y="116"/>
                  </a:lnTo>
                  <a:lnTo>
                    <a:pt x="60" y="116"/>
                  </a:lnTo>
                  <a:lnTo>
                    <a:pt x="60" y="116"/>
                  </a:lnTo>
                  <a:lnTo>
                    <a:pt x="61" y="116"/>
                  </a:lnTo>
                  <a:lnTo>
                    <a:pt x="61" y="115"/>
                  </a:lnTo>
                  <a:lnTo>
                    <a:pt x="61" y="115"/>
                  </a:lnTo>
                  <a:lnTo>
                    <a:pt x="61" y="115"/>
                  </a:lnTo>
                  <a:lnTo>
                    <a:pt x="61" y="115"/>
                  </a:lnTo>
                  <a:lnTo>
                    <a:pt x="61" y="115"/>
                  </a:lnTo>
                  <a:lnTo>
                    <a:pt x="61" y="115"/>
                  </a:lnTo>
                  <a:lnTo>
                    <a:pt x="61" y="115"/>
                  </a:lnTo>
                  <a:lnTo>
                    <a:pt x="61" y="115"/>
                  </a:lnTo>
                  <a:lnTo>
                    <a:pt x="61" y="115"/>
                  </a:lnTo>
                  <a:lnTo>
                    <a:pt x="62" y="115"/>
                  </a:lnTo>
                  <a:lnTo>
                    <a:pt x="62" y="115"/>
                  </a:lnTo>
                  <a:lnTo>
                    <a:pt x="62" y="115"/>
                  </a:lnTo>
                  <a:lnTo>
                    <a:pt x="62" y="114"/>
                  </a:lnTo>
                  <a:lnTo>
                    <a:pt x="62" y="114"/>
                  </a:lnTo>
                  <a:lnTo>
                    <a:pt x="62" y="114"/>
                  </a:lnTo>
                  <a:lnTo>
                    <a:pt x="62" y="114"/>
                  </a:lnTo>
                  <a:lnTo>
                    <a:pt x="62" y="114"/>
                  </a:lnTo>
                  <a:lnTo>
                    <a:pt x="62" y="114"/>
                  </a:lnTo>
                  <a:lnTo>
                    <a:pt x="63" y="113"/>
                  </a:lnTo>
                  <a:lnTo>
                    <a:pt x="63" y="113"/>
                  </a:lnTo>
                  <a:lnTo>
                    <a:pt x="63" y="113"/>
                  </a:lnTo>
                  <a:lnTo>
                    <a:pt x="63" y="112"/>
                  </a:lnTo>
                  <a:lnTo>
                    <a:pt x="64" y="112"/>
                  </a:lnTo>
                  <a:lnTo>
                    <a:pt x="64" y="112"/>
                  </a:lnTo>
                  <a:lnTo>
                    <a:pt x="64" y="112"/>
                  </a:lnTo>
                  <a:lnTo>
                    <a:pt x="64" y="111"/>
                  </a:lnTo>
                  <a:lnTo>
                    <a:pt x="64" y="110"/>
                  </a:lnTo>
                  <a:lnTo>
                    <a:pt x="64" y="110"/>
                  </a:lnTo>
                  <a:lnTo>
                    <a:pt x="64" y="110"/>
                  </a:lnTo>
                  <a:lnTo>
                    <a:pt x="64" y="109"/>
                  </a:lnTo>
                  <a:lnTo>
                    <a:pt x="65" y="108"/>
                  </a:lnTo>
                  <a:lnTo>
                    <a:pt x="66" y="106"/>
                  </a:lnTo>
                  <a:lnTo>
                    <a:pt x="66" y="106"/>
                  </a:lnTo>
                  <a:lnTo>
                    <a:pt x="66" y="106"/>
                  </a:lnTo>
                  <a:lnTo>
                    <a:pt x="66" y="105"/>
                  </a:lnTo>
                  <a:lnTo>
                    <a:pt x="66" y="104"/>
                  </a:lnTo>
                  <a:lnTo>
                    <a:pt x="67" y="101"/>
                  </a:lnTo>
                  <a:lnTo>
                    <a:pt x="67" y="101"/>
                  </a:lnTo>
                  <a:lnTo>
                    <a:pt x="67" y="101"/>
                  </a:lnTo>
                  <a:lnTo>
                    <a:pt x="67" y="100"/>
                  </a:lnTo>
                  <a:lnTo>
                    <a:pt x="68" y="98"/>
                  </a:lnTo>
                  <a:lnTo>
                    <a:pt x="68" y="95"/>
                  </a:lnTo>
                  <a:lnTo>
                    <a:pt x="70" y="88"/>
                  </a:lnTo>
                  <a:lnTo>
                    <a:pt x="70" y="87"/>
                  </a:lnTo>
                  <a:lnTo>
                    <a:pt x="70" y="87"/>
                  </a:lnTo>
                  <a:lnTo>
                    <a:pt x="70" y="86"/>
                  </a:lnTo>
                  <a:lnTo>
                    <a:pt x="71" y="84"/>
                  </a:lnTo>
                  <a:lnTo>
                    <a:pt x="71" y="80"/>
                  </a:lnTo>
                  <a:lnTo>
                    <a:pt x="73" y="71"/>
                  </a:lnTo>
                  <a:lnTo>
                    <a:pt x="73" y="71"/>
                  </a:lnTo>
                  <a:lnTo>
                    <a:pt x="73" y="70"/>
                  </a:lnTo>
                  <a:lnTo>
                    <a:pt x="73" y="69"/>
                  </a:lnTo>
                  <a:lnTo>
                    <a:pt x="74" y="67"/>
                  </a:lnTo>
                  <a:lnTo>
                    <a:pt x="75" y="63"/>
                  </a:lnTo>
                  <a:lnTo>
                    <a:pt x="76" y="54"/>
                  </a:lnTo>
                  <a:lnTo>
                    <a:pt x="76" y="54"/>
                  </a:lnTo>
                  <a:lnTo>
                    <a:pt x="76" y="54"/>
                  </a:lnTo>
                  <a:lnTo>
                    <a:pt x="76" y="52"/>
                  </a:lnTo>
                  <a:lnTo>
                    <a:pt x="77" y="50"/>
                  </a:lnTo>
                  <a:lnTo>
                    <a:pt x="77" y="46"/>
                  </a:lnTo>
                  <a:lnTo>
                    <a:pt x="79" y="38"/>
                  </a:lnTo>
                  <a:lnTo>
                    <a:pt x="79" y="38"/>
                  </a:lnTo>
                  <a:lnTo>
                    <a:pt x="79" y="37"/>
                  </a:lnTo>
                  <a:lnTo>
                    <a:pt x="79" y="36"/>
                  </a:lnTo>
                  <a:lnTo>
                    <a:pt x="79" y="34"/>
                  </a:lnTo>
                  <a:lnTo>
                    <a:pt x="80" y="30"/>
                  </a:lnTo>
                  <a:lnTo>
                    <a:pt x="80" y="29"/>
                  </a:lnTo>
                  <a:lnTo>
                    <a:pt x="80" y="29"/>
                  </a:lnTo>
                  <a:lnTo>
                    <a:pt x="81" y="28"/>
                  </a:lnTo>
                  <a:lnTo>
                    <a:pt x="81" y="26"/>
                  </a:lnTo>
                  <a:lnTo>
                    <a:pt x="82" y="22"/>
                  </a:lnTo>
                  <a:lnTo>
                    <a:pt x="82" y="22"/>
                  </a:lnTo>
                  <a:lnTo>
                    <a:pt x="82" y="21"/>
                  </a:lnTo>
                  <a:lnTo>
                    <a:pt x="82" y="20"/>
                  </a:lnTo>
                  <a:lnTo>
                    <a:pt x="82" y="19"/>
                  </a:lnTo>
                  <a:lnTo>
                    <a:pt x="83" y="15"/>
                  </a:lnTo>
                  <a:lnTo>
                    <a:pt x="83" y="15"/>
                  </a:lnTo>
                  <a:lnTo>
                    <a:pt x="83" y="15"/>
                  </a:lnTo>
                  <a:lnTo>
                    <a:pt x="83" y="14"/>
                  </a:lnTo>
                  <a:lnTo>
                    <a:pt x="84" y="12"/>
                  </a:lnTo>
                  <a:lnTo>
                    <a:pt x="85" y="10"/>
                  </a:lnTo>
                  <a:lnTo>
                    <a:pt x="85" y="9"/>
                  </a:lnTo>
                  <a:lnTo>
                    <a:pt x="85" y="9"/>
                  </a:lnTo>
                  <a:lnTo>
                    <a:pt x="85" y="8"/>
                  </a:lnTo>
                  <a:lnTo>
                    <a:pt x="85" y="7"/>
                  </a:lnTo>
                  <a:lnTo>
                    <a:pt x="85" y="7"/>
                  </a:lnTo>
                  <a:lnTo>
                    <a:pt x="86" y="7"/>
                  </a:lnTo>
                  <a:lnTo>
                    <a:pt x="86" y="6"/>
                  </a:lnTo>
                  <a:lnTo>
                    <a:pt x="86" y="5"/>
                  </a:lnTo>
                  <a:lnTo>
                    <a:pt x="86" y="5"/>
                  </a:lnTo>
                  <a:lnTo>
                    <a:pt x="86" y="5"/>
                  </a:lnTo>
                  <a:lnTo>
                    <a:pt x="87" y="4"/>
                  </a:lnTo>
                  <a:lnTo>
                    <a:pt x="87" y="4"/>
                  </a:lnTo>
                  <a:lnTo>
                    <a:pt x="87" y="3"/>
                  </a:lnTo>
                  <a:lnTo>
                    <a:pt x="87" y="3"/>
                  </a:lnTo>
                  <a:lnTo>
                    <a:pt x="87" y="3"/>
                  </a:lnTo>
                  <a:lnTo>
                    <a:pt x="87" y="2"/>
                  </a:lnTo>
                  <a:lnTo>
                    <a:pt x="88" y="2"/>
                  </a:lnTo>
                  <a:lnTo>
                    <a:pt x="88" y="2"/>
                  </a:lnTo>
                  <a:lnTo>
                    <a:pt x="88" y="2"/>
                  </a:lnTo>
                  <a:lnTo>
                    <a:pt x="88" y="2"/>
                  </a:lnTo>
                  <a:lnTo>
                    <a:pt x="88" y="1"/>
                  </a:lnTo>
                  <a:lnTo>
                    <a:pt x="88" y="1"/>
                  </a:lnTo>
                  <a:lnTo>
                    <a:pt x="88" y="1"/>
                  </a:lnTo>
                  <a:lnTo>
                    <a:pt x="88" y="1"/>
                  </a:lnTo>
                  <a:lnTo>
                    <a:pt x="89" y="1"/>
                  </a:lnTo>
                  <a:lnTo>
                    <a:pt x="89" y="1"/>
                  </a:lnTo>
                  <a:lnTo>
                    <a:pt x="89" y="0"/>
                  </a:lnTo>
                  <a:lnTo>
                    <a:pt x="89" y="0"/>
                  </a:lnTo>
                  <a:lnTo>
                    <a:pt x="89" y="0"/>
                  </a:lnTo>
                  <a:lnTo>
                    <a:pt x="89" y="0"/>
                  </a:lnTo>
                  <a:lnTo>
                    <a:pt x="89" y="0"/>
                  </a:lnTo>
                  <a:lnTo>
                    <a:pt x="89" y="0"/>
                  </a:lnTo>
                  <a:lnTo>
                    <a:pt x="89" y="0"/>
                  </a:lnTo>
                  <a:lnTo>
                    <a:pt x="89" y="0"/>
                  </a:lnTo>
                  <a:lnTo>
                    <a:pt x="89" y="0"/>
                  </a:lnTo>
                  <a:lnTo>
                    <a:pt x="90" y="0"/>
                  </a:lnTo>
                  <a:lnTo>
                    <a:pt x="90" y="0"/>
                  </a:lnTo>
                  <a:lnTo>
                    <a:pt x="90" y="0"/>
                  </a:lnTo>
                  <a:lnTo>
                    <a:pt x="90" y="0"/>
                  </a:lnTo>
                  <a:lnTo>
                    <a:pt x="90" y="0"/>
                  </a:lnTo>
                  <a:lnTo>
                    <a:pt x="90" y="0"/>
                  </a:lnTo>
                  <a:lnTo>
                    <a:pt x="90" y="0"/>
                  </a:lnTo>
                  <a:lnTo>
                    <a:pt x="90" y="0"/>
                  </a:lnTo>
                  <a:lnTo>
                    <a:pt x="90" y="0"/>
                  </a:lnTo>
                  <a:lnTo>
                    <a:pt x="90" y="0"/>
                  </a:lnTo>
                  <a:lnTo>
                    <a:pt x="91" y="0"/>
                  </a:lnTo>
                  <a:lnTo>
                    <a:pt x="91" y="0"/>
                  </a:lnTo>
                  <a:lnTo>
                    <a:pt x="91" y="0"/>
                  </a:lnTo>
                  <a:lnTo>
                    <a:pt x="91" y="0"/>
                  </a:lnTo>
                  <a:lnTo>
                    <a:pt x="91" y="0"/>
                  </a:lnTo>
                  <a:lnTo>
                    <a:pt x="91" y="0"/>
                  </a:lnTo>
                  <a:lnTo>
                    <a:pt x="91" y="0"/>
                  </a:lnTo>
                  <a:lnTo>
                    <a:pt x="91" y="0"/>
                  </a:lnTo>
                  <a:lnTo>
                    <a:pt x="91" y="0"/>
                  </a:lnTo>
                  <a:lnTo>
                    <a:pt x="91" y="0"/>
                  </a:lnTo>
                  <a:lnTo>
                    <a:pt x="91" y="0"/>
                  </a:lnTo>
                  <a:lnTo>
                    <a:pt x="91" y="0"/>
                  </a:lnTo>
                  <a:lnTo>
                    <a:pt x="92" y="0"/>
                  </a:lnTo>
                  <a:lnTo>
                    <a:pt x="92" y="0"/>
                  </a:lnTo>
                  <a:lnTo>
                    <a:pt x="92" y="0"/>
                  </a:lnTo>
                  <a:lnTo>
                    <a:pt x="92" y="0"/>
                  </a:lnTo>
                  <a:lnTo>
                    <a:pt x="92" y="0"/>
                  </a:lnTo>
                  <a:lnTo>
                    <a:pt x="92" y="1"/>
                  </a:lnTo>
                  <a:lnTo>
                    <a:pt x="92" y="1"/>
                  </a:lnTo>
                  <a:lnTo>
                    <a:pt x="92" y="1"/>
                  </a:lnTo>
                  <a:lnTo>
                    <a:pt x="93" y="1"/>
                  </a:lnTo>
                  <a:lnTo>
                    <a:pt x="93" y="1"/>
                  </a:lnTo>
                  <a:lnTo>
                    <a:pt x="93" y="2"/>
                  </a:lnTo>
                  <a:lnTo>
                    <a:pt x="93" y="2"/>
                  </a:lnTo>
                  <a:lnTo>
                    <a:pt x="93" y="2"/>
                  </a:lnTo>
                  <a:lnTo>
                    <a:pt x="93" y="2"/>
                  </a:lnTo>
                  <a:lnTo>
                    <a:pt x="93" y="3"/>
                  </a:lnTo>
                  <a:lnTo>
                    <a:pt x="94" y="3"/>
                  </a:lnTo>
                  <a:lnTo>
                    <a:pt x="94" y="4"/>
                  </a:lnTo>
                  <a:lnTo>
                    <a:pt x="94" y="4"/>
                  </a:lnTo>
                  <a:lnTo>
                    <a:pt x="94" y="4"/>
                  </a:lnTo>
                  <a:lnTo>
                    <a:pt x="95" y="5"/>
                  </a:lnTo>
                  <a:lnTo>
                    <a:pt x="95" y="5"/>
                  </a:lnTo>
                  <a:lnTo>
                    <a:pt x="95" y="5"/>
                  </a:lnTo>
                  <a:lnTo>
                    <a:pt x="95" y="6"/>
                  </a:lnTo>
                  <a:lnTo>
                    <a:pt x="95" y="7"/>
                  </a:lnTo>
                  <a:lnTo>
                    <a:pt x="96" y="9"/>
                  </a:lnTo>
                  <a:lnTo>
                    <a:pt x="96" y="9"/>
                  </a:lnTo>
                  <a:lnTo>
                    <a:pt x="96" y="10"/>
                  </a:lnTo>
                  <a:lnTo>
                    <a:pt x="96" y="10"/>
                  </a:lnTo>
                  <a:lnTo>
                    <a:pt x="97" y="12"/>
                  </a:lnTo>
                  <a:lnTo>
                    <a:pt x="97" y="15"/>
                  </a:lnTo>
                  <a:lnTo>
                    <a:pt x="97" y="15"/>
                  </a:lnTo>
                  <a:lnTo>
                    <a:pt x="98" y="16"/>
                  </a:lnTo>
                  <a:lnTo>
                    <a:pt x="98" y="16"/>
                  </a:lnTo>
                  <a:lnTo>
                    <a:pt x="98" y="18"/>
                  </a:lnTo>
                  <a:lnTo>
                    <a:pt x="99" y="21"/>
                  </a:lnTo>
                  <a:lnTo>
                    <a:pt x="99" y="22"/>
                  </a:lnTo>
                  <a:lnTo>
                    <a:pt x="99" y="22"/>
                  </a:lnTo>
                  <a:lnTo>
                    <a:pt x="99" y="23"/>
                  </a:lnTo>
                  <a:lnTo>
                    <a:pt x="100" y="25"/>
                  </a:lnTo>
                  <a:lnTo>
                    <a:pt x="100" y="29"/>
                  </a:lnTo>
                  <a:lnTo>
                    <a:pt x="102" y="37"/>
                  </a:lnTo>
                  <a:lnTo>
                    <a:pt x="102" y="38"/>
                  </a:lnTo>
                  <a:lnTo>
                    <a:pt x="102" y="38"/>
                  </a:lnTo>
                  <a:lnTo>
                    <a:pt x="102" y="39"/>
                  </a:lnTo>
                  <a:lnTo>
                    <a:pt x="103" y="41"/>
                  </a:lnTo>
                  <a:lnTo>
                    <a:pt x="103" y="46"/>
                  </a:lnTo>
                  <a:lnTo>
                    <a:pt x="105" y="54"/>
                  </a:lnTo>
                  <a:lnTo>
                    <a:pt x="107" y="71"/>
                  </a:lnTo>
                  <a:lnTo>
                    <a:pt x="108" y="72"/>
                  </a:lnTo>
                  <a:lnTo>
                    <a:pt x="108" y="72"/>
                  </a:lnTo>
                  <a:lnTo>
                    <a:pt x="108" y="74"/>
                  </a:lnTo>
                  <a:lnTo>
                    <a:pt x="108" y="76"/>
                  </a:lnTo>
                  <a:lnTo>
                    <a:pt x="109" y="80"/>
                  </a:lnTo>
                  <a:lnTo>
                    <a:pt x="111" y="88"/>
                  </a:lnTo>
                  <a:lnTo>
                    <a:pt x="111" y="89"/>
                  </a:lnTo>
                  <a:lnTo>
                    <a:pt x="111" y="89"/>
                  </a:lnTo>
                  <a:lnTo>
                    <a:pt x="111" y="90"/>
                  </a:lnTo>
                  <a:lnTo>
                    <a:pt x="111" y="92"/>
                  </a:lnTo>
                  <a:lnTo>
                    <a:pt x="112" y="96"/>
                  </a:lnTo>
                  <a:lnTo>
                    <a:pt x="112" y="96"/>
                  </a:lnTo>
                  <a:lnTo>
                    <a:pt x="112" y="97"/>
                  </a:lnTo>
                  <a:lnTo>
                    <a:pt x="113" y="98"/>
                  </a:lnTo>
                  <a:lnTo>
                    <a:pt x="113" y="99"/>
                  </a:lnTo>
                  <a:lnTo>
                    <a:pt x="114" y="102"/>
                  </a:lnTo>
                  <a:lnTo>
                    <a:pt x="114" y="103"/>
                  </a:lnTo>
                  <a:lnTo>
                    <a:pt x="114" y="103"/>
                  </a:lnTo>
                  <a:lnTo>
                    <a:pt x="114" y="104"/>
                  </a:lnTo>
                  <a:lnTo>
                    <a:pt x="114" y="105"/>
                  </a:lnTo>
                  <a:lnTo>
                    <a:pt x="114" y="106"/>
                  </a:lnTo>
                  <a:lnTo>
                    <a:pt x="115" y="106"/>
                  </a:lnTo>
                  <a:lnTo>
                    <a:pt x="115" y="106"/>
                  </a:lnTo>
                  <a:lnTo>
                    <a:pt x="115" y="108"/>
                  </a:lnTo>
                  <a:lnTo>
                    <a:pt x="115" y="108"/>
                  </a:lnTo>
                  <a:lnTo>
                    <a:pt x="115" y="108"/>
                  </a:lnTo>
                  <a:lnTo>
                    <a:pt x="115" y="109"/>
                  </a:lnTo>
                  <a:lnTo>
                    <a:pt x="116" y="110"/>
                  </a:lnTo>
                  <a:lnTo>
                    <a:pt x="116" y="110"/>
                  </a:lnTo>
                  <a:lnTo>
                    <a:pt x="116" y="110"/>
                  </a:lnTo>
                  <a:lnTo>
                    <a:pt x="116" y="111"/>
                  </a:lnTo>
                  <a:lnTo>
                    <a:pt x="117" y="112"/>
                  </a:lnTo>
                  <a:lnTo>
                    <a:pt x="117" y="112"/>
                  </a:lnTo>
                  <a:lnTo>
                    <a:pt x="117" y="112"/>
                  </a:lnTo>
                  <a:lnTo>
                    <a:pt x="117" y="112"/>
                  </a:lnTo>
                  <a:lnTo>
                    <a:pt x="117" y="113"/>
                  </a:lnTo>
                  <a:lnTo>
                    <a:pt x="117" y="113"/>
                  </a:lnTo>
                  <a:lnTo>
                    <a:pt x="117" y="113"/>
                  </a:lnTo>
                  <a:lnTo>
                    <a:pt x="117" y="113"/>
                  </a:lnTo>
                  <a:lnTo>
                    <a:pt x="117" y="114"/>
                  </a:lnTo>
                  <a:lnTo>
                    <a:pt x="118" y="114"/>
                  </a:lnTo>
                  <a:lnTo>
                    <a:pt x="118" y="114"/>
                  </a:lnTo>
                  <a:lnTo>
                    <a:pt x="118" y="114"/>
                  </a:lnTo>
                  <a:lnTo>
                    <a:pt x="118" y="114"/>
                  </a:lnTo>
                  <a:lnTo>
                    <a:pt x="118" y="114"/>
                  </a:lnTo>
                  <a:lnTo>
                    <a:pt x="118" y="114"/>
                  </a:lnTo>
                  <a:lnTo>
                    <a:pt x="118" y="115"/>
                  </a:lnTo>
                  <a:lnTo>
                    <a:pt x="118" y="115"/>
                  </a:lnTo>
                  <a:lnTo>
                    <a:pt x="119" y="115"/>
                  </a:lnTo>
                  <a:lnTo>
                    <a:pt x="119" y="115"/>
                  </a:lnTo>
                  <a:lnTo>
                    <a:pt x="119" y="115"/>
                  </a:lnTo>
                  <a:lnTo>
                    <a:pt x="119" y="115"/>
                  </a:lnTo>
                  <a:lnTo>
                    <a:pt x="119" y="115"/>
                  </a:lnTo>
                  <a:lnTo>
                    <a:pt x="119" y="115"/>
                  </a:lnTo>
                  <a:lnTo>
                    <a:pt x="119" y="115"/>
                  </a:lnTo>
                  <a:lnTo>
                    <a:pt x="119" y="115"/>
                  </a:lnTo>
                  <a:lnTo>
                    <a:pt x="119" y="115"/>
                  </a:lnTo>
                  <a:lnTo>
                    <a:pt x="119" y="116"/>
                  </a:lnTo>
                  <a:lnTo>
                    <a:pt x="120" y="116"/>
                  </a:lnTo>
                  <a:lnTo>
                    <a:pt x="120" y="116"/>
                  </a:lnTo>
                  <a:lnTo>
                    <a:pt x="120" y="116"/>
                  </a:lnTo>
                  <a:lnTo>
                    <a:pt x="120" y="116"/>
                  </a:lnTo>
                  <a:lnTo>
                    <a:pt x="120" y="116"/>
                  </a:lnTo>
                  <a:lnTo>
                    <a:pt x="120" y="116"/>
                  </a:lnTo>
                  <a:lnTo>
                    <a:pt x="120" y="116"/>
                  </a:lnTo>
                  <a:lnTo>
                    <a:pt x="120" y="116"/>
                  </a:lnTo>
                  <a:lnTo>
                    <a:pt x="120" y="116"/>
                  </a:lnTo>
                  <a:lnTo>
                    <a:pt x="120" y="116"/>
                  </a:lnTo>
                  <a:lnTo>
                    <a:pt x="120" y="116"/>
                  </a:lnTo>
                  <a:lnTo>
                    <a:pt x="121" y="116"/>
                  </a:lnTo>
                  <a:lnTo>
                    <a:pt x="121" y="115"/>
                  </a:lnTo>
                  <a:lnTo>
                    <a:pt x="121" y="115"/>
                  </a:lnTo>
                  <a:lnTo>
                    <a:pt x="121" y="115"/>
                  </a:lnTo>
                  <a:lnTo>
                    <a:pt x="121" y="115"/>
                  </a:lnTo>
                  <a:lnTo>
                    <a:pt x="121" y="115"/>
                  </a:lnTo>
                  <a:lnTo>
                    <a:pt x="121" y="115"/>
                  </a:lnTo>
                  <a:lnTo>
                    <a:pt x="121" y="115"/>
                  </a:lnTo>
                  <a:lnTo>
                    <a:pt x="121" y="115"/>
                  </a:lnTo>
                  <a:lnTo>
                    <a:pt x="121" y="115"/>
                  </a:lnTo>
                  <a:lnTo>
                    <a:pt x="121" y="115"/>
                  </a:lnTo>
                  <a:lnTo>
                    <a:pt x="121" y="115"/>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4" name="Freeform 66"/>
            <p:cNvSpPr>
              <a:spLocks/>
            </p:cNvSpPr>
            <p:nvPr/>
          </p:nvSpPr>
          <p:spPr bwMode="auto">
            <a:xfrm>
              <a:off x="2931" y="2186"/>
              <a:ext cx="118" cy="116"/>
            </a:xfrm>
            <a:custGeom>
              <a:avLst/>
              <a:gdLst/>
              <a:ahLst/>
              <a:cxnLst>
                <a:cxn ang="0">
                  <a:pos x="2" y="114"/>
                </a:cxn>
                <a:cxn ang="0">
                  <a:pos x="3" y="110"/>
                </a:cxn>
                <a:cxn ang="0">
                  <a:pos x="6" y="102"/>
                </a:cxn>
                <a:cxn ang="0">
                  <a:pos x="8" y="93"/>
                </a:cxn>
                <a:cxn ang="0">
                  <a:pos x="12" y="70"/>
                </a:cxn>
                <a:cxn ang="0">
                  <a:pos x="19" y="28"/>
                </a:cxn>
                <a:cxn ang="0">
                  <a:pos x="22" y="14"/>
                </a:cxn>
                <a:cxn ang="0">
                  <a:pos x="23" y="8"/>
                </a:cxn>
                <a:cxn ang="0">
                  <a:pos x="25" y="4"/>
                </a:cxn>
                <a:cxn ang="0">
                  <a:pos x="26" y="1"/>
                </a:cxn>
                <a:cxn ang="0">
                  <a:pos x="27" y="0"/>
                </a:cxn>
                <a:cxn ang="0">
                  <a:pos x="28" y="0"/>
                </a:cxn>
                <a:cxn ang="0">
                  <a:pos x="28" y="0"/>
                </a:cxn>
                <a:cxn ang="0">
                  <a:pos x="29" y="0"/>
                </a:cxn>
                <a:cxn ang="0">
                  <a:pos x="30" y="1"/>
                </a:cxn>
                <a:cxn ang="0">
                  <a:pos x="31" y="2"/>
                </a:cxn>
                <a:cxn ang="0">
                  <a:pos x="32" y="5"/>
                </a:cxn>
                <a:cxn ang="0">
                  <a:pos x="35" y="14"/>
                </a:cxn>
                <a:cxn ang="0">
                  <a:pos x="37" y="24"/>
                </a:cxn>
                <a:cxn ang="0">
                  <a:pos x="42" y="55"/>
                </a:cxn>
                <a:cxn ang="0">
                  <a:pos x="45" y="75"/>
                </a:cxn>
                <a:cxn ang="0">
                  <a:pos x="49" y="94"/>
                </a:cxn>
                <a:cxn ang="0">
                  <a:pos x="51" y="104"/>
                </a:cxn>
                <a:cxn ang="0">
                  <a:pos x="52" y="109"/>
                </a:cxn>
                <a:cxn ang="0">
                  <a:pos x="54" y="113"/>
                </a:cxn>
                <a:cxn ang="0">
                  <a:pos x="55" y="114"/>
                </a:cxn>
                <a:cxn ang="0">
                  <a:pos x="56" y="115"/>
                </a:cxn>
                <a:cxn ang="0">
                  <a:pos x="56" y="116"/>
                </a:cxn>
                <a:cxn ang="0">
                  <a:pos x="57" y="116"/>
                </a:cxn>
                <a:cxn ang="0">
                  <a:pos x="58" y="115"/>
                </a:cxn>
                <a:cxn ang="0">
                  <a:pos x="59" y="114"/>
                </a:cxn>
                <a:cxn ang="0">
                  <a:pos x="60" y="111"/>
                </a:cxn>
                <a:cxn ang="0">
                  <a:pos x="62" y="105"/>
                </a:cxn>
                <a:cxn ang="0">
                  <a:pos x="65" y="90"/>
                </a:cxn>
                <a:cxn ang="0">
                  <a:pos x="69" y="68"/>
                </a:cxn>
                <a:cxn ang="0">
                  <a:pos x="74" y="35"/>
                </a:cxn>
                <a:cxn ang="0">
                  <a:pos x="76" y="25"/>
                </a:cxn>
                <a:cxn ang="0">
                  <a:pos x="79" y="13"/>
                </a:cxn>
                <a:cxn ang="0">
                  <a:pos x="81" y="5"/>
                </a:cxn>
                <a:cxn ang="0">
                  <a:pos x="82" y="2"/>
                </a:cxn>
                <a:cxn ang="0">
                  <a:pos x="83" y="1"/>
                </a:cxn>
                <a:cxn ang="0">
                  <a:pos x="84" y="0"/>
                </a:cxn>
                <a:cxn ang="0">
                  <a:pos x="84" y="0"/>
                </a:cxn>
                <a:cxn ang="0">
                  <a:pos x="85" y="0"/>
                </a:cxn>
                <a:cxn ang="0">
                  <a:pos x="86" y="0"/>
                </a:cxn>
                <a:cxn ang="0">
                  <a:pos x="87" y="2"/>
                </a:cxn>
                <a:cxn ang="0">
                  <a:pos x="88" y="5"/>
                </a:cxn>
                <a:cxn ang="0">
                  <a:pos x="90" y="12"/>
                </a:cxn>
                <a:cxn ang="0">
                  <a:pos x="93" y="24"/>
                </a:cxn>
                <a:cxn ang="0">
                  <a:pos x="100" y="69"/>
                </a:cxn>
                <a:cxn ang="0">
                  <a:pos x="103" y="88"/>
                </a:cxn>
                <a:cxn ang="0">
                  <a:pos x="106" y="102"/>
                </a:cxn>
                <a:cxn ang="0">
                  <a:pos x="108" y="107"/>
                </a:cxn>
                <a:cxn ang="0">
                  <a:pos x="109" y="111"/>
                </a:cxn>
                <a:cxn ang="0">
                  <a:pos x="110" y="113"/>
                </a:cxn>
                <a:cxn ang="0">
                  <a:pos x="111" y="115"/>
                </a:cxn>
                <a:cxn ang="0">
                  <a:pos x="112" y="115"/>
                </a:cxn>
                <a:cxn ang="0">
                  <a:pos x="112" y="116"/>
                </a:cxn>
                <a:cxn ang="0">
                  <a:pos x="113" y="115"/>
                </a:cxn>
                <a:cxn ang="0">
                  <a:pos x="114" y="114"/>
                </a:cxn>
                <a:cxn ang="0">
                  <a:pos x="115" y="112"/>
                </a:cxn>
                <a:cxn ang="0">
                  <a:pos x="117" y="108"/>
                </a:cxn>
              </a:cxnLst>
              <a:rect l="0" t="0" r="r" b="b"/>
              <a:pathLst>
                <a:path w="118" h="116">
                  <a:moveTo>
                    <a:pt x="0" y="115"/>
                  </a:moveTo>
                  <a:lnTo>
                    <a:pt x="1" y="115"/>
                  </a:lnTo>
                  <a:lnTo>
                    <a:pt x="1" y="114"/>
                  </a:lnTo>
                  <a:lnTo>
                    <a:pt x="1" y="114"/>
                  </a:lnTo>
                  <a:lnTo>
                    <a:pt x="1" y="114"/>
                  </a:lnTo>
                  <a:lnTo>
                    <a:pt x="1" y="114"/>
                  </a:lnTo>
                  <a:lnTo>
                    <a:pt x="1" y="114"/>
                  </a:lnTo>
                  <a:lnTo>
                    <a:pt x="2" y="114"/>
                  </a:lnTo>
                  <a:lnTo>
                    <a:pt x="2" y="113"/>
                  </a:lnTo>
                  <a:lnTo>
                    <a:pt x="2" y="112"/>
                  </a:lnTo>
                  <a:lnTo>
                    <a:pt x="2" y="112"/>
                  </a:lnTo>
                  <a:lnTo>
                    <a:pt x="2" y="112"/>
                  </a:lnTo>
                  <a:lnTo>
                    <a:pt x="2" y="112"/>
                  </a:lnTo>
                  <a:lnTo>
                    <a:pt x="3" y="111"/>
                  </a:lnTo>
                  <a:lnTo>
                    <a:pt x="3" y="111"/>
                  </a:lnTo>
                  <a:lnTo>
                    <a:pt x="3" y="110"/>
                  </a:lnTo>
                  <a:lnTo>
                    <a:pt x="3" y="110"/>
                  </a:lnTo>
                  <a:lnTo>
                    <a:pt x="3" y="109"/>
                  </a:lnTo>
                  <a:lnTo>
                    <a:pt x="4" y="107"/>
                  </a:lnTo>
                  <a:lnTo>
                    <a:pt x="4" y="107"/>
                  </a:lnTo>
                  <a:lnTo>
                    <a:pt x="4" y="106"/>
                  </a:lnTo>
                  <a:lnTo>
                    <a:pt x="4" y="106"/>
                  </a:lnTo>
                  <a:lnTo>
                    <a:pt x="5" y="104"/>
                  </a:lnTo>
                  <a:lnTo>
                    <a:pt x="6" y="102"/>
                  </a:lnTo>
                  <a:lnTo>
                    <a:pt x="6" y="101"/>
                  </a:lnTo>
                  <a:lnTo>
                    <a:pt x="6" y="101"/>
                  </a:lnTo>
                  <a:lnTo>
                    <a:pt x="6" y="100"/>
                  </a:lnTo>
                  <a:lnTo>
                    <a:pt x="6" y="98"/>
                  </a:lnTo>
                  <a:lnTo>
                    <a:pt x="7" y="95"/>
                  </a:lnTo>
                  <a:lnTo>
                    <a:pt x="7" y="94"/>
                  </a:lnTo>
                  <a:lnTo>
                    <a:pt x="7" y="94"/>
                  </a:lnTo>
                  <a:lnTo>
                    <a:pt x="8" y="93"/>
                  </a:lnTo>
                  <a:lnTo>
                    <a:pt x="8" y="91"/>
                  </a:lnTo>
                  <a:lnTo>
                    <a:pt x="9" y="87"/>
                  </a:lnTo>
                  <a:lnTo>
                    <a:pt x="10" y="79"/>
                  </a:lnTo>
                  <a:lnTo>
                    <a:pt x="10" y="78"/>
                  </a:lnTo>
                  <a:lnTo>
                    <a:pt x="10" y="78"/>
                  </a:lnTo>
                  <a:lnTo>
                    <a:pt x="10" y="76"/>
                  </a:lnTo>
                  <a:lnTo>
                    <a:pt x="11" y="74"/>
                  </a:lnTo>
                  <a:lnTo>
                    <a:pt x="12" y="70"/>
                  </a:lnTo>
                  <a:lnTo>
                    <a:pt x="13" y="61"/>
                  </a:lnTo>
                  <a:lnTo>
                    <a:pt x="16" y="44"/>
                  </a:lnTo>
                  <a:lnTo>
                    <a:pt x="16" y="43"/>
                  </a:lnTo>
                  <a:lnTo>
                    <a:pt x="16" y="43"/>
                  </a:lnTo>
                  <a:lnTo>
                    <a:pt x="16" y="42"/>
                  </a:lnTo>
                  <a:lnTo>
                    <a:pt x="17" y="40"/>
                  </a:lnTo>
                  <a:lnTo>
                    <a:pt x="17" y="36"/>
                  </a:lnTo>
                  <a:lnTo>
                    <a:pt x="19" y="28"/>
                  </a:lnTo>
                  <a:lnTo>
                    <a:pt x="19" y="27"/>
                  </a:lnTo>
                  <a:lnTo>
                    <a:pt x="19" y="27"/>
                  </a:lnTo>
                  <a:lnTo>
                    <a:pt x="19" y="26"/>
                  </a:lnTo>
                  <a:lnTo>
                    <a:pt x="19" y="24"/>
                  </a:lnTo>
                  <a:lnTo>
                    <a:pt x="20" y="21"/>
                  </a:lnTo>
                  <a:lnTo>
                    <a:pt x="21" y="14"/>
                  </a:lnTo>
                  <a:lnTo>
                    <a:pt x="21" y="14"/>
                  </a:lnTo>
                  <a:lnTo>
                    <a:pt x="22" y="14"/>
                  </a:lnTo>
                  <a:lnTo>
                    <a:pt x="22" y="13"/>
                  </a:lnTo>
                  <a:lnTo>
                    <a:pt x="22" y="12"/>
                  </a:lnTo>
                  <a:lnTo>
                    <a:pt x="22" y="11"/>
                  </a:lnTo>
                  <a:lnTo>
                    <a:pt x="22" y="11"/>
                  </a:lnTo>
                  <a:lnTo>
                    <a:pt x="23" y="10"/>
                  </a:lnTo>
                  <a:lnTo>
                    <a:pt x="23" y="9"/>
                  </a:lnTo>
                  <a:lnTo>
                    <a:pt x="23" y="8"/>
                  </a:lnTo>
                  <a:lnTo>
                    <a:pt x="23" y="8"/>
                  </a:lnTo>
                  <a:lnTo>
                    <a:pt x="23" y="8"/>
                  </a:lnTo>
                  <a:lnTo>
                    <a:pt x="24" y="6"/>
                  </a:lnTo>
                  <a:lnTo>
                    <a:pt x="24" y="6"/>
                  </a:lnTo>
                  <a:lnTo>
                    <a:pt x="24" y="6"/>
                  </a:lnTo>
                  <a:lnTo>
                    <a:pt x="24" y="5"/>
                  </a:lnTo>
                  <a:lnTo>
                    <a:pt x="24" y="4"/>
                  </a:lnTo>
                  <a:lnTo>
                    <a:pt x="25" y="4"/>
                  </a:lnTo>
                  <a:lnTo>
                    <a:pt x="25" y="4"/>
                  </a:lnTo>
                  <a:lnTo>
                    <a:pt x="25" y="4"/>
                  </a:lnTo>
                  <a:lnTo>
                    <a:pt x="25" y="3"/>
                  </a:lnTo>
                  <a:lnTo>
                    <a:pt x="25" y="3"/>
                  </a:lnTo>
                  <a:lnTo>
                    <a:pt x="25" y="3"/>
                  </a:lnTo>
                  <a:lnTo>
                    <a:pt x="25" y="2"/>
                  </a:lnTo>
                  <a:lnTo>
                    <a:pt x="25" y="2"/>
                  </a:lnTo>
                  <a:lnTo>
                    <a:pt x="26" y="2"/>
                  </a:lnTo>
                  <a:lnTo>
                    <a:pt x="26" y="1"/>
                  </a:lnTo>
                  <a:lnTo>
                    <a:pt x="26" y="1"/>
                  </a:lnTo>
                  <a:lnTo>
                    <a:pt x="26" y="1"/>
                  </a:lnTo>
                  <a:lnTo>
                    <a:pt x="26" y="1"/>
                  </a:lnTo>
                  <a:lnTo>
                    <a:pt x="26" y="1"/>
                  </a:lnTo>
                  <a:lnTo>
                    <a:pt x="27" y="1"/>
                  </a:lnTo>
                  <a:lnTo>
                    <a:pt x="27" y="0"/>
                  </a:lnTo>
                  <a:lnTo>
                    <a:pt x="27" y="0"/>
                  </a:lnTo>
                  <a:lnTo>
                    <a:pt x="27" y="0"/>
                  </a:lnTo>
                  <a:lnTo>
                    <a:pt x="27" y="0"/>
                  </a:lnTo>
                  <a:lnTo>
                    <a:pt x="27" y="0"/>
                  </a:lnTo>
                  <a:lnTo>
                    <a:pt x="27" y="0"/>
                  </a:lnTo>
                  <a:lnTo>
                    <a:pt x="27" y="0"/>
                  </a:lnTo>
                  <a:lnTo>
                    <a:pt x="27" y="0"/>
                  </a:lnTo>
                  <a:lnTo>
                    <a:pt x="27" y="0"/>
                  </a:lnTo>
                  <a:lnTo>
                    <a:pt x="27" y="0"/>
                  </a:lnTo>
                  <a:lnTo>
                    <a:pt x="28" y="0"/>
                  </a:lnTo>
                  <a:lnTo>
                    <a:pt x="28" y="0"/>
                  </a:lnTo>
                  <a:lnTo>
                    <a:pt x="28" y="0"/>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0"/>
                  </a:lnTo>
                  <a:lnTo>
                    <a:pt x="29" y="0"/>
                  </a:lnTo>
                  <a:lnTo>
                    <a:pt x="29" y="0"/>
                  </a:lnTo>
                  <a:lnTo>
                    <a:pt x="29" y="0"/>
                  </a:lnTo>
                  <a:lnTo>
                    <a:pt x="29" y="0"/>
                  </a:lnTo>
                  <a:lnTo>
                    <a:pt x="29" y="0"/>
                  </a:lnTo>
                  <a:lnTo>
                    <a:pt x="29" y="0"/>
                  </a:lnTo>
                  <a:lnTo>
                    <a:pt x="30" y="0"/>
                  </a:lnTo>
                  <a:lnTo>
                    <a:pt x="30" y="0"/>
                  </a:lnTo>
                  <a:lnTo>
                    <a:pt x="30" y="1"/>
                  </a:lnTo>
                  <a:lnTo>
                    <a:pt x="30" y="1"/>
                  </a:lnTo>
                  <a:lnTo>
                    <a:pt x="30" y="1"/>
                  </a:lnTo>
                  <a:lnTo>
                    <a:pt x="30" y="1"/>
                  </a:lnTo>
                  <a:lnTo>
                    <a:pt x="30" y="1"/>
                  </a:lnTo>
                  <a:lnTo>
                    <a:pt x="30" y="1"/>
                  </a:lnTo>
                  <a:lnTo>
                    <a:pt x="31" y="2"/>
                  </a:lnTo>
                  <a:lnTo>
                    <a:pt x="31" y="2"/>
                  </a:lnTo>
                  <a:lnTo>
                    <a:pt x="31" y="2"/>
                  </a:lnTo>
                  <a:lnTo>
                    <a:pt x="31" y="2"/>
                  </a:lnTo>
                  <a:lnTo>
                    <a:pt x="31" y="2"/>
                  </a:lnTo>
                  <a:lnTo>
                    <a:pt x="31" y="3"/>
                  </a:lnTo>
                  <a:lnTo>
                    <a:pt x="31" y="3"/>
                  </a:lnTo>
                  <a:lnTo>
                    <a:pt x="32" y="4"/>
                  </a:lnTo>
                  <a:lnTo>
                    <a:pt x="32" y="4"/>
                  </a:lnTo>
                  <a:lnTo>
                    <a:pt x="32" y="4"/>
                  </a:lnTo>
                  <a:lnTo>
                    <a:pt x="32" y="5"/>
                  </a:lnTo>
                  <a:lnTo>
                    <a:pt x="32" y="6"/>
                  </a:lnTo>
                  <a:lnTo>
                    <a:pt x="33" y="8"/>
                  </a:lnTo>
                  <a:lnTo>
                    <a:pt x="33" y="8"/>
                  </a:lnTo>
                  <a:lnTo>
                    <a:pt x="33" y="8"/>
                  </a:lnTo>
                  <a:lnTo>
                    <a:pt x="33" y="9"/>
                  </a:lnTo>
                  <a:lnTo>
                    <a:pt x="34" y="10"/>
                  </a:lnTo>
                  <a:lnTo>
                    <a:pt x="35" y="13"/>
                  </a:lnTo>
                  <a:lnTo>
                    <a:pt x="35" y="14"/>
                  </a:lnTo>
                  <a:lnTo>
                    <a:pt x="35" y="14"/>
                  </a:lnTo>
                  <a:lnTo>
                    <a:pt x="35" y="15"/>
                  </a:lnTo>
                  <a:lnTo>
                    <a:pt x="35" y="16"/>
                  </a:lnTo>
                  <a:lnTo>
                    <a:pt x="36" y="20"/>
                  </a:lnTo>
                  <a:lnTo>
                    <a:pt x="36" y="20"/>
                  </a:lnTo>
                  <a:lnTo>
                    <a:pt x="36" y="21"/>
                  </a:lnTo>
                  <a:lnTo>
                    <a:pt x="36" y="22"/>
                  </a:lnTo>
                  <a:lnTo>
                    <a:pt x="37" y="24"/>
                  </a:lnTo>
                  <a:lnTo>
                    <a:pt x="38" y="28"/>
                  </a:lnTo>
                  <a:lnTo>
                    <a:pt x="39" y="36"/>
                  </a:lnTo>
                  <a:lnTo>
                    <a:pt x="39" y="37"/>
                  </a:lnTo>
                  <a:lnTo>
                    <a:pt x="39" y="38"/>
                  </a:lnTo>
                  <a:lnTo>
                    <a:pt x="39" y="39"/>
                  </a:lnTo>
                  <a:lnTo>
                    <a:pt x="40" y="41"/>
                  </a:lnTo>
                  <a:lnTo>
                    <a:pt x="41" y="46"/>
                  </a:lnTo>
                  <a:lnTo>
                    <a:pt x="42" y="55"/>
                  </a:lnTo>
                  <a:lnTo>
                    <a:pt x="42" y="56"/>
                  </a:lnTo>
                  <a:lnTo>
                    <a:pt x="42" y="56"/>
                  </a:lnTo>
                  <a:lnTo>
                    <a:pt x="43" y="57"/>
                  </a:lnTo>
                  <a:lnTo>
                    <a:pt x="43" y="60"/>
                  </a:lnTo>
                  <a:lnTo>
                    <a:pt x="44" y="64"/>
                  </a:lnTo>
                  <a:lnTo>
                    <a:pt x="45" y="74"/>
                  </a:lnTo>
                  <a:lnTo>
                    <a:pt x="45" y="74"/>
                  </a:lnTo>
                  <a:lnTo>
                    <a:pt x="45" y="75"/>
                  </a:lnTo>
                  <a:lnTo>
                    <a:pt x="45" y="76"/>
                  </a:lnTo>
                  <a:lnTo>
                    <a:pt x="46" y="78"/>
                  </a:lnTo>
                  <a:lnTo>
                    <a:pt x="46" y="82"/>
                  </a:lnTo>
                  <a:lnTo>
                    <a:pt x="48" y="90"/>
                  </a:lnTo>
                  <a:lnTo>
                    <a:pt x="48" y="90"/>
                  </a:lnTo>
                  <a:lnTo>
                    <a:pt x="48" y="91"/>
                  </a:lnTo>
                  <a:lnTo>
                    <a:pt x="48" y="92"/>
                  </a:lnTo>
                  <a:lnTo>
                    <a:pt x="49" y="94"/>
                  </a:lnTo>
                  <a:lnTo>
                    <a:pt x="49" y="97"/>
                  </a:lnTo>
                  <a:lnTo>
                    <a:pt x="49" y="97"/>
                  </a:lnTo>
                  <a:lnTo>
                    <a:pt x="49" y="98"/>
                  </a:lnTo>
                  <a:lnTo>
                    <a:pt x="50" y="98"/>
                  </a:lnTo>
                  <a:lnTo>
                    <a:pt x="50" y="100"/>
                  </a:lnTo>
                  <a:lnTo>
                    <a:pt x="51" y="103"/>
                  </a:lnTo>
                  <a:lnTo>
                    <a:pt x="51" y="103"/>
                  </a:lnTo>
                  <a:lnTo>
                    <a:pt x="51" y="104"/>
                  </a:lnTo>
                  <a:lnTo>
                    <a:pt x="51" y="104"/>
                  </a:lnTo>
                  <a:lnTo>
                    <a:pt x="51" y="106"/>
                  </a:lnTo>
                  <a:lnTo>
                    <a:pt x="51" y="106"/>
                  </a:lnTo>
                  <a:lnTo>
                    <a:pt x="51" y="106"/>
                  </a:lnTo>
                  <a:lnTo>
                    <a:pt x="52" y="107"/>
                  </a:lnTo>
                  <a:lnTo>
                    <a:pt x="52" y="108"/>
                  </a:lnTo>
                  <a:lnTo>
                    <a:pt x="52" y="109"/>
                  </a:lnTo>
                  <a:lnTo>
                    <a:pt x="52" y="109"/>
                  </a:lnTo>
                  <a:lnTo>
                    <a:pt x="53" y="110"/>
                  </a:lnTo>
                  <a:lnTo>
                    <a:pt x="53" y="110"/>
                  </a:lnTo>
                  <a:lnTo>
                    <a:pt x="53" y="111"/>
                  </a:lnTo>
                  <a:lnTo>
                    <a:pt x="53" y="111"/>
                  </a:lnTo>
                  <a:lnTo>
                    <a:pt x="53" y="111"/>
                  </a:lnTo>
                  <a:lnTo>
                    <a:pt x="54" y="112"/>
                  </a:lnTo>
                  <a:lnTo>
                    <a:pt x="54" y="112"/>
                  </a:lnTo>
                  <a:lnTo>
                    <a:pt x="54" y="113"/>
                  </a:lnTo>
                  <a:lnTo>
                    <a:pt x="54" y="113"/>
                  </a:lnTo>
                  <a:lnTo>
                    <a:pt x="54" y="113"/>
                  </a:lnTo>
                  <a:lnTo>
                    <a:pt x="54" y="113"/>
                  </a:lnTo>
                  <a:lnTo>
                    <a:pt x="54" y="114"/>
                  </a:lnTo>
                  <a:lnTo>
                    <a:pt x="55" y="114"/>
                  </a:lnTo>
                  <a:lnTo>
                    <a:pt x="55" y="114"/>
                  </a:lnTo>
                  <a:lnTo>
                    <a:pt x="55" y="114"/>
                  </a:lnTo>
                  <a:lnTo>
                    <a:pt x="55" y="114"/>
                  </a:lnTo>
                  <a:lnTo>
                    <a:pt x="55" y="114"/>
                  </a:lnTo>
                  <a:lnTo>
                    <a:pt x="55" y="115"/>
                  </a:lnTo>
                  <a:lnTo>
                    <a:pt x="55" y="115"/>
                  </a:lnTo>
                  <a:lnTo>
                    <a:pt x="55" y="115"/>
                  </a:lnTo>
                  <a:lnTo>
                    <a:pt x="55" y="115"/>
                  </a:lnTo>
                  <a:lnTo>
                    <a:pt x="55" y="115"/>
                  </a:lnTo>
                  <a:lnTo>
                    <a:pt x="56" y="115"/>
                  </a:lnTo>
                  <a:lnTo>
                    <a:pt x="56" y="115"/>
                  </a:lnTo>
                  <a:lnTo>
                    <a:pt x="56" y="115"/>
                  </a:lnTo>
                  <a:lnTo>
                    <a:pt x="56" y="115"/>
                  </a:lnTo>
                  <a:lnTo>
                    <a:pt x="56" y="115"/>
                  </a:lnTo>
                  <a:lnTo>
                    <a:pt x="56" y="115"/>
                  </a:lnTo>
                  <a:lnTo>
                    <a:pt x="56" y="116"/>
                  </a:lnTo>
                  <a:lnTo>
                    <a:pt x="56" y="116"/>
                  </a:lnTo>
                  <a:lnTo>
                    <a:pt x="56" y="116"/>
                  </a:lnTo>
                  <a:lnTo>
                    <a:pt x="56" y="116"/>
                  </a:lnTo>
                  <a:lnTo>
                    <a:pt x="57" y="116"/>
                  </a:lnTo>
                  <a:lnTo>
                    <a:pt x="57" y="116"/>
                  </a:lnTo>
                  <a:lnTo>
                    <a:pt x="57" y="116"/>
                  </a:lnTo>
                  <a:lnTo>
                    <a:pt x="57" y="116"/>
                  </a:lnTo>
                  <a:lnTo>
                    <a:pt x="57" y="116"/>
                  </a:lnTo>
                  <a:lnTo>
                    <a:pt x="57" y="116"/>
                  </a:lnTo>
                  <a:lnTo>
                    <a:pt x="57" y="116"/>
                  </a:lnTo>
                  <a:lnTo>
                    <a:pt x="57" y="116"/>
                  </a:lnTo>
                  <a:lnTo>
                    <a:pt x="57" y="115"/>
                  </a:lnTo>
                  <a:lnTo>
                    <a:pt x="57" y="115"/>
                  </a:lnTo>
                  <a:lnTo>
                    <a:pt x="57" y="115"/>
                  </a:lnTo>
                  <a:lnTo>
                    <a:pt x="57" y="115"/>
                  </a:lnTo>
                  <a:lnTo>
                    <a:pt x="58" y="115"/>
                  </a:lnTo>
                  <a:lnTo>
                    <a:pt x="58" y="115"/>
                  </a:lnTo>
                  <a:lnTo>
                    <a:pt x="58" y="115"/>
                  </a:lnTo>
                  <a:lnTo>
                    <a:pt x="58" y="115"/>
                  </a:lnTo>
                  <a:lnTo>
                    <a:pt x="58" y="115"/>
                  </a:lnTo>
                  <a:lnTo>
                    <a:pt x="58" y="115"/>
                  </a:lnTo>
                  <a:lnTo>
                    <a:pt x="58" y="115"/>
                  </a:lnTo>
                  <a:lnTo>
                    <a:pt x="58" y="114"/>
                  </a:lnTo>
                  <a:lnTo>
                    <a:pt x="59" y="114"/>
                  </a:lnTo>
                  <a:lnTo>
                    <a:pt x="59" y="114"/>
                  </a:lnTo>
                  <a:lnTo>
                    <a:pt x="59" y="114"/>
                  </a:lnTo>
                  <a:lnTo>
                    <a:pt x="59" y="114"/>
                  </a:lnTo>
                  <a:lnTo>
                    <a:pt x="59" y="114"/>
                  </a:lnTo>
                  <a:lnTo>
                    <a:pt x="59" y="113"/>
                  </a:lnTo>
                  <a:lnTo>
                    <a:pt x="59" y="113"/>
                  </a:lnTo>
                  <a:lnTo>
                    <a:pt x="59" y="113"/>
                  </a:lnTo>
                  <a:lnTo>
                    <a:pt x="60" y="112"/>
                  </a:lnTo>
                  <a:lnTo>
                    <a:pt x="60" y="112"/>
                  </a:lnTo>
                  <a:lnTo>
                    <a:pt x="60" y="111"/>
                  </a:lnTo>
                  <a:lnTo>
                    <a:pt x="60" y="111"/>
                  </a:lnTo>
                  <a:lnTo>
                    <a:pt x="60" y="111"/>
                  </a:lnTo>
                  <a:lnTo>
                    <a:pt x="61" y="110"/>
                  </a:lnTo>
                  <a:lnTo>
                    <a:pt x="61" y="109"/>
                  </a:lnTo>
                  <a:lnTo>
                    <a:pt x="61" y="109"/>
                  </a:lnTo>
                  <a:lnTo>
                    <a:pt x="61" y="109"/>
                  </a:lnTo>
                  <a:lnTo>
                    <a:pt x="61" y="108"/>
                  </a:lnTo>
                  <a:lnTo>
                    <a:pt x="61" y="107"/>
                  </a:lnTo>
                  <a:lnTo>
                    <a:pt x="62" y="105"/>
                  </a:lnTo>
                  <a:lnTo>
                    <a:pt x="62" y="104"/>
                  </a:lnTo>
                  <a:lnTo>
                    <a:pt x="62" y="104"/>
                  </a:lnTo>
                  <a:lnTo>
                    <a:pt x="63" y="103"/>
                  </a:lnTo>
                  <a:lnTo>
                    <a:pt x="63" y="102"/>
                  </a:lnTo>
                  <a:lnTo>
                    <a:pt x="64" y="98"/>
                  </a:lnTo>
                  <a:lnTo>
                    <a:pt x="65" y="91"/>
                  </a:lnTo>
                  <a:lnTo>
                    <a:pt x="65" y="90"/>
                  </a:lnTo>
                  <a:lnTo>
                    <a:pt x="65" y="90"/>
                  </a:lnTo>
                  <a:lnTo>
                    <a:pt x="66" y="88"/>
                  </a:lnTo>
                  <a:lnTo>
                    <a:pt x="66" y="86"/>
                  </a:lnTo>
                  <a:lnTo>
                    <a:pt x="67" y="82"/>
                  </a:lnTo>
                  <a:lnTo>
                    <a:pt x="68" y="73"/>
                  </a:lnTo>
                  <a:lnTo>
                    <a:pt x="68" y="72"/>
                  </a:lnTo>
                  <a:lnTo>
                    <a:pt x="69" y="72"/>
                  </a:lnTo>
                  <a:lnTo>
                    <a:pt x="69" y="70"/>
                  </a:lnTo>
                  <a:lnTo>
                    <a:pt x="69" y="68"/>
                  </a:lnTo>
                  <a:lnTo>
                    <a:pt x="70" y="63"/>
                  </a:lnTo>
                  <a:lnTo>
                    <a:pt x="71" y="54"/>
                  </a:lnTo>
                  <a:lnTo>
                    <a:pt x="71" y="53"/>
                  </a:lnTo>
                  <a:lnTo>
                    <a:pt x="71" y="52"/>
                  </a:lnTo>
                  <a:lnTo>
                    <a:pt x="72" y="51"/>
                  </a:lnTo>
                  <a:lnTo>
                    <a:pt x="72" y="49"/>
                  </a:lnTo>
                  <a:lnTo>
                    <a:pt x="73" y="44"/>
                  </a:lnTo>
                  <a:lnTo>
                    <a:pt x="74" y="35"/>
                  </a:lnTo>
                  <a:lnTo>
                    <a:pt x="74" y="34"/>
                  </a:lnTo>
                  <a:lnTo>
                    <a:pt x="75" y="34"/>
                  </a:lnTo>
                  <a:lnTo>
                    <a:pt x="75" y="32"/>
                  </a:lnTo>
                  <a:lnTo>
                    <a:pt x="75" y="30"/>
                  </a:lnTo>
                  <a:lnTo>
                    <a:pt x="76" y="26"/>
                  </a:lnTo>
                  <a:lnTo>
                    <a:pt x="76" y="26"/>
                  </a:lnTo>
                  <a:lnTo>
                    <a:pt x="76" y="26"/>
                  </a:lnTo>
                  <a:lnTo>
                    <a:pt x="76" y="25"/>
                  </a:lnTo>
                  <a:lnTo>
                    <a:pt x="76" y="23"/>
                  </a:lnTo>
                  <a:lnTo>
                    <a:pt x="77" y="19"/>
                  </a:lnTo>
                  <a:lnTo>
                    <a:pt x="77" y="19"/>
                  </a:lnTo>
                  <a:lnTo>
                    <a:pt x="77" y="18"/>
                  </a:lnTo>
                  <a:lnTo>
                    <a:pt x="77" y="18"/>
                  </a:lnTo>
                  <a:lnTo>
                    <a:pt x="78" y="16"/>
                  </a:lnTo>
                  <a:lnTo>
                    <a:pt x="79" y="13"/>
                  </a:lnTo>
                  <a:lnTo>
                    <a:pt x="79" y="13"/>
                  </a:lnTo>
                  <a:lnTo>
                    <a:pt x="79" y="12"/>
                  </a:lnTo>
                  <a:lnTo>
                    <a:pt x="79" y="12"/>
                  </a:lnTo>
                  <a:lnTo>
                    <a:pt x="79" y="10"/>
                  </a:lnTo>
                  <a:lnTo>
                    <a:pt x="80" y="8"/>
                  </a:lnTo>
                  <a:lnTo>
                    <a:pt x="80" y="7"/>
                  </a:lnTo>
                  <a:lnTo>
                    <a:pt x="80" y="7"/>
                  </a:lnTo>
                  <a:lnTo>
                    <a:pt x="80" y="6"/>
                  </a:lnTo>
                  <a:lnTo>
                    <a:pt x="81" y="5"/>
                  </a:lnTo>
                  <a:lnTo>
                    <a:pt x="81" y="5"/>
                  </a:lnTo>
                  <a:lnTo>
                    <a:pt x="81" y="5"/>
                  </a:lnTo>
                  <a:lnTo>
                    <a:pt x="81" y="4"/>
                  </a:lnTo>
                  <a:lnTo>
                    <a:pt x="82" y="3"/>
                  </a:lnTo>
                  <a:lnTo>
                    <a:pt x="82" y="3"/>
                  </a:lnTo>
                  <a:lnTo>
                    <a:pt x="82" y="3"/>
                  </a:lnTo>
                  <a:lnTo>
                    <a:pt x="82" y="3"/>
                  </a:lnTo>
                  <a:lnTo>
                    <a:pt x="82" y="2"/>
                  </a:lnTo>
                  <a:lnTo>
                    <a:pt x="82" y="2"/>
                  </a:lnTo>
                  <a:lnTo>
                    <a:pt x="82" y="2"/>
                  </a:lnTo>
                  <a:lnTo>
                    <a:pt x="82" y="2"/>
                  </a:lnTo>
                  <a:lnTo>
                    <a:pt x="82" y="2"/>
                  </a:lnTo>
                  <a:lnTo>
                    <a:pt x="83" y="1"/>
                  </a:lnTo>
                  <a:lnTo>
                    <a:pt x="83" y="1"/>
                  </a:lnTo>
                  <a:lnTo>
                    <a:pt x="83" y="1"/>
                  </a:lnTo>
                  <a:lnTo>
                    <a:pt x="83" y="1"/>
                  </a:lnTo>
                  <a:lnTo>
                    <a:pt x="83" y="1"/>
                  </a:lnTo>
                  <a:lnTo>
                    <a:pt x="83" y="0"/>
                  </a:lnTo>
                  <a:lnTo>
                    <a:pt x="83" y="0"/>
                  </a:lnTo>
                  <a:lnTo>
                    <a:pt x="83" y="0"/>
                  </a:lnTo>
                  <a:lnTo>
                    <a:pt x="84" y="0"/>
                  </a:lnTo>
                  <a:lnTo>
                    <a:pt x="84" y="0"/>
                  </a:lnTo>
                  <a:lnTo>
                    <a:pt x="84" y="0"/>
                  </a:lnTo>
                  <a:lnTo>
                    <a:pt x="84" y="0"/>
                  </a:lnTo>
                  <a:lnTo>
                    <a:pt x="84" y="0"/>
                  </a:lnTo>
                  <a:lnTo>
                    <a:pt x="84"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0"/>
                  </a:lnTo>
                  <a:lnTo>
                    <a:pt x="86" y="0"/>
                  </a:lnTo>
                  <a:lnTo>
                    <a:pt x="86" y="0"/>
                  </a:lnTo>
                  <a:lnTo>
                    <a:pt x="86" y="0"/>
                  </a:lnTo>
                  <a:lnTo>
                    <a:pt x="86" y="1"/>
                  </a:lnTo>
                  <a:lnTo>
                    <a:pt x="86" y="1"/>
                  </a:lnTo>
                  <a:lnTo>
                    <a:pt x="87" y="1"/>
                  </a:lnTo>
                  <a:lnTo>
                    <a:pt x="87" y="1"/>
                  </a:lnTo>
                  <a:lnTo>
                    <a:pt x="87" y="1"/>
                  </a:lnTo>
                  <a:lnTo>
                    <a:pt x="87" y="2"/>
                  </a:lnTo>
                  <a:lnTo>
                    <a:pt x="87" y="2"/>
                  </a:lnTo>
                  <a:lnTo>
                    <a:pt x="88" y="2"/>
                  </a:lnTo>
                  <a:lnTo>
                    <a:pt x="88" y="3"/>
                  </a:lnTo>
                  <a:lnTo>
                    <a:pt x="88" y="3"/>
                  </a:lnTo>
                  <a:lnTo>
                    <a:pt x="88" y="3"/>
                  </a:lnTo>
                  <a:lnTo>
                    <a:pt x="88" y="4"/>
                  </a:lnTo>
                  <a:lnTo>
                    <a:pt x="88" y="4"/>
                  </a:lnTo>
                  <a:lnTo>
                    <a:pt x="88" y="4"/>
                  </a:lnTo>
                  <a:lnTo>
                    <a:pt x="88" y="5"/>
                  </a:lnTo>
                  <a:lnTo>
                    <a:pt x="89" y="6"/>
                  </a:lnTo>
                  <a:lnTo>
                    <a:pt x="89" y="6"/>
                  </a:lnTo>
                  <a:lnTo>
                    <a:pt x="89" y="6"/>
                  </a:lnTo>
                  <a:lnTo>
                    <a:pt x="89" y="7"/>
                  </a:lnTo>
                  <a:lnTo>
                    <a:pt x="90" y="8"/>
                  </a:lnTo>
                  <a:lnTo>
                    <a:pt x="90" y="11"/>
                  </a:lnTo>
                  <a:lnTo>
                    <a:pt x="90" y="11"/>
                  </a:lnTo>
                  <a:lnTo>
                    <a:pt x="90" y="12"/>
                  </a:lnTo>
                  <a:lnTo>
                    <a:pt x="91" y="12"/>
                  </a:lnTo>
                  <a:lnTo>
                    <a:pt x="91" y="14"/>
                  </a:lnTo>
                  <a:lnTo>
                    <a:pt x="92" y="17"/>
                  </a:lnTo>
                  <a:lnTo>
                    <a:pt x="92" y="17"/>
                  </a:lnTo>
                  <a:lnTo>
                    <a:pt x="92" y="18"/>
                  </a:lnTo>
                  <a:lnTo>
                    <a:pt x="92" y="19"/>
                  </a:lnTo>
                  <a:lnTo>
                    <a:pt x="92" y="20"/>
                  </a:lnTo>
                  <a:lnTo>
                    <a:pt x="93" y="24"/>
                  </a:lnTo>
                  <a:lnTo>
                    <a:pt x="94" y="32"/>
                  </a:lnTo>
                  <a:lnTo>
                    <a:pt x="97" y="49"/>
                  </a:lnTo>
                  <a:lnTo>
                    <a:pt x="97" y="50"/>
                  </a:lnTo>
                  <a:lnTo>
                    <a:pt x="97" y="50"/>
                  </a:lnTo>
                  <a:lnTo>
                    <a:pt x="98" y="52"/>
                  </a:lnTo>
                  <a:lnTo>
                    <a:pt x="98" y="54"/>
                  </a:lnTo>
                  <a:lnTo>
                    <a:pt x="99" y="59"/>
                  </a:lnTo>
                  <a:lnTo>
                    <a:pt x="100" y="69"/>
                  </a:lnTo>
                  <a:lnTo>
                    <a:pt x="100" y="70"/>
                  </a:lnTo>
                  <a:lnTo>
                    <a:pt x="100" y="70"/>
                  </a:lnTo>
                  <a:lnTo>
                    <a:pt x="101" y="72"/>
                  </a:lnTo>
                  <a:lnTo>
                    <a:pt x="101" y="74"/>
                  </a:lnTo>
                  <a:lnTo>
                    <a:pt x="102" y="79"/>
                  </a:lnTo>
                  <a:lnTo>
                    <a:pt x="103" y="88"/>
                  </a:lnTo>
                  <a:lnTo>
                    <a:pt x="103" y="88"/>
                  </a:lnTo>
                  <a:lnTo>
                    <a:pt x="103" y="88"/>
                  </a:lnTo>
                  <a:lnTo>
                    <a:pt x="104" y="90"/>
                  </a:lnTo>
                  <a:lnTo>
                    <a:pt x="104" y="92"/>
                  </a:lnTo>
                  <a:lnTo>
                    <a:pt x="105" y="95"/>
                  </a:lnTo>
                  <a:lnTo>
                    <a:pt x="105" y="96"/>
                  </a:lnTo>
                  <a:lnTo>
                    <a:pt x="105" y="96"/>
                  </a:lnTo>
                  <a:lnTo>
                    <a:pt x="105" y="97"/>
                  </a:lnTo>
                  <a:lnTo>
                    <a:pt x="105" y="98"/>
                  </a:lnTo>
                  <a:lnTo>
                    <a:pt x="106" y="102"/>
                  </a:lnTo>
                  <a:lnTo>
                    <a:pt x="106" y="102"/>
                  </a:lnTo>
                  <a:lnTo>
                    <a:pt x="106" y="102"/>
                  </a:lnTo>
                  <a:lnTo>
                    <a:pt x="106" y="103"/>
                  </a:lnTo>
                  <a:lnTo>
                    <a:pt x="107" y="105"/>
                  </a:lnTo>
                  <a:lnTo>
                    <a:pt x="107" y="105"/>
                  </a:lnTo>
                  <a:lnTo>
                    <a:pt x="107" y="105"/>
                  </a:lnTo>
                  <a:lnTo>
                    <a:pt x="107" y="106"/>
                  </a:lnTo>
                  <a:lnTo>
                    <a:pt x="108" y="107"/>
                  </a:lnTo>
                  <a:lnTo>
                    <a:pt x="108" y="108"/>
                  </a:lnTo>
                  <a:lnTo>
                    <a:pt x="108" y="108"/>
                  </a:lnTo>
                  <a:lnTo>
                    <a:pt x="108" y="108"/>
                  </a:lnTo>
                  <a:lnTo>
                    <a:pt x="108" y="109"/>
                  </a:lnTo>
                  <a:lnTo>
                    <a:pt x="108" y="110"/>
                  </a:lnTo>
                  <a:lnTo>
                    <a:pt x="108" y="110"/>
                  </a:lnTo>
                  <a:lnTo>
                    <a:pt x="108" y="110"/>
                  </a:lnTo>
                  <a:lnTo>
                    <a:pt x="109" y="111"/>
                  </a:lnTo>
                  <a:lnTo>
                    <a:pt x="109" y="112"/>
                  </a:lnTo>
                  <a:lnTo>
                    <a:pt x="109" y="112"/>
                  </a:lnTo>
                  <a:lnTo>
                    <a:pt x="109" y="112"/>
                  </a:lnTo>
                  <a:lnTo>
                    <a:pt x="109" y="112"/>
                  </a:lnTo>
                  <a:lnTo>
                    <a:pt x="109" y="113"/>
                  </a:lnTo>
                  <a:lnTo>
                    <a:pt x="110" y="113"/>
                  </a:lnTo>
                  <a:lnTo>
                    <a:pt x="110" y="113"/>
                  </a:lnTo>
                  <a:lnTo>
                    <a:pt x="110" y="113"/>
                  </a:lnTo>
                  <a:lnTo>
                    <a:pt x="110" y="114"/>
                  </a:lnTo>
                  <a:lnTo>
                    <a:pt x="110" y="114"/>
                  </a:lnTo>
                  <a:lnTo>
                    <a:pt x="110" y="114"/>
                  </a:lnTo>
                  <a:lnTo>
                    <a:pt x="110" y="114"/>
                  </a:lnTo>
                  <a:lnTo>
                    <a:pt x="110" y="114"/>
                  </a:lnTo>
                  <a:lnTo>
                    <a:pt x="111" y="114"/>
                  </a:lnTo>
                  <a:lnTo>
                    <a:pt x="111" y="115"/>
                  </a:lnTo>
                  <a:lnTo>
                    <a:pt x="111" y="115"/>
                  </a:lnTo>
                  <a:lnTo>
                    <a:pt x="111" y="115"/>
                  </a:lnTo>
                  <a:lnTo>
                    <a:pt x="111" y="115"/>
                  </a:lnTo>
                  <a:lnTo>
                    <a:pt x="111" y="115"/>
                  </a:lnTo>
                  <a:lnTo>
                    <a:pt x="111" y="115"/>
                  </a:lnTo>
                  <a:lnTo>
                    <a:pt x="111" y="115"/>
                  </a:lnTo>
                  <a:lnTo>
                    <a:pt x="111" y="115"/>
                  </a:lnTo>
                  <a:lnTo>
                    <a:pt x="111" y="115"/>
                  </a:lnTo>
                  <a:lnTo>
                    <a:pt x="112" y="115"/>
                  </a:lnTo>
                  <a:lnTo>
                    <a:pt x="112" y="115"/>
                  </a:lnTo>
                  <a:lnTo>
                    <a:pt x="112" y="116"/>
                  </a:lnTo>
                  <a:lnTo>
                    <a:pt x="112" y="116"/>
                  </a:lnTo>
                  <a:lnTo>
                    <a:pt x="112" y="116"/>
                  </a:lnTo>
                  <a:lnTo>
                    <a:pt x="112" y="116"/>
                  </a:lnTo>
                  <a:lnTo>
                    <a:pt x="112" y="116"/>
                  </a:lnTo>
                  <a:lnTo>
                    <a:pt x="112" y="116"/>
                  </a:lnTo>
                  <a:lnTo>
                    <a:pt x="112" y="116"/>
                  </a:lnTo>
                  <a:lnTo>
                    <a:pt x="112" y="116"/>
                  </a:lnTo>
                  <a:lnTo>
                    <a:pt x="112" y="116"/>
                  </a:lnTo>
                  <a:lnTo>
                    <a:pt x="112" y="116"/>
                  </a:lnTo>
                  <a:lnTo>
                    <a:pt x="113" y="116"/>
                  </a:lnTo>
                  <a:lnTo>
                    <a:pt x="113" y="115"/>
                  </a:lnTo>
                  <a:lnTo>
                    <a:pt x="113" y="115"/>
                  </a:lnTo>
                  <a:lnTo>
                    <a:pt x="113" y="115"/>
                  </a:lnTo>
                  <a:lnTo>
                    <a:pt x="113" y="115"/>
                  </a:lnTo>
                  <a:lnTo>
                    <a:pt x="113" y="115"/>
                  </a:lnTo>
                  <a:lnTo>
                    <a:pt x="113" y="115"/>
                  </a:lnTo>
                  <a:lnTo>
                    <a:pt x="113" y="115"/>
                  </a:lnTo>
                  <a:lnTo>
                    <a:pt x="113" y="115"/>
                  </a:lnTo>
                  <a:lnTo>
                    <a:pt x="114" y="115"/>
                  </a:lnTo>
                  <a:lnTo>
                    <a:pt x="114" y="115"/>
                  </a:lnTo>
                  <a:lnTo>
                    <a:pt x="114" y="114"/>
                  </a:lnTo>
                  <a:lnTo>
                    <a:pt x="114" y="114"/>
                  </a:lnTo>
                  <a:lnTo>
                    <a:pt x="114" y="114"/>
                  </a:lnTo>
                  <a:lnTo>
                    <a:pt x="114" y="114"/>
                  </a:lnTo>
                  <a:lnTo>
                    <a:pt x="114" y="114"/>
                  </a:lnTo>
                  <a:lnTo>
                    <a:pt x="114" y="114"/>
                  </a:lnTo>
                  <a:lnTo>
                    <a:pt x="114" y="113"/>
                  </a:lnTo>
                  <a:lnTo>
                    <a:pt x="115" y="113"/>
                  </a:lnTo>
                  <a:lnTo>
                    <a:pt x="115" y="112"/>
                  </a:lnTo>
                  <a:lnTo>
                    <a:pt x="115" y="112"/>
                  </a:lnTo>
                  <a:lnTo>
                    <a:pt x="115" y="112"/>
                  </a:lnTo>
                  <a:lnTo>
                    <a:pt x="116" y="111"/>
                  </a:lnTo>
                  <a:lnTo>
                    <a:pt x="116" y="111"/>
                  </a:lnTo>
                  <a:lnTo>
                    <a:pt x="116" y="110"/>
                  </a:lnTo>
                  <a:lnTo>
                    <a:pt x="116" y="110"/>
                  </a:lnTo>
                  <a:lnTo>
                    <a:pt x="116" y="109"/>
                  </a:lnTo>
                  <a:lnTo>
                    <a:pt x="116" y="108"/>
                  </a:lnTo>
                  <a:lnTo>
                    <a:pt x="117" y="108"/>
                  </a:lnTo>
                  <a:lnTo>
                    <a:pt x="117" y="108"/>
                  </a:lnTo>
                  <a:lnTo>
                    <a:pt x="117" y="106"/>
                  </a:lnTo>
                  <a:lnTo>
                    <a:pt x="118" y="103"/>
                  </a:lnTo>
                  <a:lnTo>
                    <a:pt x="118" y="103"/>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5" name="Freeform 67"/>
            <p:cNvSpPr>
              <a:spLocks/>
            </p:cNvSpPr>
            <p:nvPr/>
          </p:nvSpPr>
          <p:spPr bwMode="auto">
            <a:xfrm>
              <a:off x="3049" y="2186"/>
              <a:ext cx="122" cy="116"/>
            </a:xfrm>
            <a:custGeom>
              <a:avLst/>
              <a:gdLst/>
              <a:ahLst/>
              <a:cxnLst>
                <a:cxn ang="0">
                  <a:pos x="3" y="87"/>
                </a:cxn>
                <a:cxn ang="0">
                  <a:pos x="9" y="50"/>
                </a:cxn>
                <a:cxn ang="0">
                  <a:pos x="13" y="24"/>
                </a:cxn>
                <a:cxn ang="0">
                  <a:pos x="16" y="12"/>
                </a:cxn>
                <a:cxn ang="0">
                  <a:pos x="18" y="5"/>
                </a:cxn>
                <a:cxn ang="0">
                  <a:pos x="19" y="2"/>
                </a:cxn>
                <a:cxn ang="0">
                  <a:pos x="20" y="0"/>
                </a:cxn>
                <a:cxn ang="0">
                  <a:pos x="20" y="0"/>
                </a:cxn>
                <a:cxn ang="0">
                  <a:pos x="21" y="0"/>
                </a:cxn>
                <a:cxn ang="0">
                  <a:pos x="22" y="0"/>
                </a:cxn>
                <a:cxn ang="0">
                  <a:pos x="23" y="0"/>
                </a:cxn>
                <a:cxn ang="0">
                  <a:pos x="24" y="2"/>
                </a:cxn>
                <a:cxn ang="0">
                  <a:pos x="25" y="5"/>
                </a:cxn>
                <a:cxn ang="0">
                  <a:pos x="27" y="14"/>
                </a:cxn>
                <a:cxn ang="0">
                  <a:pos x="30" y="29"/>
                </a:cxn>
                <a:cxn ang="0">
                  <a:pos x="35" y="58"/>
                </a:cxn>
                <a:cxn ang="0">
                  <a:pos x="38" y="79"/>
                </a:cxn>
                <a:cxn ang="0">
                  <a:pos x="41" y="95"/>
                </a:cxn>
                <a:cxn ang="0">
                  <a:pos x="43" y="105"/>
                </a:cxn>
                <a:cxn ang="0">
                  <a:pos x="45" y="111"/>
                </a:cxn>
                <a:cxn ang="0">
                  <a:pos x="46" y="114"/>
                </a:cxn>
                <a:cxn ang="0">
                  <a:pos x="47" y="115"/>
                </a:cxn>
                <a:cxn ang="0">
                  <a:pos x="47" y="116"/>
                </a:cxn>
                <a:cxn ang="0">
                  <a:pos x="48" y="116"/>
                </a:cxn>
                <a:cxn ang="0">
                  <a:pos x="49" y="115"/>
                </a:cxn>
                <a:cxn ang="0">
                  <a:pos x="50" y="114"/>
                </a:cxn>
                <a:cxn ang="0">
                  <a:pos x="51" y="112"/>
                </a:cxn>
                <a:cxn ang="0">
                  <a:pos x="52" y="107"/>
                </a:cxn>
                <a:cxn ang="0">
                  <a:pos x="55" y="96"/>
                </a:cxn>
                <a:cxn ang="0">
                  <a:pos x="61" y="57"/>
                </a:cxn>
                <a:cxn ang="0">
                  <a:pos x="64" y="36"/>
                </a:cxn>
                <a:cxn ang="0">
                  <a:pos x="68" y="13"/>
                </a:cxn>
                <a:cxn ang="0">
                  <a:pos x="70" y="6"/>
                </a:cxn>
                <a:cxn ang="0">
                  <a:pos x="71" y="2"/>
                </a:cxn>
                <a:cxn ang="0">
                  <a:pos x="72" y="1"/>
                </a:cxn>
                <a:cxn ang="0">
                  <a:pos x="73" y="0"/>
                </a:cxn>
                <a:cxn ang="0">
                  <a:pos x="74" y="0"/>
                </a:cxn>
                <a:cxn ang="0">
                  <a:pos x="75" y="0"/>
                </a:cxn>
                <a:cxn ang="0">
                  <a:pos x="75" y="1"/>
                </a:cxn>
                <a:cxn ang="0">
                  <a:pos x="76" y="2"/>
                </a:cxn>
                <a:cxn ang="0">
                  <a:pos x="79" y="9"/>
                </a:cxn>
                <a:cxn ang="0">
                  <a:pos x="80" y="17"/>
                </a:cxn>
                <a:cxn ang="0">
                  <a:pos x="84" y="40"/>
                </a:cxn>
                <a:cxn ang="0">
                  <a:pos x="88" y="62"/>
                </a:cxn>
                <a:cxn ang="0">
                  <a:pos x="91" y="86"/>
                </a:cxn>
                <a:cxn ang="0">
                  <a:pos x="93" y="99"/>
                </a:cxn>
                <a:cxn ang="0">
                  <a:pos x="95" y="105"/>
                </a:cxn>
                <a:cxn ang="0">
                  <a:pos x="96" y="110"/>
                </a:cxn>
                <a:cxn ang="0">
                  <a:pos x="98" y="114"/>
                </a:cxn>
                <a:cxn ang="0">
                  <a:pos x="98" y="115"/>
                </a:cxn>
                <a:cxn ang="0">
                  <a:pos x="99" y="115"/>
                </a:cxn>
                <a:cxn ang="0">
                  <a:pos x="100" y="116"/>
                </a:cxn>
                <a:cxn ang="0">
                  <a:pos x="100" y="115"/>
                </a:cxn>
                <a:cxn ang="0">
                  <a:pos x="101" y="114"/>
                </a:cxn>
                <a:cxn ang="0">
                  <a:pos x="102" y="112"/>
                </a:cxn>
                <a:cxn ang="0">
                  <a:pos x="104" y="105"/>
                </a:cxn>
                <a:cxn ang="0">
                  <a:pos x="106" y="96"/>
                </a:cxn>
                <a:cxn ang="0">
                  <a:pos x="110" y="72"/>
                </a:cxn>
                <a:cxn ang="0">
                  <a:pos x="116" y="30"/>
                </a:cxn>
                <a:cxn ang="0">
                  <a:pos x="118" y="17"/>
                </a:cxn>
                <a:cxn ang="0">
                  <a:pos x="120" y="9"/>
                </a:cxn>
                <a:cxn ang="0">
                  <a:pos x="122" y="4"/>
                </a:cxn>
              </a:cxnLst>
              <a:rect l="0" t="0" r="r" b="b"/>
              <a:pathLst>
                <a:path w="122" h="116">
                  <a:moveTo>
                    <a:pt x="0" y="103"/>
                  </a:moveTo>
                  <a:lnTo>
                    <a:pt x="0" y="102"/>
                  </a:lnTo>
                  <a:lnTo>
                    <a:pt x="0" y="102"/>
                  </a:lnTo>
                  <a:lnTo>
                    <a:pt x="1" y="100"/>
                  </a:lnTo>
                  <a:lnTo>
                    <a:pt x="1" y="96"/>
                  </a:lnTo>
                  <a:lnTo>
                    <a:pt x="3" y="88"/>
                  </a:lnTo>
                  <a:lnTo>
                    <a:pt x="3" y="88"/>
                  </a:lnTo>
                  <a:lnTo>
                    <a:pt x="3" y="87"/>
                  </a:lnTo>
                  <a:lnTo>
                    <a:pt x="3" y="86"/>
                  </a:lnTo>
                  <a:lnTo>
                    <a:pt x="4" y="84"/>
                  </a:lnTo>
                  <a:lnTo>
                    <a:pt x="4" y="80"/>
                  </a:lnTo>
                  <a:lnTo>
                    <a:pt x="6" y="71"/>
                  </a:lnTo>
                  <a:lnTo>
                    <a:pt x="8" y="53"/>
                  </a:lnTo>
                  <a:lnTo>
                    <a:pt x="8" y="52"/>
                  </a:lnTo>
                  <a:lnTo>
                    <a:pt x="9" y="51"/>
                  </a:lnTo>
                  <a:lnTo>
                    <a:pt x="9" y="50"/>
                  </a:lnTo>
                  <a:lnTo>
                    <a:pt x="9" y="48"/>
                  </a:lnTo>
                  <a:lnTo>
                    <a:pt x="10" y="43"/>
                  </a:lnTo>
                  <a:lnTo>
                    <a:pt x="12" y="33"/>
                  </a:lnTo>
                  <a:lnTo>
                    <a:pt x="12" y="32"/>
                  </a:lnTo>
                  <a:lnTo>
                    <a:pt x="12" y="32"/>
                  </a:lnTo>
                  <a:lnTo>
                    <a:pt x="12" y="31"/>
                  </a:lnTo>
                  <a:lnTo>
                    <a:pt x="12" y="28"/>
                  </a:lnTo>
                  <a:lnTo>
                    <a:pt x="13" y="24"/>
                  </a:lnTo>
                  <a:lnTo>
                    <a:pt x="14" y="16"/>
                  </a:lnTo>
                  <a:lnTo>
                    <a:pt x="15" y="16"/>
                  </a:lnTo>
                  <a:lnTo>
                    <a:pt x="15" y="16"/>
                  </a:lnTo>
                  <a:lnTo>
                    <a:pt x="15" y="15"/>
                  </a:lnTo>
                  <a:lnTo>
                    <a:pt x="15" y="13"/>
                  </a:lnTo>
                  <a:lnTo>
                    <a:pt x="15" y="13"/>
                  </a:lnTo>
                  <a:lnTo>
                    <a:pt x="15" y="12"/>
                  </a:lnTo>
                  <a:lnTo>
                    <a:pt x="16" y="12"/>
                  </a:lnTo>
                  <a:lnTo>
                    <a:pt x="16" y="10"/>
                  </a:lnTo>
                  <a:lnTo>
                    <a:pt x="16" y="10"/>
                  </a:lnTo>
                  <a:lnTo>
                    <a:pt x="16" y="10"/>
                  </a:lnTo>
                  <a:lnTo>
                    <a:pt x="16" y="9"/>
                  </a:lnTo>
                  <a:lnTo>
                    <a:pt x="17" y="8"/>
                  </a:lnTo>
                  <a:lnTo>
                    <a:pt x="17" y="5"/>
                  </a:lnTo>
                  <a:lnTo>
                    <a:pt x="17" y="5"/>
                  </a:lnTo>
                  <a:lnTo>
                    <a:pt x="18" y="5"/>
                  </a:lnTo>
                  <a:lnTo>
                    <a:pt x="18" y="4"/>
                  </a:lnTo>
                  <a:lnTo>
                    <a:pt x="18" y="4"/>
                  </a:lnTo>
                  <a:lnTo>
                    <a:pt x="18" y="3"/>
                  </a:lnTo>
                  <a:lnTo>
                    <a:pt x="18" y="3"/>
                  </a:lnTo>
                  <a:lnTo>
                    <a:pt x="18" y="3"/>
                  </a:lnTo>
                  <a:lnTo>
                    <a:pt x="19" y="2"/>
                  </a:lnTo>
                  <a:lnTo>
                    <a:pt x="19" y="2"/>
                  </a:lnTo>
                  <a:lnTo>
                    <a:pt x="19" y="2"/>
                  </a:lnTo>
                  <a:lnTo>
                    <a:pt x="19" y="1"/>
                  </a:lnTo>
                  <a:lnTo>
                    <a:pt x="19" y="1"/>
                  </a:lnTo>
                  <a:lnTo>
                    <a:pt x="19" y="1"/>
                  </a:lnTo>
                  <a:lnTo>
                    <a:pt x="19" y="1"/>
                  </a:lnTo>
                  <a:lnTo>
                    <a:pt x="20" y="1"/>
                  </a:lnTo>
                  <a:lnTo>
                    <a:pt x="20" y="1"/>
                  </a:lnTo>
                  <a:lnTo>
                    <a:pt x="20" y="0"/>
                  </a:lnTo>
                  <a:lnTo>
                    <a:pt x="20" y="0"/>
                  </a:lnTo>
                  <a:lnTo>
                    <a:pt x="20" y="0"/>
                  </a:lnTo>
                  <a:lnTo>
                    <a:pt x="20" y="0"/>
                  </a:lnTo>
                  <a:lnTo>
                    <a:pt x="20" y="0"/>
                  </a:lnTo>
                  <a:lnTo>
                    <a:pt x="20" y="0"/>
                  </a:lnTo>
                  <a:lnTo>
                    <a:pt x="20" y="0"/>
                  </a:lnTo>
                  <a:lnTo>
                    <a:pt x="20" y="0"/>
                  </a:lnTo>
                  <a:lnTo>
                    <a:pt x="20" y="0"/>
                  </a:lnTo>
                  <a:lnTo>
                    <a:pt x="20" y="0"/>
                  </a:lnTo>
                  <a:lnTo>
                    <a:pt x="21" y="0"/>
                  </a:lnTo>
                  <a:lnTo>
                    <a:pt x="21" y="0"/>
                  </a:lnTo>
                  <a:lnTo>
                    <a:pt x="21" y="0"/>
                  </a:lnTo>
                  <a:lnTo>
                    <a:pt x="21" y="0"/>
                  </a:lnTo>
                  <a:lnTo>
                    <a:pt x="21" y="0"/>
                  </a:lnTo>
                  <a:lnTo>
                    <a:pt x="21" y="0"/>
                  </a:lnTo>
                  <a:lnTo>
                    <a:pt x="21" y="0"/>
                  </a:lnTo>
                  <a:lnTo>
                    <a:pt x="21" y="0"/>
                  </a:lnTo>
                  <a:lnTo>
                    <a:pt x="21" y="0"/>
                  </a:lnTo>
                  <a:lnTo>
                    <a:pt x="21"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lnTo>
                    <a:pt x="22" y="0"/>
                  </a:lnTo>
                  <a:lnTo>
                    <a:pt x="23" y="0"/>
                  </a:lnTo>
                  <a:lnTo>
                    <a:pt x="23" y="1"/>
                  </a:lnTo>
                  <a:lnTo>
                    <a:pt x="23" y="1"/>
                  </a:lnTo>
                  <a:lnTo>
                    <a:pt x="23" y="1"/>
                  </a:lnTo>
                  <a:lnTo>
                    <a:pt x="23" y="1"/>
                  </a:lnTo>
                  <a:lnTo>
                    <a:pt x="23" y="1"/>
                  </a:lnTo>
                  <a:lnTo>
                    <a:pt x="23" y="2"/>
                  </a:lnTo>
                  <a:lnTo>
                    <a:pt x="23" y="2"/>
                  </a:lnTo>
                  <a:lnTo>
                    <a:pt x="24" y="2"/>
                  </a:lnTo>
                  <a:lnTo>
                    <a:pt x="24" y="2"/>
                  </a:lnTo>
                  <a:lnTo>
                    <a:pt x="24" y="2"/>
                  </a:lnTo>
                  <a:lnTo>
                    <a:pt x="24" y="3"/>
                  </a:lnTo>
                  <a:lnTo>
                    <a:pt x="24" y="4"/>
                  </a:lnTo>
                  <a:lnTo>
                    <a:pt x="25" y="4"/>
                  </a:lnTo>
                  <a:lnTo>
                    <a:pt x="25" y="4"/>
                  </a:lnTo>
                  <a:lnTo>
                    <a:pt x="25" y="4"/>
                  </a:lnTo>
                  <a:lnTo>
                    <a:pt x="25" y="5"/>
                  </a:lnTo>
                  <a:lnTo>
                    <a:pt x="26" y="8"/>
                  </a:lnTo>
                  <a:lnTo>
                    <a:pt x="26" y="8"/>
                  </a:lnTo>
                  <a:lnTo>
                    <a:pt x="26" y="8"/>
                  </a:lnTo>
                  <a:lnTo>
                    <a:pt x="26" y="9"/>
                  </a:lnTo>
                  <a:lnTo>
                    <a:pt x="27" y="10"/>
                  </a:lnTo>
                  <a:lnTo>
                    <a:pt x="27" y="14"/>
                  </a:lnTo>
                  <a:lnTo>
                    <a:pt x="27" y="14"/>
                  </a:lnTo>
                  <a:lnTo>
                    <a:pt x="27" y="14"/>
                  </a:lnTo>
                  <a:lnTo>
                    <a:pt x="28" y="15"/>
                  </a:lnTo>
                  <a:lnTo>
                    <a:pt x="28" y="17"/>
                  </a:lnTo>
                  <a:lnTo>
                    <a:pt x="29" y="21"/>
                  </a:lnTo>
                  <a:lnTo>
                    <a:pt x="29" y="21"/>
                  </a:lnTo>
                  <a:lnTo>
                    <a:pt x="29" y="22"/>
                  </a:lnTo>
                  <a:lnTo>
                    <a:pt x="29" y="23"/>
                  </a:lnTo>
                  <a:lnTo>
                    <a:pt x="29" y="25"/>
                  </a:lnTo>
                  <a:lnTo>
                    <a:pt x="30" y="29"/>
                  </a:lnTo>
                  <a:lnTo>
                    <a:pt x="32" y="39"/>
                  </a:lnTo>
                  <a:lnTo>
                    <a:pt x="32" y="39"/>
                  </a:lnTo>
                  <a:lnTo>
                    <a:pt x="32" y="40"/>
                  </a:lnTo>
                  <a:lnTo>
                    <a:pt x="32" y="41"/>
                  </a:lnTo>
                  <a:lnTo>
                    <a:pt x="32" y="43"/>
                  </a:lnTo>
                  <a:lnTo>
                    <a:pt x="33" y="48"/>
                  </a:lnTo>
                  <a:lnTo>
                    <a:pt x="35" y="57"/>
                  </a:lnTo>
                  <a:lnTo>
                    <a:pt x="35" y="58"/>
                  </a:lnTo>
                  <a:lnTo>
                    <a:pt x="35" y="59"/>
                  </a:lnTo>
                  <a:lnTo>
                    <a:pt x="35" y="60"/>
                  </a:lnTo>
                  <a:lnTo>
                    <a:pt x="35" y="62"/>
                  </a:lnTo>
                  <a:lnTo>
                    <a:pt x="36" y="67"/>
                  </a:lnTo>
                  <a:lnTo>
                    <a:pt x="37" y="76"/>
                  </a:lnTo>
                  <a:lnTo>
                    <a:pt x="37" y="77"/>
                  </a:lnTo>
                  <a:lnTo>
                    <a:pt x="37" y="78"/>
                  </a:lnTo>
                  <a:lnTo>
                    <a:pt x="38" y="79"/>
                  </a:lnTo>
                  <a:lnTo>
                    <a:pt x="38" y="81"/>
                  </a:lnTo>
                  <a:lnTo>
                    <a:pt x="39" y="86"/>
                  </a:lnTo>
                  <a:lnTo>
                    <a:pt x="39" y="86"/>
                  </a:lnTo>
                  <a:lnTo>
                    <a:pt x="39" y="87"/>
                  </a:lnTo>
                  <a:lnTo>
                    <a:pt x="39" y="88"/>
                  </a:lnTo>
                  <a:lnTo>
                    <a:pt x="40" y="90"/>
                  </a:lnTo>
                  <a:lnTo>
                    <a:pt x="40" y="94"/>
                  </a:lnTo>
                  <a:lnTo>
                    <a:pt x="41" y="95"/>
                  </a:lnTo>
                  <a:lnTo>
                    <a:pt x="41" y="95"/>
                  </a:lnTo>
                  <a:lnTo>
                    <a:pt x="41" y="96"/>
                  </a:lnTo>
                  <a:lnTo>
                    <a:pt x="41" y="98"/>
                  </a:lnTo>
                  <a:lnTo>
                    <a:pt x="42" y="102"/>
                  </a:lnTo>
                  <a:lnTo>
                    <a:pt x="42" y="102"/>
                  </a:lnTo>
                  <a:lnTo>
                    <a:pt x="42" y="103"/>
                  </a:lnTo>
                  <a:lnTo>
                    <a:pt x="42" y="104"/>
                  </a:lnTo>
                  <a:lnTo>
                    <a:pt x="43" y="105"/>
                  </a:lnTo>
                  <a:lnTo>
                    <a:pt x="43" y="108"/>
                  </a:lnTo>
                  <a:lnTo>
                    <a:pt x="43" y="108"/>
                  </a:lnTo>
                  <a:lnTo>
                    <a:pt x="44" y="108"/>
                  </a:lnTo>
                  <a:lnTo>
                    <a:pt x="44" y="109"/>
                  </a:lnTo>
                  <a:lnTo>
                    <a:pt x="44" y="110"/>
                  </a:lnTo>
                  <a:lnTo>
                    <a:pt x="44" y="110"/>
                  </a:lnTo>
                  <a:lnTo>
                    <a:pt x="44" y="111"/>
                  </a:lnTo>
                  <a:lnTo>
                    <a:pt x="45" y="111"/>
                  </a:lnTo>
                  <a:lnTo>
                    <a:pt x="45" y="112"/>
                  </a:lnTo>
                  <a:lnTo>
                    <a:pt x="45" y="112"/>
                  </a:lnTo>
                  <a:lnTo>
                    <a:pt x="45" y="113"/>
                  </a:lnTo>
                  <a:lnTo>
                    <a:pt x="45" y="113"/>
                  </a:lnTo>
                  <a:lnTo>
                    <a:pt x="45" y="113"/>
                  </a:lnTo>
                  <a:lnTo>
                    <a:pt x="45" y="113"/>
                  </a:lnTo>
                  <a:lnTo>
                    <a:pt x="46" y="114"/>
                  </a:lnTo>
                  <a:lnTo>
                    <a:pt x="46" y="114"/>
                  </a:lnTo>
                  <a:lnTo>
                    <a:pt x="46" y="114"/>
                  </a:lnTo>
                  <a:lnTo>
                    <a:pt x="46" y="114"/>
                  </a:lnTo>
                  <a:lnTo>
                    <a:pt x="46" y="114"/>
                  </a:lnTo>
                  <a:lnTo>
                    <a:pt x="46" y="114"/>
                  </a:lnTo>
                  <a:lnTo>
                    <a:pt x="46" y="115"/>
                  </a:lnTo>
                  <a:lnTo>
                    <a:pt x="47" y="115"/>
                  </a:lnTo>
                  <a:lnTo>
                    <a:pt x="47" y="115"/>
                  </a:lnTo>
                  <a:lnTo>
                    <a:pt x="47" y="115"/>
                  </a:lnTo>
                  <a:lnTo>
                    <a:pt x="47" y="115"/>
                  </a:lnTo>
                  <a:lnTo>
                    <a:pt x="47" y="115"/>
                  </a:lnTo>
                  <a:lnTo>
                    <a:pt x="47" y="115"/>
                  </a:lnTo>
                  <a:lnTo>
                    <a:pt x="47" y="115"/>
                  </a:lnTo>
                  <a:lnTo>
                    <a:pt x="47" y="115"/>
                  </a:lnTo>
                  <a:lnTo>
                    <a:pt x="47" y="115"/>
                  </a:lnTo>
                  <a:lnTo>
                    <a:pt x="47" y="116"/>
                  </a:lnTo>
                  <a:lnTo>
                    <a:pt x="47" y="116"/>
                  </a:lnTo>
                  <a:lnTo>
                    <a:pt x="47" y="116"/>
                  </a:lnTo>
                  <a:lnTo>
                    <a:pt x="48" y="116"/>
                  </a:lnTo>
                  <a:lnTo>
                    <a:pt x="48" y="116"/>
                  </a:lnTo>
                  <a:lnTo>
                    <a:pt x="48" y="116"/>
                  </a:lnTo>
                  <a:lnTo>
                    <a:pt x="48" y="116"/>
                  </a:lnTo>
                  <a:lnTo>
                    <a:pt x="48" y="116"/>
                  </a:lnTo>
                  <a:lnTo>
                    <a:pt x="48" y="116"/>
                  </a:lnTo>
                  <a:lnTo>
                    <a:pt x="48" y="116"/>
                  </a:lnTo>
                  <a:lnTo>
                    <a:pt x="48" y="116"/>
                  </a:lnTo>
                  <a:lnTo>
                    <a:pt x="48" y="115"/>
                  </a:lnTo>
                  <a:lnTo>
                    <a:pt x="48" y="115"/>
                  </a:lnTo>
                  <a:lnTo>
                    <a:pt x="49" y="115"/>
                  </a:lnTo>
                  <a:lnTo>
                    <a:pt x="49" y="115"/>
                  </a:lnTo>
                  <a:lnTo>
                    <a:pt x="49" y="115"/>
                  </a:lnTo>
                  <a:lnTo>
                    <a:pt x="49" y="115"/>
                  </a:lnTo>
                  <a:lnTo>
                    <a:pt x="49" y="115"/>
                  </a:lnTo>
                  <a:lnTo>
                    <a:pt x="49" y="115"/>
                  </a:lnTo>
                  <a:lnTo>
                    <a:pt x="49" y="115"/>
                  </a:lnTo>
                  <a:lnTo>
                    <a:pt x="49" y="115"/>
                  </a:lnTo>
                  <a:lnTo>
                    <a:pt x="49" y="114"/>
                  </a:lnTo>
                  <a:lnTo>
                    <a:pt x="49" y="114"/>
                  </a:lnTo>
                  <a:lnTo>
                    <a:pt x="49" y="114"/>
                  </a:lnTo>
                  <a:lnTo>
                    <a:pt x="50" y="114"/>
                  </a:lnTo>
                  <a:lnTo>
                    <a:pt x="50" y="114"/>
                  </a:lnTo>
                  <a:lnTo>
                    <a:pt x="50" y="114"/>
                  </a:lnTo>
                  <a:lnTo>
                    <a:pt x="50" y="113"/>
                  </a:lnTo>
                  <a:lnTo>
                    <a:pt x="50" y="113"/>
                  </a:lnTo>
                  <a:lnTo>
                    <a:pt x="50" y="113"/>
                  </a:lnTo>
                  <a:lnTo>
                    <a:pt x="50" y="113"/>
                  </a:lnTo>
                  <a:lnTo>
                    <a:pt x="51" y="112"/>
                  </a:lnTo>
                  <a:lnTo>
                    <a:pt x="51" y="112"/>
                  </a:lnTo>
                  <a:lnTo>
                    <a:pt x="51" y="112"/>
                  </a:lnTo>
                  <a:lnTo>
                    <a:pt x="51" y="111"/>
                  </a:lnTo>
                  <a:lnTo>
                    <a:pt x="51" y="110"/>
                  </a:lnTo>
                  <a:lnTo>
                    <a:pt x="51" y="110"/>
                  </a:lnTo>
                  <a:lnTo>
                    <a:pt x="52" y="110"/>
                  </a:lnTo>
                  <a:lnTo>
                    <a:pt x="52" y="109"/>
                  </a:lnTo>
                  <a:lnTo>
                    <a:pt x="52" y="108"/>
                  </a:lnTo>
                  <a:lnTo>
                    <a:pt x="52" y="108"/>
                  </a:lnTo>
                  <a:lnTo>
                    <a:pt x="52" y="107"/>
                  </a:lnTo>
                  <a:lnTo>
                    <a:pt x="53" y="107"/>
                  </a:lnTo>
                  <a:lnTo>
                    <a:pt x="53" y="105"/>
                  </a:lnTo>
                  <a:lnTo>
                    <a:pt x="53" y="102"/>
                  </a:lnTo>
                  <a:lnTo>
                    <a:pt x="54" y="102"/>
                  </a:lnTo>
                  <a:lnTo>
                    <a:pt x="54" y="102"/>
                  </a:lnTo>
                  <a:lnTo>
                    <a:pt x="54" y="101"/>
                  </a:lnTo>
                  <a:lnTo>
                    <a:pt x="54" y="99"/>
                  </a:lnTo>
                  <a:lnTo>
                    <a:pt x="55" y="96"/>
                  </a:lnTo>
                  <a:lnTo>
                    <a:pt x="55" y="95"/>
                  </a:lnTo>
                  <a:lnTo>
                    <a:pt x="55" y="95"/>
                  </a:lnTo>
                  <a:lnTo>
                    <a:pt x="55" y="94"/>
                  </a:lnTo>
                  <a:lnTo>
                    <a:pt x="56" y="92"/>
                  </a:lnTo>
                  <a:lnTo>
                    <a:pt x="56" y="87"/>
                  </a:lnTo>
                  <a:lnTo>
                    <a:pt x="58" y="78"/>
                  </a:lnTo>
                  <a:lnTo>
                    <a:pt x="61" y="57"/>
                  </a:lnTo>
                  <a:lnTo>
                    <a:pt x="61" y="57"/>
                  </a:lnTo>
                  <a:lnTo>
                    <a:pt x="61" y="56"/>
                  </a:lnTo>
                  <a:lnTo>
                    <a:pt x="61" y="55"/>
                  </a:lnTo>
                  <a:lnTo>
                    <a:pt x="62" y="52"/>
                  </a:lnTo>
                  <a:lnTo>
                    <a:pt x="62" y="47"/>
                  </a:lnTo>
                  <a:lnTo>
                    <a:pt x="64" y="38"/>
                  </a:lnTo>
                  <a:lnTo>
                    <a:pt x="64" y="37"/>
                  </a:lnTo>
                  <a:lnTo>
                    <a:pt x="64" y="37"/>
                  </a:lnTo>
                  <a:lnTo>
                    <a:pt x="64" y="36"/>
                  </a:lnTo>
                  <a:lnTo>
                    <a:pt x="64" y="33"/>
                  </a:lnTo>
                  <a:lnTo>
                    <a:pt x="65" y="29"/>
                  </a:lnTo>
                  <a:lnTo>
                    <a:pt x="67" y="21"/>
                  </a:lnTo>
                  <a:lnTo>
                    <a:pt x="67" y="20"/>
                  </a:lnTo>
                  <a:lnTo>
                    <a:pt x="67" y="20"/>
                  </a:lnTo>
                  <a:lnTo>
                    <a:pt x="67" y="19"/>
                  </a:lnTo>
                  <a:lnTo>
                    <a:pt x="67" y="17"/>
                  </a:lnTo>
                  <a:lnTo>
                    <a:pt x="68" y="13"/>
                  </a:lnTo>
                  <a:lnTo>
                    <a:pt x="68" y="13"/>
                  </a:lnTo>
                  <a:lnTo>
                    <a:pt x="68" y="12"/>
                  </a:lnTo>
                  <a:lnTo>
                    <a:pt x="68" y="12"/>
                  </a:lnTo>
                  <a:lnTo>
                    <a:pt x="69" y="10"/>
                  </a:lnTo>
                  <a:lnTo>
                    <a:pt x="69" y="7"/>
                  </a:lnTo>
                  <a:lnTo>
                    <a:pt x="70" y="7"/>
                  </a:lnTo>
                  <a:lnTo>
                    <a:pt x="70" y="7"/>
                  </a:lnTo>
                  <a:lnTo>
                    <a:pt x="70" y="6"/>
                  </a:lnTo>
                  <a:lnTo>
                    <a:pt x="70" y="5"/>
                  </a:lnTo>
                  <a:lnTo>
                    <a:pt x="70" y="4"/>
                  </a:lnTo>
                  <a:lnTo>
                    <a:pt x="71" y="4"/>
                  </a:lnTo>
                  <a:lnTo>
                    <a:pt x="71" y="4"/>
                  </a:lnTo>
                  <a:lnTo>
                    <a:pt x="71" y="3"/>
                  </a:lnTo>
                  <a:lnTo>
                    <a:pt x="71" y="3"/>
                  </a:lnTo>
                  <a:lnTo>
                    <a:pt x="71" y="2"/>
                  </a:lnTo>
                  <a:lnTo>
                    <a:pt x="71" y="2"/>
                  </a:lnTo>
                  <a:lnTo>
                    <a:pt x="71" y="2"/>
                  </a:lnTo>
                  <a:lnTo>
                    <a:pt x="72" y="2"/>
                  </a:lnTo>
                  <a:lnTo>
                    <a:pt x="72" y="1"/>
                  </a:lnTo>
                  <a:lnTo>
                    <a:pt x="72" y="1"/>
                  </a:lnTo>
                  <a:lnTo>
                    <a:pt x="72" y="1"/>
                  </a:lnTo>
                  <a:lnTo>
                    <a:pt x="72" y="1"/>
                  </a:lnTo>
                  <a:lnTo>
                    <a:pt x="72" y="1"/>
                  </a:lnTo>
                  <a:lnTo>
                    <a:pt x="72" y="1"/>
                  </a:lnTo>
                  <a:lnTo>
                    <a:pt x="72" y="0"/>
                  </a:lnTo>
                  <a:lnTo>
                    <a:pt x="73" y="0"/>
                  </a:lnTo>
                  <a:lnTo>
                    <a:pt x="73" y="0"/>
                  </a:lnTo>
                  <a:lnTo>
                    <a:pt x="73" y="0"/>
                  </a:lnTo>
                  <a:lnTo>
                    <a:pt x="73" y="0"/>
                  </a:lnTo>
                  <a:lnTo>
                    <a:pt x="73" y="0"/>
                  </a:lnTo>
                  <a:lnTo>
                    <a:pt x="73" y="0"/>
                  </a:lnTo>
                  <a:lnTo>
                    <a:pt x="73" y="0"/>
                  </a:lnTo>
                  <a:lnTo>
                    <a:pt x="73" y="0"/>
                  </a:lnTo>
                  <a:lnTo>
                    <a:pt x="73" y="0"/>
                  </a:lnTo>
                  <a:lnTo>
                    <a:pt x="73" y="0"/>
                  </a:lnTo>
                  <a:lnTo>
                    <a:pt x="73" y="0"/>
                  </a:lnTo>
                  <a:lnTo>
                    <a:pt x="74" y="0"/>
                  </a:lnTo>
                  <a:lnTo>
                    <a:pt x="74" y="0"/>
                  </a:lnTo>
                  <a:lnTo>
                    <a:pt x="74" y="0"/>
                  </a:lnTo>
                  <a:lnTo>
                    <a:pt x="74" y="0"/>
                  </a:lnTo>
                  <a:lnTo>
                    <a:pt x="74" y="0"/>
                  </a:lnTo>
                  <a:lnTo>
                    <a:pt x="74" y="0"/>
                  </a:lnTo>
                  <a:lnTo>
                    <a:pt x="74" y="0"/>
                  </a:lnTo>
                  <a:lnTo>
                    <a:pt x="74" y="0"/>
                  </a:lnTo>
                  <a:lnTo>
                    <a:pt x="74" y="0"/>
                  </a:lnTo>
                  <a:lnTo>
                    <a:pt x="75" y="0"/>
                  </a:lnTo>
                  <a:lnTo>
                    <a:pt x="75" y="0"/>
                  </a:lnTo>
                  <a:lnTo>
                    <a:pt x="75" y="0"/>
                  </a:lnTo>
                  <a:lnTo>
                    <a:pt x="75" y="0"/>
                  </a:lnTo>
                  <a:lnTo>
                    <a:pt x="75" y="0"/>
                  </a:lnTo>
                  <a:lnTo>
                    <a:pt x="75" y="0"/>
                  </a:lnTo>
                  <a:lnTo>
                    <a:pt x="75" y="0"/>
                  </a:lnTo>
                  <a:lnTo>
                    <a:pt x="75" y="0"/>
                  </a:lnTo>
                  <a:lnTo>
                    <a:pt x="75" y="0"/>
                  </a:lnTo>
                  <a:lnTo>
                    <a:pt x="75" y="1"/>
                  </a:lnTo>
                  <a:lnTo>
                    <a:pt x="75" y="1"/>
                  </a:lnTo>
                  <a:lnTo>
                    <a:pt x="76" y="1"/>
                  </a:lnTo>
                  <a:lnTo>
                    <a:pt x="76" y="1"/>
                  </a:lnTo>
                  <a:lnTo>
                    <a:pt x="76" y="1"/>
                  </a:lnTo>
                  <a:lnTo>
                    <a:pt x="76" y="2"/>
                  </a:lnTo>
                  <a:lnTo>
                    <a:pt x="76" y="2"/>
                  </a:lnTo>
                  <a:lnTo>
                    <a:pt x="76" y="2"/>
                  </a:lnTo>
                  <a:lnTo>
                    <a:pt x="76" y="2"/>
                  </a:lnTo>
                  <a:lnTo>
                    <a:pt x="76" y="2"/>
                  </a:lnTo>
                  <a:lnTo>
                    <a:pt x="77" y="3"/>
                  </a:lnTo>
                  <a:lnTo>
                    <a:pt x="77" y="3"/>
                  </a:lnTo>
                  <a:lnTo>
                    <a:pt x="77" y="4"/>
                  </a:lnTo>
                  <a:lnTo>
                    <a:pt x="77" y="4"/>
                  </a:lnTo>
                  <a:lnTo>
                    <a:pt x="77" y="5"/>
                  </a:lnTo>
                  <a:lnTo>
                    <a:pt x="77" y="5"/>
                  </a:lnTo>
                  <a:lnTo>
                    <a:pt x="78" y="6"/>
                  </a:lnTo>
                  <a:lnTo>
                    <a:pt x="79" y="9"/>
                  </a:lnTo>
                  <a:lnTo>
                    <a:pt x="79" y="9"/>
                  </a:lnTo>
                  <a:lnTo>
                    <a:pt x="79" y="10"/>
                  </a:lnTo>
                  <a:lnTo>
                    <a:pt x="79" y="10"/>
                  </a:lnTo>
                  <a:lnTo>
                    <a:pt x="79" y="12"/>
                  </a:lnTo>
                  <a:lnTo>
                    <a:pt x="80" y="15"/>
                  </a:lnTo>
                  <a:lnTo>
                    <a:pt x="80" y="16"/>
                  </a:lnTo>
                  <a:lnTo>
                    <a:pt x="80" y="16"/>
                  </a:lnTo>
                  <a:lnTo>
                    <a:pt x="80" y="17"/>
                  </a:lnTo>
                  <a:lnTo>
                    <a:pt x="81" y="19"/>
                  </a:lnTo>
                  <a:lnTo>
                    <a:pt x="81" y="22"/>
                  </a:lnTo>
                  <a:lnTo>
                    <a:pt x="81" y="23"/>
                  </a:lnTo>
                  <a:lnTo>
                    <a:pt x="81" y="23"/>
                  </a:lnTo>
                  <a:lnTo>
                    <a:pt x="82" y="24"/>
                  </a:lnTo>
                  <a:lnTo>
                    <a:pt x="82" y="26"/>
                  </a:lnTo>
                  <a:lnTo>
                    <a:pt x="83" y="31"/>
                  </a:lnTo>
                  <a:lnTo>
                    <a:pt x="84" y="40"/>
                  </a:lnTo>
                  <a:lnTo>
                    <a:pt x="84" y="40"/>
                  </a:lnTo>
                  <a:lnTo>
                    <a:pt x="84" y="41"/>
                  </a:lnTo>
                  <a:lnTo>
                    <a:pt x="85" y="42"/>
                  </a:lnTo>
                  <a:lnTo>
                    <a:pt x="85" y="45"/>
                  </a:lnTo>
                  <a:lnTo>
                    <a:pt x="86" y="50"/>
                  </a:lnTo>
                  <a:lnTo>
                    <a:pt x="87" y="61"/>
                  </a:lnTo>
                  <a:lnTo>
                    <a:pt x="87" y="62"/>
                  </a:lnTo>
                  <a:lnTo>
                    <a:pt x="88" y="62"/>
                  </a:lnTo>
                  <a:lnTo>
                    <a:pt x="88" y="64"/>
                  </a:lnTo>
                  <a:lnTo>
                    <a:pt x="88" y="66"/>
                  </a:lnTo>
                  <a:lnTo>
                    <a:pt x="89" y="72"/>
                  </a:lnTo>
                  <a:lnTo>
                    <a:pt x="90" y="82"/>
                  </a:lnTo>
                  <a:lnTo>
                    <a:pt x="90" y="82"/>
                  </a:lnTo>
                  <a:lnTo>
                    <a:pt x="90" y="83"/>
                  </a:lnTo>
                  <a:lnTo>
                    <a:pt x="91" y="84"/>
                  </a:lnTo>
                  <a:lnTo>
                    <a:pt x="91" y="86"/>
                  </a:lnTo>
                  <a:lnTo>
                    <a:pt x="92" y="90"/>
                  </a:lnTo>
                  <a:lnTo>
                    <a:pt x="92" y="91"/>
                  </a:lnTo>
                  <a:lnTo>
                    <a:pt x="92" y="92"/>
                  </a:lnTo>
                  <a:lnTo>
                    <a:pt x="92" y="92"/>
                  </a:lnTo>
                  <a:lnTo>
                    <a:pt x="92" y="94"/>
                  </a:lnTo>
                  <a:lnTo>
                    <a:pt x="93" y="98"/>
                  </a:lnTo>
                  <a:lnTo>
                    <a:pt x="93" y="99"/>
                  </a:lnTo>
                  <a:lnTo>
                    <a:pt x="93" y="99"/>
                  </a:lnTo>
                  <a:lnTo>
                    <a:pt x="94" y="100"/>
                  </a:lnTo>
                  <a:lnTo>
                    <a:pt x="94" y="102"/>
                  </a:lnTo>
                  <a:lnTo>
                    <a:pt x="94" y="102"/>
                  </a:lnTo>
                  <a:lnTo>
                    <a:pt x="94" y="102"/>
                  </a:lnTo>
                  <a:lnTo>
                    <a:pt x="94" y="103"/>
                  </a:lnTo>
                  <a:lnTo>
                    <a:pt x="94" y="105"/>
                  </a:lnTo>
                  <a:lnTo>
                    <a:pt x="95" y="105"/>
                  </a:lnTo>
                  <a:lnTo>
                    <a:pt x="95" y="105"/>
                  </a:lnTo>
                  <a:lnTo>
                    <a:pt x="95" y="106"/>
                  </a:lnTo>
                  <a:lnTo>
                    <a:pt x="95" y="108"/>
                  </a:lnTo>
                  <a:lnTo>
                    <a:pt x="95" y="108"/>
                  </a:lnTo>
                  <a:lnTo>
                    <a:pt x="95" y="108"/>
                  </a:lnTo>
                  <a:lnTo>
                    <a:pt x="96" y="109"/>
                  </a:lnTo>
                  <a:lnTo>
                    <a:pt x="96" y="110"/>
                  </a:lnTo>
                  <a:lnTo>
                    <a:pt x="96" y="110"/>
                  </a:lnTo>
                  <a:lnTo>
                    <a:pt x="96" y="110"/>
                  </a:lnTo>
                  <a:lnTo>
                    <a:pt x="96" y="111"/>
                  </a:lnTo>
                  <a:lnTo>
                    <a:pt x="97" y="112"/>
                  </a:lnTo>
                  <a:lnTo>
                    <a:pt x="97" y="112"/>
                  </a:lnTo>
                  <a:lnTo>
                    <a:pt x="97" y="112"/>
                  </a:lnTo>
                  <a:lnTo>
                    <a:pt x="97" y="113"/>
                  </a:lnTo>
                  <a:lnTo>
                    <a:pt x="97" y="113"/>
                  </a:lnTo>
                  <a:lnTo>
                    <a:pt x="97" y="114"/>
                  </a:lnTo>
                  <a:lnTo>
                    <a:pt x="98" y="114"/>
                  </a:lnTo>
                  <a:lnTo>
                    <a:pt x="98" y="114"/>
                  </a:lnTo>
                  <a:lnTo>
                    <a:pt x="98" y="114"/>
                  </a:lnTo>
                  <a:lnTo>
                    <a:pt x="98" y="114"/>
                  </a:lnTo>
                  <a:lnTo>
                    <a:pt x="98" y="114"/>
                  </a:lnTo>
                  <a:lnTo>
                    <a:pt x="98" y="115"/>
                  </a:lnTo>
                  <a:lnTo>
                    <a:pt x="98" y="115"/>
                  </a:lnTo>
                  <a:lnTo>
                    <a:pt x="98" y="115"/>
                  </a:lnTo>
                  <a:lnTo>
                    <a:pt x="98" y="115"/>
                  </a:lnTo>
                  <a:lnTo>
                    <a:pt x="98" y="115"/>
                  </a:lnTo>
                  <a:lnTo>
                    <a:pt x="98" y="115"/>
                  </a:lnTo>
                  <a:lnTo>
                    <a:pt x="99" y="115"/>
                  </a:lnTo>
                  <a:lnTo>
                    <a:pt x="99" y="115"/>
                  </a:lnTo>
                  <a:lnTo>
                    <a:pt x="99" y="115"/>
                  </a:lnTo>
                  <a:lnTo>
                    <a:pt x="99" y="115"/>
                  </a:lnTo>
                  <a:lnTo>
                    <a:pt x="99" y="115"/>
                  </a:lnTo>
                  <a:lnTo>
                    <a:pt x="99" y="115"/>
                  </a:lnTo>
                  <a:lnTo>
                    <a:pt x="99" y="116"/>
                  </a:lnTo>
                  <a:lnTo>
                    <a:pt x="99" y="116"/>
                  </a:lnTo>
                  <a:lnTo>
                    <a:pt x="99" y="116"/>
                  </a:lnTo>
                  <a:lnTo>
                    <a:pt x="99" y="116"/>
                  </a:lnTo>
                  <a:lnTo>
                    <a:pt x="100" y="116"/>
                  </a:lnTo>
                  <a:lnTo>
                    <a:pt x="100" y="116"/>
                  </a:lnTo>
                  <a:lnTo>
                    <a:pt x="100" y="116"/>
                  </a:lnTo>
                  <a:lnTo>
                    <a:pt x="100" y="116"/>
                  </a:lnTo>
                  <a:lnTo>
                    <a:pt x="100" y="116"/>
                  </a:lnTo>
                  <a:lnTo>
                    <a:pt x="100" y="116"/>
                  </a:lnTo>
                  <a:lnTo>
                    <a:pt x="100" y="116"/>
                  </a:lnTo>
                  <a:lnTo>
                    <a:pt x="100" y="115"/>
                  </a:lnTo>
                  <a:lnTo>
                    <a:pt x="100" y="115"/>
                  </a:lnTo>
                  <a:lnTo>
                    <a:pt x="100" y="115"/>
                  </a:lnTo>
                  <a:lnTo>
                    <a:pt x="100" y="115"/>
                  </a:lnTo>
                  <a:lnTo>
                    <a:pt x="100" y="115"/>
                  </a:lnTo>
                  <a:lnTo>
                    <a:pt x="100" y="115"/>
                  </a:lnTo>
                  <a:lnTo>
                    <a:pt x="101" y="115"/>
                  </a:lnTo>
                  <a:lnTo>
                    <a:pt x="101" y="115"/>
                  </a:lnTo>
                  <a:lnTo>
                    <a:pt x="101" y="115"/>
                  </a:lnTo>
                  <a:lnTo>
                    <a:pt x="101" y="115"/>
                  </a:lnTo>
                  <a:lnTo>
                    <a:pt x="101" y="114"/>
                  </a:lnTo>
                  <a:lnTo>
                    <a:pt x="101" y="114"/>
                  </a:lnTo>
                  <a:lnTo>
                    <a:pt x="101" y="114"/>
                  </a:lnTo>
                  <a:lnTo>
                    <a:pt x="102" y="114"/>
                  </a:lnTo>
                  <a:lnTo>
                    <a:pt x="102" y="114"/>
                  </a:lnTo>
                  <a:lnTo>
                    <a:pt x="102" y="114"/>
                  </a:lnTo>
                  <a:lnTo>
                    <a:pt x="102" y="113"/>
                  </a:lnTo>
                  <a:lnTo>
                    <a:pt x="102" y="113"/>
                  </a:lnTo>
                  <a:lnTo>
                    <a:pt x="102" y="113"/>
                  </a:lnTo>
                  <a:lnTo>
                    <a:pt x="102" y="112"/>
                  </a:lnTo>
                  <a:lnTo>
                    <a:pt x="102" y="112"/>
                  </a:lnTo>
                  <a:lnTo>
                    <a:pt x="102" y="112"/>
                  </a:lnTo>
                  <a:lnTo>
                    <a:pt x="103" y="112"/>
                  </a:lnTo>
                  <a:lnTo>
                    <a:pt x="103" y="110"/>
                  </a:lnTo>
                  <a:lnTo>
                    <a:pt x="103" y="110"/>
                  </a:lnTo>
                  <a:lnTo>
                    <a:pt x="103" y="110"/>
                  </a:lnTo>
                  <a:lnTo>
                    <a:pt x="103" y="109"/>
                  </a:lnTo>
                  <a:lnTo>
                    <a:pt x="104" y="108"/>
                  </a:lnTo>
                  <a:lnTo>
                    <a:pt x="104" y="105"/>
                  </a:lnTo>
                  <a:lnTo>
                    <a:pt x="104" y="105"/>
                  </a:lnTo>
                  <a:lnTo>
                    <a:pt x="105" y="104"/>
                  </a:lnTo>
                  <a:lnTo>
                    <a:pt x="105" y="104"/>
                  </a:lnTo>
                  <a:lnTo>
                    <a:pt x="105" y="102"/>
                  </a:lnTo>
                  <a:lnTo>
                    <a:pt x="106" y="98"/>
                  </a:lnTo>
                  <a:lnTo>
                    <a:pt x="106" y="98"/>
                  </a:lnTo>
                  <a:lnTo>
                    <a:pt x="106" y="97"/>
                  </a:lnTo>
                  <a:lnTo>
                    <a:pt x="106" y="96"/>
                  </a:lnTo>
                  <a:lnTo>
                    <a:pt x="107" y="94"/>
                  </a:lnTo>
                  <a:lnTo>
                    <a:pt x="108" y="90"/>
                  </a:lnTo>
                  <a:lnTo>
                    <a:pt x="108" y="89"/>
                  </a:lnTo>
                  <a:lnTo>
                    <a:pt x="108" y="89"/>
                  </a:lnTo>
                  <a:lnTo>
                    <a:pt x="108" y="88"/>
                  </a:lnTo>
                  <a:lnTo>
                    <a:pt x="108" y="86"/>
                  </a:lnTo>
                  <a:lnTo>
                    <a:pt x="109" y="81"/>
                  </a:lnTo>
                  <a:lnTo>
                    <a:pt x="110" y="72"/>
                  </a:lnTo>
                  <a:lnTo>
                    <a:pt x="113" y="52"/>
                  </a:lnTo>
                  <a:lnTo>
                    <a:pt x="113" y="51"/>
                  </a:lnTo>
                  <a:lnTo>
                    <a:pt x="113" y="50"/>
                  </a:lnTo>
                  <a:lnTo>
                    <a:pt x="113" y="49"/>
                  </a:lnTo>
                  <a:lnTo>
                    <a:pt x="114" y="46"/>
                  </a:lnTo>
                  <a:lnTo>
                    <a:pt x="115" y="41"/>
                  </a:lnTo>
                  <a:lnTo>
                    <a:pt x="116" y="31"/>
                  </a:lnTo>
                  <a:lnTo>
                    <a:pt x="116" y="30"/>
                  </a:lnTo>
                  <a:lnTo>
                    <a:pt x="116" y="30"/>
                  </a:lnTo>
                  <a:lnTo>
                    <a:pt x="116" y="28"/>
                  </a:lnTo>
                  <a:lnTo>
                    <a:pt x="117" y="26"/>
                  </a:lnTo>
                  <a:lnTo>
                    <a:pt x="118" y="22"/>
                  </a:lnTo>
                  <a:lnTo>
                    <a:pt x="118" y="21"/>
                  </a:lnTo>
                  <a:lnTo>
                    <a:pt x="118" y="20"/>
                  </a:lnTo>
                  <a:lnTo>
                    <a:pt x="118" y="19"/>
                  </a:lnTo>
                  <a:lnTo>
                    <a:pt x="118" y="17"/>
                  </a:lnTo>
                  <a:lnTo>
                    <a:pt x="119" y="14"/>
                  </a:lnTo>
                  <a:lnTo>
                    <a:pt x="119" y="13"/>
                  </a:lnTo>
                  <a:lnTo>
                    <a:pt x="119" y="13"/>
                  </a:lnTo>
                  <a:lnTo>
                    <a:pt x="120" y="12"/>
                  </a:lnTo>
                  <a:lnTo>
                    <a:pt x="120" y="10"/>
                  </a:lnTo>
                  <a:lnTo>
                    <a:pt x="120" y="10"/>
                  </a:lnTo>
                  <a:lnTo>
                    <a:pt x="120" y="10"/>
                  </a:lnTo>
                  <a:lnTo>
                    <a:pt x="120" y="9"/>
                  </a:lnTo>
                  <a:lnTo>
                    <a:pt x="121" y="7"/>
                  </a:lnTo>
                  <a:lnTo>
                    <a:pt x="121" y="7"/>
                  </a:lnTo>
                  <a:lnTo>
                    <a:pt x="121" y="7"/>
                  </a:lnTo>
                  <a:lnTo>
                    <a:pt x="121" y="6"/>
                  </a:lnTo>
                  <a:lnTo>
                    <a:pt x="121" y="5"/>
                  </a:lnTo>
                  <a:lnTo>
                    <a:pt x="122" y="5"/>
                  </a:lnTo>
                  <a:lnTo>
                    <a:pt x="122" y="4"/>
                  </a:lnTo>
                  <a:lnTo>
                    <a:pt x="122" y="4"/>
                  </a:lnTo>
                  <a:lnTo>
                    <a:pt x="122" y="3"/>
                  </a:lnTo>
                  <a:lnTo>
                    <a:pt x="122" y="3"/>
                  </a:lnTo>
                  <a:lnTo>
                    <a:pt x="122" y="2"/>
                  </a:lnTo>
                  <a:lnTo>
                    <a:pt x="122" y="2"/>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6" name="Freeform 68"/>
            <p:cNvSpPr>
              <a:spLocks/>
            </p:cNvSpPr>
            <p:nvPr/>
          </p:nvSpPr>
          <p:spPr bwMode="auto">
            <a:xfrm>
              <a:off x="3171" y="2186"/>
              <a:ext cx="103" cy="116"/>
            </a:xfrm>
            <a:custGeom>
              <a:avLst/>
              <a:gdLst/>
              <a:ahLst/>
              <a:cxnLst>
                <a:cxn ang="0">
                  <a:pos x="1" y="1"/>
                </a:cxn>
                <a:cxn ang="0">
                  <a:pos x="2" y="0"/>
                </a:cxn>
                <a:cxn ang="0">
                  <a:pos x="3" y="0"/>
                </a:cxn>
                <a:cxn ang="0">
                  <a:pos x="4" y="0"/>
                </a:cxn>
                <a:cxn ang="0">
                  <a:pos x="4" y="1"/>
                </a:cxn>
                <a:cxn ang="0">
                  <a:pos x="5" y="2"/>
                </a:cxn>
                <a:cxn ang="0">
                  <a:pos x="7" y="6"/>
                </a:cxn>
                <a:cxn ang="0">
                  <a:pos x="8" y="11"/>
                </a:cxn>
                <a:cxn ang="0">
                  <a:pos x="12" y="33"/>
                </a:cxn>
                <a:cxn ang="0">
                  <a:pos x="15" y="56"/>
                </a:cxn>
                <a:cxn ang="0">
                  <a:pos x="19" y="83"/>
                </a:cxn>
                <a:cxn ang="0">
                  <a:pos x="22" y="101"/>
                </a:cxn>
                <a:cxn ang="0">
                  <a:pos x="24" y="109"/>
                </a:cxn>
                <a:cxn ang="0">
                  <a:pos x="25" y="112"/>
                </a:cxn>
                <a:cxn ang="0">
                  <a:pos x="26" y="114"/>
                </a:cxn>
                <a:cxn ang="0">
                  <a:pos x="27" y="115"/>
                </a:cxn>
                <a:cxn ang="0">
                  <a:pos x="28" y="116"/>
                </a:cxn>
                <a:cxn ang="0">
                  <a:pos x="28" y="115"/>
                </a:cxn>
                <a:cxn ang="0">
                  <a:pos x="29" y="115"/>
                </a:cxn>
                <a:cxn ang="0">
                  <a:pos x="30" y="112"/>
                </a:cxn>
                <a:cxn ang="0">
                  <a:pos x="32" y="108"/>
                </a:cxn>
                <a:cxn ang="0">
                  <a:pos x="34" y="100"/>
                </a:cxn>
                <a:cxn ang="0">
                  <a:pos x="37" y="76"/>
                </a:cxn>
                <a:cxn ang="0">
                  <a:pos x="41" y="52"/>
                </a:cxn>
                <a:cxn ang="0">
                  <a:pos x="44" y="28"/>
                </a:cxn>
                <a:cxn ang="0">
                  <a:pos x="47" y="14"/>
                </a:cxn>
                <a:cxn ang="0">
                  <a:pos x="48" y="8"/>
                </a:cxn>
                <a:cxn ang="0">
                  <a:pos x="49" y="4"/>
                </a:cxn>
                <a:cxn ang="0">
                  <a:pos x="50" y="1"/>
                </a:cxn>
                <a:cxn ang="0">
                  <a:pos x="51" y="0"/>
                </a:cxn>
                <a:cxn ang="0">
                  <a:pos x="52" y="0"/>
                </a:cxn>
                <a:cxn ang="0">
                  <a:pos x="53" y="0"/>
                </a:cxn>
                <a:cxn ang="0">
                  <a:pos x="53" y="0"/>
                </a:cxn>
                <a:cxn ang="0">
                  <a:pos x="54" y="1"/>
                </a:cxn>
                <a:cxn ang="0">
                  <a:pos x="55" y="5"/>
                </a:cxn>
                <a:cxn ang="0">
                  <a:pos x="57" y="10"/>
                </a:cxn>
                <a:cxn ang="0">
                  <a:pos x="61" y="32"/>
                </a:cxn>
                <a:cxn ang="0">
                  <a:pos x="64" y="55"/>
                </a:cxn>
                <a:cxn ang="0">
                  <a:pos x="68" y="84"/>
                </a:cxn>
                <a:cxn ang="0">
                  <a:pos x="70" y="96"/>
                </a:cxn>
                <a:cxn ang="0">
                  <a:pos x="71" y="104"/>
                </a:cxn>
                <a:cxn ang="0">
                  <a:pos x="73" y="110"/>
                </a:cxn>
                <a:cxn ang="0">
                  <a:pos x="74" y="114"/>
                </a:cxn>
                <a:cxn ang="0">
                  <a:pos x="75" y="115"/>
                </a:cxn>
                <a:cxn ang="0">
                  <a:pos x="76" y="116"/>
                </a:cxn>
                <a:cxn ang="0">
                  <a:pos x="77" y="116"/>
                </a:cxn>
                <a:cxn ang="0">
                  <a:pos x="77" y="115"/>
                </a:cxn>
                <a:cxn ang="0">
                  <a:pos x="78" y="113"/>
                </a:cxn>
                <a:cxn ang="0">
                  <a:pos x="80" y="110"/>
                </a:cxn>
                <a:cxn ang="0">
                  <a:pos x="81" y="102"/>
                </a:cxn>
                <a:cxn ang="0">
                  <a:pos x="85" y="78"/>
                </a:cxn>
                <a:cxn ang="0">
                  <a:pos x="90" y="43"/>
                </a:cxn>
                <a:cxn ang="0">
                  <a:pos x="92" y="29"/>
                </a:cxn>
                <a:cxn ang="0">
                  <a:pos x="94" y="15"/>
                </a:cxn>
                <a:cxn ang="0">
                  <a:pos x="96" y="6"/>
                </a:cxn>
                <a:cxn ang="0">
                  <a:pos x="98" y="3"/>
                </a:cxn>
                <a:cxn ang="0">
                  <a:pos x="99" y="1"/>
                </a:cxn>
                <a:cxn ang="0">
                  <a:pos x="99" y="0"/>
                </a:cxn>
                <a:cxn ang="0">
                  <a:pos x="100" y="0"/>
                </a:cxn>
                <a:cxn ang="0">
                  <a:pos x="101" y="0"/>
                </a:cxn>
                <a:cxn ang="0">
                  <a:pos x="101" y="0"/>
                </a:cxn>
                <a:cxn ang="0">
                  <a:pos x="102" y="2"/>
                </a:cxn>
              </a:cxnLst>
              <a:rect l="0" t="0" r="r" b="b"/>
              <a:pathLst>
                <a:path w="103" h="116">
                  <a:moveTo>
                    <a:pt x="0" y="2"/>
                  </a:moveTo>
                  <a:lnTo>
                    <a:pt x="1" y="2"/>
                  </a:lnTo>
                  <a:lnTo>
                    <a:pt x="1" y="2"/>
                  </a:lnTo>
                  <a:lnTo>
                    <a:pt x="1" y="1"/>
                  </a:lnTo>
                  <a:lnTo>
                    <a:pt x="1" y="1"/>
                  </a:lnTo>
                  <a:lnTo>
                    <a:pt x="1" y="1"/>
                  </a:lnTo>
                  <a:lnTo>
                    <a:pt x="1" y="1"/>
                  </a:lnTo>
                  <a:lnTo>
                    <a:pt x="1" y="1"/>
                  </a:lnTo>
                  <a:lnTo>
                    <a:pt x="1" y="1"/>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1"/>
                  </a:lnTo>
                  <a:lnTo>
                    <a:pt x="4" y="1"/>
                  </a:lnTo>
                  <a:lnTo>
                    <a:pt x="4" y="1"/>
                  </a:lnTo>
                  <a:lnTo>
                    <a:pt x="5" y="1"/>
                  </a:lnTo>
                  <a:lnTo>
                    <a:pt x="5" y="1"/>
                  </a:lnTo>
                  <a:lnTo>
                    <a:pt x="5" y="2"/>
                  </a:lnTo>
                  <a:lnTo>
                    <a:pt x="5" y="2"/>
                  </a:lnTo>
                  <a:lnTo>
                    <a:pt x="5" y="2"/>
                  </a:lnTo>
                  <a:lnTo>
                    <a:pt x="5" y="2"/>
                  </a:lnTo>
                  <a:lnTo>
                    <a:pt x="5" y="2"/>
                  </a:lnTo>
                  <a:lnTo>
                    <a:pt x="5" y="3"/>
                  </a:lnTo>
                  <a:lnTo>
                    <a:pt x="6" y="3"/>
                  </a:lnTo>
                  <a:lnTo>
                    <a:pt x="6" y="4"/>
                  </a:lnTo>
                  <a:lnTo>
                    <a:pt x="6" y="4"/>
                  </a:lnTo>
                  <a:lnTo>
                    <a:pt x="6" y="4"/>
                  </a:lnTo>
                  <a:lnTo>
                    <a:pt x="6" y="5"/>
                  </a:lnTo>
                  <a:lnTo>
                    <a:pt x="7" y="6"/>
                  </a:lnTo>
                  <a:lnTo>
                    <a:pt x="7" y="6"/>
                  </a:lnTo>
                  <a:lnTo>
                    <a:pt x="7" y="7"/>
                  </a:lnTo>
                  <a:lnTo>
                    <a:pt x="7" y="7"/>
                  </a:lnTo>
                  <a:lnTo>
                    <a:pt x="7" y="8"/>
                  </a:lnTo>
                  <a:lnTo>
                    <a:pt x="7" y="9"/>
                  </a:lnTo>
                  <a:lnTo>
                    <a:pt x="7" y="9"/>
                  </a:lnTo>
                  <a:lnTo>
                    <a:pt x="8" y="10"/>
                  </a:lnTo>
                  <a:lnTo>
                    <a:pt x="8" y="11"/>
                  </a:lnTo>
                  <a:lnTo>
                    <a:pt x="9" y="15"/>
                  </a:lnTo>
                  <a:lnTo>
                    <a:pt x="9" y="15"/>
                  </a:lnTo>
                  <a:lnTo>
                    <a:pt x="9" y="16"/>
                  </a:lnTo>
                  <a:lnTo>
                    <a:pt x="9" y="16"/>
                  </a:lnTo>
                  <a:lnTo>
                    <a:pt x="9" y="18"/>
                  </a:lnTo>
                  <a:lnTo>
                    <a:pt x="10" y="23"/>
                  </a:lnTo>
                  <a:lnTo>
                    <a:pt x="12" y="32"/>
                  </a:lnTo>
                  <a:lnTo>
                    <a:pt x="12" y="33"/>
                  </a:lnTo>
                  <a:lnTo>
                    <a:pt x="12" y="33"/>
                  </a:lnTo>
                  <a:lnTo>
                    <a:pt x="12" y="35"/>
                  </a:lnTo>
                  <a:lnTo>
                    <a:pt x="12" y="37"/>
                  </a:lnTo>
                  <a:lnTo>
                    <a:pt x="13" y="42"/>
                  </a:lnTo>
                  <a:lnTo>
                    <a:pt x="15" y="53"/>
                  </a:lnTo>
                  <a:lnTo>
                    <a:pt x="15" y="54"/>
                  </a:lnTo>
                  <a:lnTo>
                    <a:pt x="15" y="55"/>
                  </a:lnTo>
                  <a:lnTo>
                    <a:pt x="15" y="56"/>
                  </a:lnTo>
                  <a:lnTo>
                    <a:pt x="15" y="58"/>
                  </a:lnTo>
                  <a:lnTo>
                    <a:pt x="16" y="64"/>
                  </a:lnTo>
                  <a:lnTo>
                    <a:pt x="18" y="74"/>
                  </a:lnTo>
                  <a:lnTo>
                    <a:pt x="18" y="74"/>
                  </a:lnTo>
                  <a:lnTo>
                    <a:pt x="18" y="75"/>
                  </a:lnTo>
                  <a:lnTo>
                    <a:pt x="18" y="76"/>
                  </a:lnTo>
                  <a:lnTo>
                    <a:pt x="18" y="79"/>
                  </a:lnTo>
                  <a:lnTo>
                    <a:pt x="19" y="83"/>
                  </a:lnTo>
                  <a:lnTo>
                    <a:pt x="20" y="92"/>
                  </a:lnTo>
                  <a:lnTo>
                    <a:pt x="20" y="93"/>
                  </a:lnTo>
                  <a:lnTo>
                    <a:pt x="20" y="93"/>
                  </a:lnTo>
                  <a:lnTo>
                    <a:pt x="21" y="94"/>
                  </a:lnTo>
                  <a:lnTo>
                    <a:pt x="21" y="96"/>
                  </a:lnTo>
                  <a:lnTo>
                    <a:pt x="22" y="100"/>
                  </a:lnTo>
                  <a:lnTo>
                    <a:pt x="22" y="100"/>
                  </a:lnTo>
                  <a:lnTo>
                    <a:pt x="22" y="101"/>
                  </a:lnTo>
                  <a:lnTo>
                    <a:pt x="22" y="101"/>
                  </a:lnTo>
                  <a:lnTo>
                    <a:pt x="22" y="103"/>
                  </a:lnTo>
                  <a:lnTo>
                    <a:pt x="23" y="106"/>
                  </a:lnTo>
                  <a:lnTo>
                    <a:pt x="23" y="106"/>
                  </a:lnTo>
                  <a:lnTo>
                    <a:pt x="23" y="107"/>
                  </a:lnTo>
                  <a:lnTo>
                    <a:pt x="23" y="107"/>
                  </a:lnTo>
                  <a:lnTo>
                    <a:pt x="24" y="109"/>
                  </a:lnTo>
                  <a:lnTo>
                    <a:pt x="24" y="109"/>
                  </a:lnTo>
                  <a:lnTo>
                    <a:pt x="24" y="109"/>
                  </a:lnTo>
                  <a:lnTo>
                    <a:pt x="24" y="110"/>
                  </a:lnTo>
                  <a:lnTo>
                    <a:pt x="24" y="111"/>
                  </a:lnTo>
                  <a:lnTo>
                    <a:pt x="24" y="111"/>
                  </a:lnTo>
                  <a:lnTo>
                    <a:pt x="25" y="111"/>
                  </a:lnTo>
                  <a:lnTo>
                    <a:pt x="25" y="112"/>
                  </a:lnTo>
                  <a:lnTo>
                    <a:pt x="25" y="112"/>
                  </a:lnTo>
                  <a:lnTo>
                    <a:pt x="25" y="112"/>
                  </a:lnTo>
                  <a:lnTo>
                    <a:pt x="25" y="113"/>
                  </a:lnTo>
                  <a:lnTo>
                    <a:pt x="25" y="113"/>
                  </a:lnTo>
                  <a:lnTo>
                    <a:pt x="25" y="113"/>
                  </a:lnTo>
                  <a:lnTo>
                    <a:pt x="26" y="113"/>
                  </a:lnTo>
                  <a:lnTo>
                    <a:pt x="26" y="114"/>
                  </a:lnTo>
                  <a:lnTo>
                    <a:pt x="26" y="114"/>
                  </a:lnTo>
                  <a:lnTo>
                    <a:pt x="26" y="114"/>
                  </a:lnTo>
                  <a:lnTo>
                    <a:pt x="26" y="114"/>
                  </a:lnTo>
                  <a:lnTo>
                    <a:pt x="26" y="114"/>
                  </a:lnTo>
                  <a:lnTo>
                    <a:pt x="26" y="114"/>
                  </a:lnTo>
                  <a:lnTo>
                    <a:pt x="26" y="115"/>
                  </a:lnTo>
                  <a:lnTo>
                    <a:pt x="26" y="115"/>
                  </a:lnTo>
                  <a:lnTo>
                    <a:pt x="26" y="115"/>
                  </a:lnTo>
                  <a:lnTo>
                    <a:pt x="26" y="115"/>
                  </a:lnTo>
                  <a:lnTo>
                    <a:pt x="27" y="115"/>
                  </a:lnTo>
                  <a:lnTo>
                    <a:pt x="27" y="115"/>
                  </a:lnTo>
                  <a:lnTo>
                    <a:pt x="27" y="115"/>
                  </a:lnTo>
                  <a:lnTo>
                    <a:pt x="27" y="115"/>
                  </a:lnTo>
                  <a:lnTo>
                    <a:pt x="27" y="115"/>
                  </a:lnTo>
                  <a:lnTo>
                    <a:pt x="27" y="115"/>
                  </a:lnTo>
                  <a:lnTo>
                    <a:pt x="27" y="116"/>
                  </a:lnTo>
                  <a:lnTo>
                    <a:pt x="27" y="116"/>
                  </a:lnTo>
                  <a:lnTo>
                    <a:pt x="27" y="116"/>
                  </a:lnTo>
                  <a:lnTo>
                    <a:pt x="28" y="116"/>
                  </a:lnTo>
                  <a:lnTo>
                    <a:pt x="28" y="116"/>
                  </a:lnTo>
                  <a:lnTo>
                    <a:pt x="28" y="116"/>
                  </a:lnTo>
                  <a:lnTo>
                    <a:pt x="28" y="116"/>
                  </a:lnTo>
                  <a:lnTo>
                    <a:pt x="28" y="116"/>
                  </a:lnTo>
                  <a:lnTo>
                    <a:pt x="28" y="116"/>
                  </a:lnTo>
                  <a:lnTo>
                    <a:pt x="28" y="116"/>
                  </a:lnTo>
                  <a:lnTo>
                    <a:pt x="28" y="115"/>
                  </a:lnTo>
                  <a:lnTo>
                    <a:pt x="28" y="115"/>
                  </a:lnTo>
                  <a:lnTo>
                    <a:pt x="28" y="115"/>
                  </a:lnTo>
                  <a:lnTo>
                    <a:pt x="29" y="115"/>
                  </a:lnTo>
                  <a:lnTo>
                    <a:pt x="29" y="115"/>
                  </a:lnTo>
                  <a:lnTo>
                    <a:pt x="29" y="115"/>
                  </a:lnTo>
                  <a:lnTo>
                    <a:pt x="29" y="115"/>
                  </a:lnTo>
                  <a:lnTo>
                    <a:pt x="29" y="115"/>
                  </a:lnTo>
                  <a:lnTo>
                    <a:pt x="29" y="115"/>
                  </a:lnTo>
                  <a:lnTo>
                    <a:pt x="29" y="115"/>
                  </a:lnTo>
                  <a:lnTo>
                    <a:pt x="29" y="114"/>
                  </a:lnTo>
                  <a:lnTo>
                    <a:pt x="29" y="114"/>
                  </a:lnTo>
                  <a:lnTo>
                    <a:pt x="29" y="114"/>
                  </a:lnTo>
                  <a:lnTo>
                    <a:pt x="30" y="114"/>
                  </a:lnTo>
                  <a:lnTo>
                    <a:pt x="30" y="114"/>
                  </a:lnTo>
                  <a:lnTo>
                    <a:pt x="30" y="114"/>
                  </a:lnTo>
                  <a:lnTo>
                    <a:pt x="30" y="113"/>
                  </a:lnTo>
                  <a:lnTo>
                    <a:pt x="30" y="112"/>
                  </a:lnTo>
                  <a:lnTo>
                    <a:pt x="31" y="112"/>
                  </a:lnTo>
                  <a:lnTo>
                    <a:pt x="31" y="112"/>
                  </a:lnTo>
                  <a:lnTo>
                    <a:pt x="31" y="111"/>
                  </a:lnTo>
                  <a:lnTo>
                    <a:pt x="31" y="110"/>
                  </a:lnTo>
                  <a:lnTo>
                    <a:pt x="31" y="110"/>
                  </a:lnTo>
                  <a:lnTo>
                    <a:pt x="31" y="110"/>
                  </a:lnTo>
                  <a:lnTo>
                    <a:pt x="31" y="109"/>
                  </a:lnTo>
                  <a:lnTo>
                    <a:pt x="32" y="108"/>
                  </a:lnTo>
                  <a:lnTo>
                    <a:pt x="32" y="107"/>
                  </a:lnTo>
                  <a:lnTo>
                    <a:pt x="32" y="107"/>
                  </a:lnTo>
                  <a:lnTo>
                    <a:pt x="32" y="106"/>
                  </a:lnTo>
                  <a:lnTo>
                    <a:pt x="33" y="105"/>
                  </a:lnTo>
                  <a:lnTo>
                    <a:pt x="33" y="102"/>
                  </a:lnTo>
                  <a:lnTo>
                    <a:pt x="33" y="101"/>
                  </a:lnTo>
                  <a:lnTo>
                    <a:pt x="33" y="101"/>
                  </a:lnTo>
                  <a:lnTo>
                    <a:pt x="34" y="100"/>
                  </a:lnTo>
                  <a:lnTo>
                    <a:pt x="34" y="98"/>
                  </a:lnTo>
                  <a:lnTo>
                    <a:pt x="35" y="94"/>
                  </a:lnTo>
                  <a:lnTo>
                    <a:pt x="35" y="94"/>
                  </a:lnTo>
                  <a:lnTo>
                    <a:pt x="35" y="93"/>
                  </a:lnTo>
                  <a:lnTo>
                    <a:pt x="35" y="92"/>
                  </a:lnTo>
                  <a:lnTo>
                    <a:pt x="35" y="90"/>
                  </a:lnTo>
                  <a:lnTo>
                    <a:pt x="36" y="86"/>
                  </a:lnTo>
                  <a:lnTo>
                    <a:pt x="37" y="76"/>
                  </a:lnTo>
                  <a:lnTo>
                    <a:pt x="38" y="75"/>
                  </a:lnTo>
                  <a:lnTo>
                    <a:pt x="38" y="75"/>
                  </a:lnTo>
                  <a:lnTo>
                    <a:pt x="38" y="73"/>
                  </a:lnTo>
                  <a:lnTo>
                    <a:pt x="38" y="71"/>
                  </a:lnTo>
                  <a:lnTo>
                    <a:pt x="39" y="65"/>
                  </a:lnTo>
                  <a:lnTo>
                    <a:pt x="41" y="54"/>
                  </a:lnTo>
                  <a:lnTo>
                    <a:pt x="41" y="53"/>
                  </a:lnTo>
                  <a:lnTo>
                    <a:pt x="41" y="52"/>
                  </a:lnTo>
                  <a:lnTo>
                    <a:pt x="41" y="51"/>
                  </a:lnTo>
                  <a:lnTo>
                    <a:pt x="41" y="48"/>
                  </a:lnTo>
                  <a:lnTo>
                    <a:pt x="42" y="43"/>
                  </a:lnTo>
                  <a:lnTo>
                    <a:pt x="43" y="32"/>
                  </a:lnTo>
                  <a:lnTo>
                    <a:pt x="44" y="32"/>
                  </a:lnTo>
                  <a:lnTo>
                    <a:pt x="44" y="31"/>
                  </a:lnTo>
                  <a:lnTo>
                    <a:pt x="44" y="30"/>
                  </a:lnTo>
                  <a:lnTo>
                    <a:pt x="44" y="28"/>
                  </a:lnTo>
                  <a:lnTo>
                    <a:pt x="45" y="23"/>
                  </a:lnTo>
                  <a:lnTo>
                    <a:pt x="45" y="23"/>
                  </a:lnTo>
                  <a:lnTo>
                    <a:pt x="45" y="22"/>
                  </a:lnTo>
                  <a:lnTo>
                    <a:pt x="45" y="21"/>
                  </a:lnTo>
                  <a:lnTo>
                    <a:pt x="46" y="19"/>
                  </a:lnTo>
                  <a:lnTo>
                    <a:pt x="46" y="15"/>
                  </a:lnTo>
                  <a:lnTo>
                    <a:pt x="47" y="15"/>
                  </a:lnTo>
                  <a:lnTo>
                    <a:pt x="47" y="14"/>
                  </a:lnTo>
                  <a:lnTo>
                    <a:pt x="47" y="14"/>
                  </a:lnTo>
                  <a:lnTo>
                    <a:pt x="47" y="12"/>
                  </a:lnTo>
                  <a:lnTo>
                    <a:pt x="47" y="12"/>
                  </a:lnTo>
                  <a:lnTo>
                    <a:pt x="47" y="11"/>
                  </a:lnTo>
                  <a:lnTo>
                    <a:pt x="47" y="10"/>
                  </a:lnTo>
                  <a:lnTo>
                    <a:pt x="48" y="9"/>
                  </a:lnTo>
                  <a:lnTo>
                    <a:pt x="48" y="8"/>
                  </a:lnTo>
                  <a:lnTo>
                    <a:pt x="48" y="8"/>
                  </a:lnTo>
                  <a:lnTo>
                    <a:pt x="48" y="7"/>
                  </a:lnTo>
                  <a:lnTo>
                    <a:pt x="49" y="6"/>
                  </a:lnTo>
                  <a:lnTo>
                    <a:pt x="49" y="6"/>
                  </a:lnTo>
                  <a:lnTo>
                    <a:pt x="49" y="6"/>
                  </a:lnTo>
                  <a:lnTo>
                    <a:pt x="49" y="5"/>
                  </a:lnTo>
                  <a:lnTo>
                    <a:pt x="49" y="4"/>
                  </a:lnTo>
                  <a:lnTo>
                    <a:pt x="49" y="4"/>
                  </a:lnTo>
                  <a:lnTo>
                    <a:pt x="49" y="4"/>
                  </a:lnTo>
                  <a:lnTo>
                    <a:pt x="49" y="3"/>
                  </a:lnTo>
                  <a:lnTo>
                    <a:pt x="50" y="3"/>
                  </a:lnTo>
                  <a:lnTo>
                    <a:pt x="50" y="3"/>
                  </a:lnTo>
                  <a:lnTo>
                    <a:pt x="50" y="2"/>
                  </a:lnTo>
                  <a:lnTo>
                    <a:pt x="50" y="2"/>
                  </a:lnTo>
                  <a:lnTo>
                    <a:pt x="50" y="2"/>
                  </a:lnTo>
                  <a:lnTo>
                    <a:pt x="50" y="2"/>
                  </a:lnTo>
                  <a:lnTo>
                    <a:pt x="50" y="1"/>
                  </a:lnTo>
                  <a:lnTo>
                    <a:pt x="50" y="1"/>
                  </a:lnTo>
                  <a:lnTo>
                    <a:pt x="51" y="1"/>
                  </a:lnTo>
                  <a:lnTo>
                    <a:pt x="51" y="1"/>
                  </a:lnTo>
                  <a:lnTo>
                    <a:pt x="51" y="1"/>
                  </a:lnTo>
                  <a:lnTo>
                    <a:pt x="51" y="0"/>
                  </a:lnTo>
                  <a:lnTo>
                    <a:pt x="51" y="0"/>
                  </a:lnTo>
                  <a:lnTo>
                    <a:pt x="51" y="0"/>
                  </a:lnTo>
                  <a:lnTo>
                    <a:pt x="51" y="0"/>
                  </a:lnTo>
                  <a:lnTo>
                    <a:pt x="51" y="0"/>
                  </a:lnTo>
                  <a:lnTo>
                    <a:pt x="51" y="0"/>
                  </a:lnTo>
                  <a:lnTo>
                    <a:pt x="51" y="0"/>
                  </a:lnTo>
                  <a:lnTo>
                    <a:pt x="51" y="0"/>
                  </a:lnTo>
                  <a:lnTo>
                    <a:pt x="51" y="0"/>
                  </a:lnTo>
                  <a:lnTo>
                    <a:pt x="52" y="0"/>
                  </a:lnTo>
                  <a:lnTo>
                    <a:pt x="52" y="0"/>
                  </a:lnTo>
                  <a:lnTo>
                    <a:pt x="52" y="0"/>
                  </a:lnTo>
                  <a:lnTo>
                    <a:pt x="52" y="0"/>
                  </a:lnTo>
                  <a:lnTo>
                    <a:pt x="52" y="0"/>
                  </a:lnTo>
                  <a:lnTo>
                    <a:pt x="52" y="0"/>
                  </a:lnTo>
                  <a:lnTo>
                    <a:pt x="52" y="0"/>
                  </a:lnTo>
                  <a:lnTo>
                    <a:pt x="52" y="0"/>
                  </a:lnTo>
                  <a:lnTo>
                    <a:pt x="52" y="0"/>
                  </a:lnTo>
                  <a:lnTo>
                    <a:pt x="52"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4" y="1"/>
                  </a:lnTo>
                  <a:lnTo>
                    <a:pt x="54" y="1"/>
                  </a:lnTo>
                  <a:lnTo>
                    <a:pt x="54" y="1"/>
                  </a:lnTo>
                  <a:lnTo>
                    <a:pt x="54" y="1"/>
                  </a:lnTo>
                  <a:lnTo>
                    <a:pt x="54" y="1"/>
                  </a:lnTo>
                  <a:lnTo>
                    <a:pt x="54" y="2"/>
                  </a:lnTo>
                  <a:lnTo>
                    <a:pt x="54" y="2"/>
                  </a:lnTo>
                  <a:lnTo>
                    <a:pt x="55" y="3"/>
                  </a:lnTo>
                  <a:lnTo>
                    <a:pt x="55" y="3"/>
                  </a:lnTo>
                  <a:lnTo>
                    <a:pt x="55" y="3"/>
                  </a:lnTo>
                  <a:lnTo>
                    <a:pt x="55" y="4"/>
                  </a:lnTo>
                  <a:lnTo>
                    <a:pt x="55" y="5"/>
                  </a:lnTo>
                  <a:lnTo>
                    <a:pt x="56" y="5"/>
                  </a:lnTo>
                  <a:lnTo>
                    <a:pt x="56" y="5"/>
                  </a:lnTo>
                  <a:lnTo>
                    <a:pt x="56" y="6"/>
                  </a:lnTo>
                  <a:lnTo>
                    <a:pt x="56" y="7"/>
                  </a:lnTo>
                  <a:lnTo>
                    <a:pt x="56" y="8"/>
                  </a:lnTo>
                  <a:lnTo>
                    <a:pt x="56" y="8"/>
                  </a:lnTo>
                  <a:lnTo>
                    <a:pt x="57" y="9"/>
                  </a:lnTo>
                  <a:lnTo>
                    <a:pt x="57" y="10"/>
                  </a:lnTo>
                  <a:lnTo>
                    <a:pt x="58" y="14"/>
                  </a:lnTo>
                  <a:lnTo>
                    <a:pt x="58" y="14"/>
                  </a:lnTo>
                  <a:lnTo>
                    <a:pt x="58" y="15"/>
                  </a:lnTo>
                  <a:lnTo>
                    <a:pt x="58" y="16"/>
                  </a:lnTo>
                  <a:lnTo>
                    <a:pt x="59" y="18"/>
                  </a:lnTo>
                  <a:lnTo>
                    <a:pt x="59" y="22"/>
                  </a:lnTo>
                  <a:lnTo>
                    <a:pt x="61" y="32"/>
                  </a:lnTo>
                  <a:lnTo>
                    <a:pt x="61" y="32"/>
                  </a:lnTo>
                  <a:lnTo>
                    <a:pt x="61" y="33"/>
                  </a:lnTo>
                  <a:lnTo>
                    <a:pt x="61" y="34"/>
                  </a:lnTo>
                  <a:lnTo>
                    <a:pt x="61" y="37"/>
                  </a:lnTo>
                  <a:lnTo>
                    <a:pt x="62" y="42"/>
                  </a:lnTo>
                  <a:lnTo>
                    <a:pt x="63" y="52"/>
                  </a:lnTo>
                  <a:lnTo>
                    <a:pt x="64" y="53"/>
                  </a:lnTo>
                  <a:lnTo>
                    <a:pt x="64" y="53"/>
                  </a:lnTo>
                  <a:lnTo>
                    <a:pt x="64" y="55"/>
                  </a:lnTo>
                  <a:lnTo>
                    <a:pt x="64" y="57"/>
                  </a:lnTo>
                  <a:lnTo>
                    <a:pt x="65" y="63"/>
                  </a:lnTo>
                  <a:lnTo>
                    <a:pt x="66" y="73"/>
                  </a:lnTo>
                  <a:lnTo>
                    <a:pt x="66" y="74"/>
                  </a:lnTo>
                  <a:lnTo>
                    <a:pt x="67" y="74"/>
                  </a:lnTo>
                  <a:lnTo>
                    <a:pt x="67" y="76"/>
                  </a:lnTo>
                  <a:lnTo>
                    <a:pt x="67" y="78"/>
                  </a:lnTo>
                  <a:lnTo>
                    <a:pt x="68" y="84"/>
                  </a:lnTo>
                  <a:lnTo>
                    <a:pt x="68" y="84"/>
                  </a:lnTo>
                  <a:lnTo>
                    <a:pt x="68" y="85"/>
                  </a:lnTo>
                  <a:lnTo>
                    <a:pt x="68" y="86"/>
                  </a:lnTo>
                  <a:lnTo>
                    <a:pt x="69" y="89"/>
                  </a:lnTo>
                  <a:lnTo>
                    <a:pt x="69" y="94"/>
                  </a:lnTo>
                  <a:lnTo>
                    <a:pt x="69" y="94"/>
                  </a:lnTo>
                  <a:lnTo>
                    <a:pt x="70" y="95"/>
                  </a:lnTo>
                  <a:lnTo>
                    <a:pt x="70" y="96"/>
                  </a:lnTo>
                  <a:lnTo>
                    <a:pt x="70" y="98"/>
                  </a:lnTo>
                  <a:lnTo>
                    <a:pt x="70" y="98"/>
                  </a:lnTo>
                  <a:lnTo>
                    <a:pt x="70" y="99"/>
                  </a:lnTo>
                  <a:lnTo>
                    <a:pt x="71" y="100"/>
                  </a:lnTo>
                  <a:lnTo>
                    <a:pt x="71" y="102"/>
                  </a:lnTo>
                  <a:lnTo>
                    <a:pt x="71" y="102"/>
                  </a:lnTo>
                  <a:lnTo>
                    <a:pt x="71" y="103"/>
                  </a:lnTo>
                  <a:lnTo>
                    <a:pt x="71" y="104"/>
                  </a:lnTo>
                  <a:lnTo>
                    <a:pt x="72" y="105"/>
                  </a:lnTo>
                  <a:lnTo>
                    <a:pt x="72" y="106"/>
                  </a:lnTo>
                  <a:lnTo>
                    <a:pt x="72" y="106"/>
                  </a:lnTo>
                  <a:lnTo>
                    <a:pt x="72" y="107"/>
                  </a:lnTo>
                  <a:lnTo>
                    <a:pt x="72" y="108"/>
                  </a:lnTo>
                  <a:lnTo>
                    <a:pt x="73" y="109"/>
                  </a:lnTo>
                  <a:lnTo>
                    <a:pt x="73" y="109"/>
                  </a:lnTo>
                  <a:lnTo>
                    <a:pt x="73" y="110"/>
                  </a:lnTo>
                  <a:lnTo>
                    <a:pt x="73" y="111"/>
                  </a:lnTo>
                  <a:lnTo>
                    <a:pt x="73" y="111"/>
                  </a:lnTo>
                  <a:lnTo>
                    <a:pt x="73" y="111"/>
                  </a:lnTo>
                  <a:lnTo>
                    <a:pt x="73" y="112"/>
                  </a:lnTo>
                  <a:lnTo>
                    <a:pt x="74" y="113"/>
                  </a:lnTo>
                  <a:lnTo>
                    <a:pt x="74" y="113"/>
                  </a:lnTo>
                  <a:lnTo>
                    <a:pt x="74" y="113"/>
                  </a:lnTo>
                  <a:lnTo>
                    <a:pt x="74" y="114"/>
                  </a:lnTo>
                  <a:lnTo>
                    <a:pt x="74" y="114"/>
                  </a:lnTo>
                  <a:lnTo>
                    <a:pt x="75" y="114"/>
                  </a:lnTo>
                  <a:lnTo>
                    <a:pt x="75" y="114"/>
                  </a:lnTo>
                  <a:lnTo>
                    <a:pt x="75" y="114"/>
                  </a:lnTo>
                  <a:lnTo>
                    <a:pt x="75" y="114"/>
                  </a:lnTo>
                  <a:lnTo>
                    <a:pt x="75" y="115"/>
                  </a:lnTo>
                  <a:lnTo>
                    <a:pt x="75" y="115"/>
                  </a:lnTo>
                  <a:lnTo>
                    <a:pt x="75" y="115"/>
                  </a:lnTo>
                  <a:lnTo>
                    <a:pt x="75" y="115"/>
                  </a:lnTo>
                  <a:lnTo>
                    <a:pt x="75" y="115"/>
                  </a:lnTo>
                  <a:lnTo>
                    <a:pt x="75" y="115"/>
                  </a:lnTo>
                  <a:lnTo>
                    <a:pt x="75" y="115"/>
                  </a:lnTo>
                  <a:lnTo>
                    <a:pt x="76" y="115"/>
                  </a:lnTo>
                  <a:lnTo>
                    <a:pt x="76" y="115"/>
                  </a:lnTo>
                  <a:lnTo>
                    <a:pt x="76" y="115"/>
                  </a:lnTo>
                  <a:lnTo>
                    <a:pt x="76" y="116"/>
                  </a:lnTo>
                  <a:lnTo>
                    <a:pt x="76" y="116"/>
                  </a:lnTo>
                  <a:lnTo>
                    <a:pt x="76" y="116"/>
                  </a:lnTo>
                  <a:lnTo>
                    <a:pt x="76" y="116"/>
                  </a:lnTo>
                  <a:lnTo>
                    <a:pt x="76" y="116"/>
                  </a:lnTo>
                  <a:lnTo>
                    <a:pt x="76" y="116"/>
                  </a:lnTo>
                  <a:lnTo>
                    <a:pt x="76" y="116"/>
                  </a:lnTo>
                  <a:lnTo>
                    <a:pt x="77" y="116"/>
                  </a:lnTo>
                  <a:lnTo>
                    <a:pt x="77" y="116"/>
                  </a:lnTo>
                  <a:lnTo>
                    <a:pt x="77" y="116"/>
                  </a:lnTo>
                  <a:lnTo>
                    <a:pt x="77" y="115"/>
                  </a:lnTo>
                  <a:lnTo>
                    <a:pt x="77" y="115"/>
                  </a:lnTo>
                  <a:lnTo>
                    <a:pt x="77" y="115"/>
                  </a:lnTo>
                  <a:lnTo>
                    <a:pt x="77" y="115"/>
                  </a:lnTo>
                  <a:lnTo>
                    <a:pt x="77" y="115"/>
                  </a:lnTo>
                  <a:lnTo>
                    <a:pt x="77" y="115"/>
                  </a:lnTo>
                  <a:lnTo>
                    <a:pt x="77" y="115"/>
                  </a:lnTo>
                  <a:lnTo>
                    <a:pt x="77" y="115"/>
                  </a:lnTo>
                  <a:lnTo>
                    <a:pt x="78" y="115"/>
                  </a:lnTo>
                  <a:lnTo>
                    <a:pt x="78" y="114"/>
                  </a:lnTo>
                  <a:lnTo>
                    <a:pt x="78" y="114"/>
                  </a:lnTo>
                  <a:lnTo>
                    <a:pt x="78" y="114"/>
                  </a:lnTo>
                  <a:lnTo>
                    <a:pt x="78" y="114"/>
                  </a:lnTo>
                  <a:lnTo>
                    <a:pt x="78" y="114"/>
                  </a:lnTo>
                  <a:lnTo>
                    <a:pt x="78" y="113"/>
                  </a:lnTo>
                  <a:lnTo>
                    <a:pt x="79" y="113"/>
                  </a:lnTo>
                  <a:lnTo>
                    <a:pt x="79" y="113"/>
                  </a:lnTo>
                  <a:lnTo>
                    <a:pt x="79" y="112"/>
                  </a:lnTo>
                  <a:lnTo>
                    <a:pt x="79" y="112"/>
                  </a:lnTo>
                  <a:lnTo>
                    <a:pt x="79" y="111"/>
                  </a:lnTo>
                  <a:lnTo>
                    <a:pt x="79" y="111"/>
                  </a:lnTo>
                  <a:lnTo>
                    <a:pt x="79" y="111"/>
                  </a:lnTo>
                  <a:lnTo>
                    <a:pt x="80" y="110"/>
                  </a:lnTo>
                  <a:lnTo>
                    <a:pt x="80" y="109"/>
                  </a:lnTo>
                  <a:lnTo>
                    <a:pt x="80" y="109"/>
                  </a:lnTo>
                  <a:lnTo>
                    <a:pt x="80" y="108"/>
                  </a:lnTo>
                  <a:lnTo>
                    <a:pt x="81" y="107"/>
                  </a:lnTo>
                  <a:lnTo>
                    <a:pt x="81" y="104"/>
                  </a:lnTo>
                  <a:lnTo>
                    <a:pt x="81" y="104"/>
                  </a:lnTo>
                  <a:lnTo>
                    <a:pt x="81" y="103"/>
                  </a:lnTo>
                  <a:lnTo>
                    <a:pt x="81" y="102"/>
                  </a:lnTo>
                  <a:lnTo>
                    <a:pt x="82" y="100"/>
                  </a:lnTo>
                  <a:lnTo>
                    <a:pt x="83" y="97"/>
                  </a:lnTo>
                  <a:lnTo>
                    <a:pt x="84" y="88"/>
                  </a:lnTo>
                  <a:lnTo>
                    <a:pt x="84" y="88"/>
                  </a:lnTo>
                  <a:lnTo>
                    <a:pt x="84" y="87"/>
                  </a:lnTo>
                  <a:lnTo>
                    <a:pt x="84" y="86"/>
                  </a:lnTo>
                  <a:lnTo>
                    <a:pt x="85" y="83"/>
                  </a:lnTo>
                  <a:lnTo>
                    <a:pt x="85" y="78"/>
                  </a:lnTo>
                  <a:lnTo>
                    <a:pt x="87" y="67"/>
                  </a:lnTo>
                  <a:lnTo>
                    <a:pt x="87" y="66"/>
                  </a:lnTo>
                  <a:lnTo>
                    <a:pt x="87" y="66"/>
                  </a:lnTo>
                  <a:lnTo>
                    <a:pt x="87" y="64"/>
                  </a:lnTo>
                  <a:lnTo>
                    <a:pt x="88" y="61"/>
                  </a:lnTo>
                  <a:lnTo>
                    <a:pt x="89" y="55"/>
                  </a:lnTo>
                  <a:lnTo>
                    <a:pt x="90" y="44"/>
                  </a:lnTo>
                  <a:lnTo>
                    <a:pt x="90" y="43"/>
                  </a:lnTo>
                  <a:lnTo>
                    <a:pt x="90" y="43"/>
                  </a:lnTo>
                  <a:lnTo>
                    <a:pt x="90" y="41"/>
                  </a:lnTo>
                  <a:lnTo>
                    <a:pt x="91" y="39"/>
                  </a:lnTo>
                  <a:lnTo>
                    <a:pt x="92" y="34"/>
                  </a:lnTo>
                  <a:lnTo>
                    <a:pt x="92" y="33"/>
                  </a:lnTo>
                  <a:lnTo>
                    <a:pt x="92" y="32"/>
                  </a:lnTo>
                  <a:lnTo>
                    <a:pt x="92" y="31"/>
                  </a:lnTo>
                  <a:lnTo>
                    <a:pt x="92" y="29"/>
                  </a:lnTo>
                  <a:lnTo>
                    <a:pt x="93" y="24"/>
                  </a:lnTo>
                  <a:lnTo>
                    <a:pt x="93" y="24"/>
                  </a:lnTo>
                  <a:lnTo>
                    <a:pt x="93" y="23"/>
                  </a:lnTo>
                  <a:lnTo>
                    <a:pt x="93" y="22"/>
                  </a:lnTo>
                  <a:lnTo>
                    <a:pt x="94" y="20"/>
                  </a:lnTo>
                  <a:lnTo>
                    <a:pt x="94" y="16"/>
                  </a:lnTo>
                  <a:lnTo>
                    <a:pt x="94" y="16"/>
                  </a:lnTo>
                  <a:lnTo>
                    <a:pt x="94" y="15"/>
                  </a:lnTo>
                  <a:lnTo>
                    <a:pt x="95" y="14"/>
                  </a:lnTo>
                  <a:lnTo>
                    <a:pt x="95" y="12"/>
                  </a:lnTo>
                  <a:lnTo>
                    <a:pt x="96" y="9"/>
                  </a:lnTo>
                  <a:lnTo>
                    <a:pt x="96" y="9"/>
                  </a:lnTo>
                  <a:lnTo>
                    <a:pt x="96" y="8"/>
                  </a:lnTo>
                  <a:lnTo>
                    <a:pt x="96" y="8"/>
                  </a:lnTo>
                  <a:lnTo>
                    <a:pt x="96" y="6"/>
                  </a:lnTo>
                  <a:lnTo>
                    <a:pt x="96" y="6"/>
                  </a:lnTo>
                  <a:lnTo>
                    <a:pt x="97" y="6"/>
                  </a:lnTo>
                  <a:lnTo>
                    <a:pt x="97" y="5"/>
                  </a:lnTo>
                  <a:lnTo>
                    <a:pt x="97" y="4"/>
                  </a:lnTo>
                  <a:lnTo>
                    <a:pt x="97" y="4"/>
                  </a:lnTo>
                  <a:lnTo>
                    <a:pt x="97" y="4"/>
                  </a:lnTo>
                  <a:lnTo>
                    <a:pt x="98" y="3"/>
                  </a:lnTo>
                  <a:lnTo>
                    <a:pt x="98" y="3"/>
                  </a:lnTo>
                  <a:lnTo>
                    <a:pt x="98" y="3"/>
                  </a:lnTo>
                  <a:lnTo>
                    <a:pt x="98" y="2"/>
                  </a:lnTo>
                  <a:lnTo>
                    <a:pt x="98" y="2"/>
                  </a:lnTo>
                  <a:lnTo>
                    <a:pt x="98" y="2"/>
                  </a:lnTo>
                  <a:lnTo>
                    <a:pt x="98" y="2"/>
                  </a:lnTo>
                  <a:lnTo>
                    <a:pt x="98" y="2"/>
                  </a:lnTo>
                  <a:lnTo>
                    <a:pt x="98" y="1"/>
                  </a:lnTo>
                  <a:lnTo>
                    <a:pt x="98" y="1"/>
                  </a:lnTo>
                  <a:lnTo>
                    <a:pt x="99" y="1"/>
                  </a:lnTo>
                  <a:lnTo>
                    <a:pt x="99" y="1"/>
                  </a:lnTo>
                  <a:lnTo>
                    <a:pt x="99" y="1"/>
                  </a:lnTo>
                  <a:lnTo>
                    <a:pt x="99" y="0"/>
                  </a:lnTo>
                  <a:lnTo>
                    <a:pt x="99" y="0"/>
                  </a:lnTo>
                  <a:lnTo>
                    <a:pt x="99" y="0"/>
                  </a:lnTo>
                  <a:lnTo>
                    <a:pt x="99" y="0"/>
                  </a:lnTo>
                  <a:lnTo>
                    <a:pt x="99" y="0"/>
                  </a:lnTo>
                  <a:lnTo>
                    <a:pt x="99" y="0"/>
                  </a:lnTo>
                  <a:lnTo>
                    <a:pt x="99" y="0"/>
                  </a:lnTo>
                  <a:lnTo>
                    <a:pt x="100" y="0"/>
                  </a:lnTo>
                  <a:lnTo>
                    <a:pt x="100" y="0"/>
                  </a:lnTo>
                  <a:lnTo>
                    <a:pt x="100" y="0"/>
                  </a:lnTo>
                  <a:lnTo>
                    <a:pt x="100" y="0"/>
                  </a:lnTo>
                  <a:lnTo>
                    <a:pt x="100" y="0"/>
                  </a:lnTo>
                  <a:lnTo>
                    <a:pt x="100" y="0"/>
                  </a:lnTo>
                  <a:lnTo>
                    <a:pt x="100" y="0"/>
                  </a:lnTo>
                  <a:lnTo>
                    <a:pt x="100" y="0"/>
                  </a:lnTo>
                  <a:lnTo>
                    <a:pt x="100" y="0"/>
                  </a:lnTo>
                  <a:lnTo>
                    <a:pt x="100" y="0"/>
                  </a:lnTo>
                  <a:lnTo>
                    <a:pt x="100" y="0"/>
                  </a:lnTo>
                  <a:lnTo>
                    <a:pt x="100" y="0"/>
                  </a:lnTo>
                  <a:lnTo>
                    <a:pt x="100" y="0"/>
                  </a:lnTo>
                  <a:lnTo>
                    <a:pt x="101" y="0"/>
                  </a:lnTo>
                  <a:lnTo>
                    <a:pt x="101" y="0"/>
                  </a:lnTo>
                  <a:lnTo>
                    <a:pt x="101" y="0"/>
                  </a:lnTo>
                  <a:lnTo>
                    <a:pt x="101" y="0"/>
                  </a:lnTo>
                  <a:lnTo>
                    <a:pt x="101" y="0"/>
                  </a:lnTo>
                  <a:lnTo>
                    <a:pt x="101" y="0"/>
                  </a:lnTo>
                  <a:lnTo>
                    <a:pt x="101" y="0"/>
                  </a:lnTo>
                  <a:lnTo>
                    <a:pt x="101" y="0"/>
                  </a:lnTo>
                  <a:lnTo>
                    <a:pt x="101" y="0"/>
                  </a:lnTo>
                  <a:lnTo>
                    <a:pt x="101" y="0"/>
                  </a:lnTo>
                  <a:lnTo>
                    <a:pt x="102" y="0"/>
                  </a:lnTo>
                  <a:lnTo>
                    <a:pt x="102" y="1"/>
                  </a:lnTo>
                  <a:lnTo>
                    <a:pt x="102" y="1"/>
                  </a:lnTo>
                  <a:lnTo>
                    <a:pt x="102" y="1"/>
                  </a:lnTo>
                  <a:lnTo>
                    <a:pt x="102" y="1"/>
                  </a:lnTo>
                  <a:lnTo>
                    <a:pt x="102" y="1"/>
                  </a:lnTo>
                  <a:lnTo>
                    <a:pt x="102" y="2"/>
                  </a:lnTo>
                  <a:lnTo>
                    <a:pt x="102" y="2"/>
                  </a:lnTo>
                  <a:lnTo>
                    <a:pt x="102" y="2"/>
                  </a:lnTo>
                  <a:lnTo>
                    <a:pt x="103" y="3"/>
                  </a:lnTo>
                  <a:lnTo>
                    <a:pt x="103" y="3"/>
                  </a:lnTo>
                  <a:lnTo>
                    <a:pt x="103" y="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7" name="Freeform 69"/>
            <p:cNvSpPr>
              <a:spLocks/>
            </p:cNvSpPr>
            <p:nvPr/>
          </p:nvSpPr>
          <p:spPr bwMode="auto">
            <a:xfrm>
              <a:off x="3274" y="2186"/>
              <a:ext cx="109" cy="116"/>
            </a:xfrm>
            <a:custGeom>
              <a:avLst/>
              <a:gdLst/>
              <a:ahLst/>
              <a:cxnLst>
                <a:cxn ang="0">
                  <a:pos x="1" y="9"/>
                </a:cxn>
                <a:cxn ang="0">
                  <a:pos x="3" y="19"/>
                </a:cxn>
                <a:cxn ang="0">
                  <a:pos x="10" y="65"/>
                </a:cxn>
                <a:cxn ang="0">
                  <a:pos x="12" y="79"/>
                </a:cxn>
                <a:cxn ang="0">
                  <a:pos x="15" y="97"/>
                </a:cxn>
                <a:cxn ang="0">
                  <a:pos x="17" y="108"/>
                </a:cxn>
                <a:cxn ang="0">
                  <a:pos x="18" y="112"/>
                </a:cxn>
                <a:cxn ang="0">
                  <a:pos x="19" y="114"/>
                </a:cxn>
                <a:cxn ang="0">
                  <a:pos x="20" y="115"/>
                </a:cxn>
                <a:cxn ang="0">
                  <a:pos x="20" y="116"/>
                </a:cxn>
                <a:cxn ang="0">
                  <a:pos x="21" y="115"/>
                </a:cxn>
                <a:cxn ang="0">
                  <a:pos x="22" y="114"/>
                </a:cxn>
                <a:cxn ang="0">
                  <a:pos x="23" y="113"/>
                </a:cxn>
                <a:cxn ang="0">
                  <a:pos x="24" y="108"/>
                </a:cxn>
                <a:cxn ang="0">
                  <a:pos x="26" y="99"/>
                </a:cxn>
                <a:cxn ang="0">
                  <a:pos x="29" y="82"/>
                </a:cxn>
                <a:cxn ang="0">
                  <a:pos x="33" y="47"/>
                </a:cxn>
                <a:cxn ang="0">
                  <a:pos x="35" y="32"/>
                </a:cxn>
                <a:cxn ang="0">
                  <a:pos x="38" y="17"/>
                </a:cxn>
                <a:cxn ang="0">
                  <a:pos x="40" y="7"/>
                </a:cxn>
                <a:cxn ang="0">
                  <a:pos x="41" y="3"/>
                </a:cxn>
                <a:cxn ang="0">
                  <a:pos x="42" y="1"/>
                </a:cxn>
                <a:cxn ang="0">
                  <a:pos x="43" y="0"/>
                </a:cxn>
                <a:cxn ang="0">
                  <a:pos x="44" y="0"/>
                </a:cxn>
                <a:cxn ang="0">
                  <a:pos x="45" y="0"/>
                </a:cxn>
                <a:cxn ang="0">
                  <a:pos x="45" y="1"/>
                </a:cxn>
                <a:cxn ang="0">
                  <a:pos x="47" y="4"/>
                </a:cxn>
                <a:cxn ang="0">
                  <a:pos x="48" y="10"/>
                </a:cxn>
                <a:cxn ang="0">
                  <a:pos x="50" y="20"/>
                </a:cxn>
                <a:cxn ang="0">
                  <a:pos x="54" y="49"/>
                </a:cxn>
                <a:cxn ang="0">
                  <a:pos x="57" y="72"/>
                </a:cxn>
                <a:cxn ang="0">
                  <a:pos x="60" y="92"/>
                </a:cxn>
                <a:cxn ang="0">
                  <a:pos x="61" y="101"/>
                </a:cxn>
                <a:cxn ang="0">
                  <a:pos x="63" y="108"/>
                </a:cxn>
                <a:cxn ang="0">
                  <a:pos x="64" y="111"/>
                </a:cxn>
                <a:cxn ang="0">
                  <a:pos x="65" y="114"/>
                </a:cxn>
                <a:cxn ang="0">
                  <a:pos x="66" y="115"/>
                </a:cxn>
                <a:cxn ang="0">
                  <a:pos x="66" y="116"/>
                </a:cxn>
                <a:cxn ang="0">
                  <a:pos x="67" y="115"/>
                </a:cxn>
                <a:cxn ang="0">
                  <a:pos x="68" y="114"/>
                </a:cxn>
                <a:cxn ang="0">
                  <a:pos x="69" y="112"/>
                </a:cxn>
                <a:cxn ang="0">
                  <a:pos x="70" y="109"/>
                </a:cxn>
                <a:cxn ang="0">
                  <a:pos x="72" y="100"/>
                </a:cxn>
                <a:cxn ang="0">
                  <a:pos x="77" y="64"/>
                </a:cxn>
                <a:cxn ang="0">
                  <a:pos x="80" y="38"/>
                </a:cxn>
                <a:cxn ang="0">
                  <a:pos x="83" y="20"/>
                </a:cxn>
                <a:cxn ang="0">
                  <a:pos x="84" y="12"/>
                </a:cxn>
                <a:cxn ang="0">
                  <a:pos x="86" y="6"/>
                </a:cxn>
                <a:cxn ang="0">
                  <a:pos x="87" y="3"/>
                </a:cxn>
                <a:cxn ang="0">
                  <a:pos x="88" y="1"/>
                </a:cxn>
                <a:cxn ang="0">
                  <a:pos x="88" y="0"/>
                </a:cxn>
                <a:cxn ang="0">
                  <a:pos x="89" y="0"/>
                </a:cxn>
                <a:cxn ang="0">
                  <a:pos x="90" y="0"/>
                </a:cxn>
                <a:cxn ang="0">
                  <a:pos x="91" y="1"/>
                </a:cxn>
                <a:cxn ang="0">
                  <a:pos x="92" y="5"/>
                </a:cxn>
                <a:cxn ang="0">
                  <a:pos x="93" y="11"/>
                </a:cxn>
                <a:cxn ang="0">
                  <a:pos x="96" y="27"/>
                </a:cxn>
                <a:cxn ang="0">
                  <a:pos x="100" y="62"/>
                </a:cxn>
                <a:cxn ang="0">
                  <a:pos x="104" y="86"/>
                </a:cxn>
                <a:cxn ang="0">
                  <a:pos x="106" y="103"/>
                </a:cxn>
                <a:cxn ang="0">
                  <a:pos x="108" y="109"/>
                </a:cxn>
                <a:cxn ang="0">
                  <a:pos x="109" y="113"/>
                </a:cxn>
              </a:cxnLst>
              <a:rect l="0" t="0" r="r" b="b"/>
              <a:pathLst>
                <a:path w="109" h="116">
                  <a:moveTo>
                    <a:pt x="0" y="4"/>
                  </a:moveTo>
                  <a:lnTo>
                    <a:pt x="0" y="4"/>
                  </a:lnTo>
                  <a:lnTo>
                    <a:pt x="1" y="5"/>
                  </a:lnTo>
                  <a:lnTo>
                    <a:pt x="1" y="6"/>
                  </a:lnTo>
                  <a:lnTo>
                    <a:pt x="1" y="6"/>
                  </a:lnTo>
                  <a:lnTo>
                    <a:pt x="1" y="7"/>
                  </a:lnTo>
                  <a:lnTo>
                    <a:pt x="1" y="8"/>
                  </a:lnTo>
                  <a:lnTo>
                    <a:pt x="1" y="9"/>
                  </a:lnTo>
                  <a:lnTo>
                    <a:pt x="1" y="9"/>
                  </a:lnTo>
                  <a:lnTo>
                    <a:pt x="2" y="10"/>
                  </a:lnTo>
                  <a:lnTo>
                    <a:pt x="2" y="12"/>
                  </a:lnTo>
                  <a:lnTo>
                    <a:pt x="3" y="15"/>
                  </a:lnTo>
                  <a:lnTo>
                    <a:pt x="3" y="16"/>
                  </a:lnTo>
                  <a:lnTo>
                    <a:pt x="3" y="16"/>
                  </a:lnTo>
                  <a:lnTo>
                    <a:pt x="3" y="17"/>
                  </a:lnTo>
                  <a:lnTo>
                    <a:pt x="3" y="19"/>
                  </a:lnTo>
                  <a:lnTo>
                    <a:pt x="4" y="24"/>
                  </a:lnTo>
                  <a:lnTo>
                    <a:pt x="4" y="24"/>
                  </a:lnTo>
                  <a:lnTo>
                    <a:pt x="4" y="25"/>
                  </a:lnTo>
                  <a:lnTo>
                    <a:pt x="5" y="26"/>
                  </a:lnTo>
                  <a:lnTo>
                    <a:pt x="5" y="28"/>
                  </a:lnTo>
                  <a:lnTo>
                    <a:pt x="6" y="33"/>
                  </a:lnTo>
                  <a:lnTo>
                    <a:pt x="7" y="44"/>
                  </a:lnTo>
                  <a:lnTo>
                    <a:pt x="10" y="65"/>
                  </a:lnTo>
                  <a:lnTo>
                    <a:pt x="10" y="66"/>
                  </a:lnTo>
                  <a:lnTo>
                    <a:pt x="10" y="67"/>
                  </a:lnTo>
                  <a:lnTo>
                    <a:pt x="10" y="68"/>
                  </a:lnTo>
                  <a:lnTo>
                    <a:pt x="11" y="71"/>
                  </a:lnTo>
                  <a:lnTo>
                    <a:pt x="11" y="77"/>
                  </a:lnTo>
                  <a:lnTo>
                    <a:pt x="11" y="77"/>
                  </a:lnTo>
                  <a:lnTo>
                    <a:pt x="11" y="78"/>
                  </a:lnTo>
                  <a:lnTo>
                    <a:pt x="12" y="79"/>
                  </a:lnTo>
                  <a:lnTo>
                    <a:pt x="12" y="82"/>
                  </a:lnTo>
                  <a:lnTo>
                    <a:pt x="13" y="87"/>
                  </a:lnTo>
                  <a:lnTo>
                    <a:pt x="13" y="88"/>
                  </a:lnTo>
                  <a:lnTo>
                    <a:pt x="13" y="89"/>
                  </a:lnTo>
                  <a:lnTo>
                    <a:pt x="13" y="90"/>
                  </a:lnTo>
                  <a:lnTo>
                    <a:pt x="14" y="92"/>
                  </a:lnTo>
                  <a:lnTo>
                    <a:pt x="14" y="97"/>
                  </a:lnTo>
                  <a:lnTo>
                    <a:pt x="15" y="97"/>
                  </a:lnTo>
                  <a:lnTo>
                    <a:pt x="15" y="98"/>
                  </a:lnTo>
                  <a:lnTo>
                    <a:pt x="15" y="99"/>
                  </a:lnTo>
                  <a:lnTo>
                    <a:pt x="15" y="101"/>
                  </a:lnTo>
                  <a:lnTo>
                    <a:pt x="16" y="105"/>
                  </a:lnTo>
                  <a:lnTo>
                    <a:pt x="16" y="105"/>
                  </a:lnTo>
                  <a:lnTo>
                    <a:pt x="16" y="106"/>
                  </a:lnTo>
                  <a:lnTo>
                    <a:pt x="16" y="106"/>
                  </a:lnTo>
                  <a:lnTo>
                    <a:pt x="17" y="108"/>
                  </a:lnTo>
                  <a:lnTo>
                    <a:pt x="17" y="108"/>
                  </a:lnTo>
                  <a:lnTo>
                    <a:pt x="17" y="108"/>
                  </a:lnTo>
                  <a:lnTo>
                    <a:pt x="17" y="109"/>
                  </a:lnTo>
                  <a:lnTo>
                    <a:pt x="17" y="110"/>
                  </a:lnTo>
                  <a:lnTo>
                    <a:pt x="17" y="111"/>
                  </a:lnTo>
                  <a:lnTo>
                    <a:pt x="18" y="111"/>
                  </a:lnTo>
                  <a:lnTo>
                    <a:pt x="18" y="112"/>
                  </a:lnTo>
                  <a:lnTo>
                    <a:pt x="18" y="112"/>
                  </a:lnTo>
                  <a:lnTo>
                    <a:pt x="18" y="112"/>
                  </a:lnTo>
                  <a:lnTo>
                    <a:pt x="18" y="112"/>
                  </a:lnTo>
                  <a:lnTo>
                    <a:pt x="18" y="113"/>
                  </a:lnTo>
                  <a:lnTo>
                    <a:pt x="18" y="113"/>
                  </a:lnTo>
                  <a:lnTo>
                    <a:pt x="19" y="113"/>
                  </a:lnTo>
                  <a:lnTo>
                    <a:pt x="19" y="114"/>
                  </a:lnTo>
                  <a:lnTo>
                    <a:pt x="19" y="114"/>
                  </a:lnTo>
                  <a:lnTo>
                    <a:pt x="19" y="114"/>
                  </a:lnTo>
                  <a:lnTo>
                    <a:pt x="19" y="114"/>
                  </a:lnTo>
                  <a:lnTo>
                    <a:pt x="19" y="114"/>
                  </a:lnTo>
                  <a:lnTo>
                    <a:pt x="19" y="115"/>
                  </a:lnTo>
                  <a:lnTo>
                    <a:pt x="19" y="115"/>
                  </a:lnTo>
                  <a:lnTo>
                    <a:pt x="19" y="115"/>
                  </a:lnTo>
                  <a:lnTo>
                    <a:pt x="19" y="115"/>
                  </a:lnTo>
                  <a:lnTo>
                    <a:pt x="19" y="115"/>
                  </a:lnTo>
                  <a:lnTo>
                    <a:pt x="20" y="115"/>
                  </a:lnTo>
                  <a:lnTo>
                    <a:pt x="20" y="115"/>
                  </a:lnTo>
                  <a:lnTo>
                    <a:pt x="20" y="115"/>
                  </a:lnTo>
                  <a:lnTo>
                    <a:pt x="20" y="115"/>
                  </a:lnTo>
                  <a:lnTo>
                    <a:pt x="20" y="115"/>
                  </a:lnTo>
                  <a:lnTo>
                    <a:pt x="20" y="115"/>
                  </a:lnTo>
                  <a:lnTo>
                    <a:pt x="20" y="116"/>
                  </a:lnTo>
                  <a:lnTo>
                    <a:pt x="20" y="116"/>
                  </a:lnTo>
                  <a:lnTo>
                    <a:pt x="20" y="116"/>
                  </a:lnTo>
                  <a:lnTo>
                    <a:pt x="21" y="116"/>
                  </a:lnTo>
                  <a:lnTo>
                    <a:pt x="21" y="116"/>
                  </a:lnTo>
                  <a:lnTo>
                    <a:pt x="21" y="116"/>
                  </a:lnTo>
                  <a:lnTo>
                    <a:pt x="21" y="116"/>
                  </a:lnTo>
                  <a:lnTo>
                    <a:pt x="21" y="116"/>
                  </a:lnTo>
                  <a:lnTo>
                    <a:pt x="21" y="116"/>
                  </a:lnTo>
                  <a:lnTo>
                    <a:pt x="21" y="115"/>
                  </a:lnTo>
                  <a:lnTo>
                    <a:pt x="21" y="115"/>
                  </a:lnTo>
                  <a:lnTo>
                    <a:pt x="21" y="115"/>
                  </a:lnTo>
                  <a:lnTo>
                    <a:pt x="21" y="115"/>
                  </a:lnTo>
                  <a:lnTo>
                    <a:pt x="21" y="115"/>
                  </a:lnTo>
                  <a:lnTo>
                    <a:pt x="21" y="115"/>
                  </a:lnTo>
                  <a:lnTo>
                    <a:pt x="22" y="115"/>
                  </a:lnTo>
                  <a:lnTo>
                    <a:pt x="22" y="115"/>
                  </a:lnTo>
                  <a:lnTo>
                    <a:pt x="22" y="115"/>
                  </a:lnTo>
                  <a:lnTo>
                    <a:pt x="22" y="114"/>
                  </a:lnTo>
                  <a:lnTo>
                    <a:pt x="22" y="114"/>
                  </a:lnTo>
                  <a:lnTo>
                    <a:pt x="22" y="114"/>
                  </a:lnTo>
                  <a:lnTo>
                    <a:pt x="22" y="114"/>
                  </a:lnTo>
                  <a:lnTo>
                    <a:pt x="22" y="114"/>
                  </a:lnTo>
                  <a:lnTo>
                    <a:pt x="23" y="113"/>
                  </a:lnTo>
                  <a:lnTo>
                    <a:pt x="23" y="113"/>
                  </a:lnTo>
                  <a:lnTo>
                    <a:pt x="23" y="113"/>
                  </a:lnTo>
                  <a:lnTo>
                    <a:pt x="23" y="113"/>
                  </a:lnTo>
                  <a:lnTo>
                    <a:pt x="23" y="112"/>
                  </a:lnTo>
                  <a:lnTo>
                    <a:pt x="23" y="111"/>
                  </a:lnTo>
                  <a:lnTo>
                    <a:pt x="23" y="111"/>
                  </a:lnTo>
                  <a:lnTo>
                    <a:pt x="24" y="111"/>
                  </a:lnTo>
                  <a:lnTo>
                    <a:pt x="24" y="110"/>
                  </a:lnTo>
                  <a:lnTo>
                    <a:pt x="24" y="109"/>
                  </a:lnTo>
                  <a:lnTo>
                    <a:pt x="24" y="109"/>
                  </a:lnTo>
                  <a:lnTo>
                    <a:pt x="24" y="108"/>
                  </a:lnTo>
                  <a:lnTo>
                    <a:pt x="25" y="107"/>
                  </a:lnTo>
                  <a:lnTo>
                    <a:pt x="25" y="106"/>
                  </a:lnTo>
                  <a:lnTo>
                    <a:pt x="25" y="106"/>
                  </a:lnTo>
                  <a:lnTo>
                    <a:pt x="25" y="105"/>
                  </a:lnTo>
                  <a:lnTo>
                    <a:pt x="25" y="104"/>
                  </a:lnTo>
                  <a:lnTo>
                    <a:pt x="26" y="100"/>
                  </a:lnTo>
                  <a:lnTo>
                    <a:pt x="26" y="100"/>
                  </a:lnTo>
                  <a:lnTo>
                    <a:pt x="26" y="99"/>
                  </a:lnTo>
                  <a:lnTo>
                    <a:pt x="26" y="98"/>
                  </a:lnTo>
                  <a:lnTo>
                    <a:pt x="27" y="96"/>
                  </a:lnTo>
                  <a:lnTo>
                    <a:pt x="27" y="92"/>
                  </a:lnTo>
                  <a:lnTo>
                    <a:pt x="27" y="92"/>
                  </a:lnTo>
                  <a:lnTo>
                    <a:pt x="28" y="91"/>
                  </a:lnTo>
                  <a:lnTo>
                    <a:pt x="28" y="90"/>
                  </a:lnTo>
                  <a:lnTo>
                    <a:pt x="28" y="87"/>
                  </a:lnTo>
                  <a:lnTo>
                    <a:pt x="29" y="82"/>
                  </a:lnTo>
                  <a:lnTo>
                    <a:pt x="30" y="71"/>
                  </a:lnTo>
                  <a:lnTo>
                    <a:pt x="31" y="70"/>
                  </a:lnTo>
                  <a:lnTo>
                    <a:pt x="31" y="69"/>
                  </a:lnTo>
                  <a:lnTo>
                    <a:pt x="31" y="68"/>
                  </a:lnTo>
                  <a:lnTo>
                    <a:pt x="31" y="65"/>
                  </a:lnTo>
                  <a:lnTo>
                    <a:pt x="32" y="59"/>
                  </a:lnTo>
                  <a:lnTo>
                    <a:pt x="33" y="47"/>
                  </a:lnTo>
                  <a:lnTo>
                    <a:pt x="33" y="47"/>
                  </a:lnTo>
                  <a:lnTo>
                    <a:pt x="34" y="46"/>
                  </a:lnTo>
                  <a:lnTo>
                    <a:pt x="34" y="44"/>
                  </a:lnTo>
                  <a:lnTo>
                    <a:pt x="34" y="42"/>
                  </a:lnTo>
                  <a:lnTo>
                    <a:pt x="35" y="37"/>
                  </a:lnTo>
                  <a:lnTo>
                    <a:pt x="35" y="36"/>
                  </a:lnTo>
                  <a:lnTo>
                    <a:pt x="35" y="35"/>
                  </a:lnTo>
                  <a:lnTo>
                    <a:pt x="35" y="34"/>
                  </a:lnTo>
                  <a:lnTo>
                    <a:pt x="35" y="32"/>
                  </a:lnTo>
                  <a:lnTo>
                    <a:pt x="36" y="27"/>
                  </a:lnTo>
                  <a:lnTo>
                    <a:pt x="36" y="26"/>
                  </a:lnTo>
                  <a:lnTo>
                    <a:pt x="36" y="26"/>
                  </a:lnTo>
                  <a:lnTo>
                    <a:pt x="37" y="24"/>
                  </a:lnTo>
                  <a:lnTo>
                    <a:pt x="37" y="22"/>
                  </a:lnTo>
                  <a:lnTo>
                    <a:pt x="38" y="18"/>
                  </a:lnTo>
                  <a:lnTo>
                    <a:pt x="38" y="17"/>
                  </a:lnTo>
                  <a:lnTo>
                    <a:pt x="38" y="17"/>
                  </a:lnTo>
                  <a:lnTo>
                    <a:pt x="38" y="16"/>
                  </a:lnTo>
                  <a:lnTo>
                    <a:pt x="38" y="14"/>
                  </a:lnTo>
                  <a:lnTo>
                    <a:pt x="39" y="11"/>
                  </a:lnTo>
                  <a:lnTo>
                    <a:pt x="39" y="10"/>
                  </a:lnTo>
                  <a:lnTo>
                    <a:pt x="39" y="10"/>
                  </a:lnTo>
                  <a:lnTo>
                    <a:pt x="39" y="9"/>
                  </a:lnTo>
                  <a:lnTo>
                    <a:pt x="40" y="7"/>
                  </a:lnTo>
                  <a:lnTo>
                    <a:pt x="40" y="7"/>
                  </a:lnTo>
                  <a:lnTo>
                    <a:pt x="40" y="7"/>
                  </a:lnTo>
                  <a:lnTo>
                    <a:pt x="40" y="6"/>
                  </a:lnTo>
                  <a:lnTo>
                    <a:pt x="41" y="5"/>
                  </a:lnTo>
                  <a:lnTo>
                    <a:pt x="41" y="4"/>
                  </a:lnTo>
                  <a:lnTo>
                    <a:pt x="41" y="4"/>
                  </a:lnTo>
                  <a:lnTo>
                    <a:pt x="41" y="3"/>
                  </a:lnTo>
                  <a:lnTo>
                    <a:pt x="41" y="3"/>
                  </a:lnTo>
                  <a:lnTo>
                    <a:pt x="41" y="3"/>
                  </a:lnTo>
                  <a:lnTo>
                    <a:pt x="41" y="2"/>
                  </a:lnTo>
                  <a:lnTo>
                    <a:pt x="41" y="2"/>
                  </a:lnTo>
                  <a:lnTo>
                    <a:pt x="41" y="2"/>
                  </a:lnTo>
                  <a:lnTo>
                    <a:pt x="42" y="2"/>
                  </a:lnTo>
                  <a:lnTo>
                    <a:pt x="42" y="1"/>
                  </a:lnTo>
                  <a:lnTo>
                    <a:pt x="42" y="1"/>
                  </a:lnTo>
                  <a:lnTo>
                    <a:pt x="42" y="1"/>
                  </a:lnTo>
                  <a:lnTo>
                    <a:pt x="42" y="1"/>
                  </a:lnTo>
                  <a:lnTo>
                    <a:pt x="42" y="1"/>
                  </a:lnTo>
                  <a:lnTo>
                    <a:pt x="42" y="0"/>
                  </a:lnTo>
                  <a:lnTo>
                    <a:pt x="43" y="0"/>
                  </a:lnTo>
                  <a:lnTo>
                    <a:pt x="43" y="0"/>
                  </a:lnTo>
                  <a:lnTo>
                    <a:pt x="43" y="0"/>
                  </a:lnTo>
                  <a:lnTo>
                    <a:pt x="43" y="0"/>
                  </a:lnTo>
                  <a:lnTo>
                    <a:pt x="43" y="0"/>
                  </a:lnTo>
                  <a:lnTo>
                    <a:pt x="43" y="0"/>
                  </a:lnTo>
                  <a:lnTo>
                    <a:pt x="43" y="0"/>
                  </a:lnTo>
                  <a:lnTo>
                    <a:pt x="43" y="0"/>
                  </a:lnTo>
                  <a:lnTo>
                    <a:pt x="43" y="0"/>
                  </a:lnTo>
                  <a:lnTo>
                    <a:pt x="43" y="0"/>
                  </a:lnTo>
                  <a:lnTo>
                    <a:pt x="43" y="0"/>
                  </a:lnTo>
                  <a:lnTo>
                    <a:pt x="43" y="0"/>
                  </a:lnTo>
                  <a:lnTo>
                    <a:pt x="44" y="0"/>
                  </a:lnTo>
                  <a:lnTo>
                    <a:pt x="44" y="0"/>
                  </a:lnTo>
                  <a:lnTo>
                    <a:pt x="44" y="0"/>
                  </a:lnTo>
                  <a:lnTo>
                    <a:pt x="44" y="0"/>
                  </a:lnTo>
                  <a:lnTo>
                    <a:pt x="44" y="0"/>
                  </a:lnTo>
                  <a:lnTo>
                    <a:pt x="44" y="0"/>
                  </a:lnTo>
                  <a:lnTo>
                    <a:pt x="44" y="0"/>
                  </a:lnTo>
                  <a:lnTo>
                    <a:pt x="44" y="0"/>
                  </a:lnTo>
                  <a:lnTo>
                    <a:pt x="44" y="0"/>
                  </a:lnTo>
                  <a:lnTo>
                    <a:pt x="45" y="0"/>
                  </a:lnTo>
                  <a:lnTo>
                    <a:pt x="45" y="0"/>
                  </a:lnTo>
                  <a:lnTo>
                    <a:pt x="45" y="0"/>
                  </a:lnTo>
                  <a:lnTo>
                    <a:pt x="45" y="0"/>
                  </a:lnTo>
                  <a:lnTo>
                    <a:pt x="45" y="0"/>
                  </a:lnTo>
                  <a:lnTo>
                    <a:pt x="45" y="1"/>
                  </a:lnTo>
                  <a:lnTo>
                    <a:pt x="45" y="1"/>
                  </a:lnTo>
                  <a:lnTo>
                    <a:pt x="45" y="1"/>
                  </a:lnTo>
                  <a:lnTo>
                    <a:pt x="45" y="1"/>
                  </a:lnTo>
                  <a:lnTo>
                    <a:pt x="45" y="2"/>
                  </a:lnTo>
                  <a:lnTo>
                    <a:pt x="46" y="2"/>
                  </a:lnTo>
                  <a:lnTo>
                    <a:pt x="46" y="2"/>
                  </a:lnTo>
                  <a:lnTo>
                    <a:pt x="46" y="2"/>
                  </a:lnTo>
                  <a:lnTo>
                    <a:pt x="46" y="3"/>
                  </a:lnTo>
                  <a:lnTo>
                    <a:pt x="46" y="3"/>
                  </a:lnTo>
                  <a:lnTo>
                    <a:pt x="46" y="3"/>
                  </a:lnTo>
                  <a:lnTo>
                    <a:pt x="47" y="4"/>
                  </a:lnTo>
                  <a:lnTo>
                    <a:pt x="47" y="5"/>
                  </a:lnTo>
                  <a:lnTo>
                    <a:pt x="47" y="5"/>
                  </a:lnTo>
                  <a:lnTo>
                    <a:pt x="47" y="6"/>
                  </a:lnTo>
                  <a:lnTo>
                    <a:pt x="47" y="7"/>
                  </a:lnTo>
                  <a:lnTo>
                    <a:pt x="47" y="8"/>
                  </a:lnTo>
                  <a:lnTo>
                    <a:pt x="48" y="8"/>
                  </a:lnTo>
                  <a:lnTo>
                    <a:pt x="48" y="9"/>
                  </a:lnTo>
                  <a:lnTo>
                    <a:pt x="48" y="10"/>
                  </a:lnTo>
                  <a:lnTo>
                    <a:pt x="48" y="11"/>
                  </a:lnTo>
                  <a:lnTo>
                    <a:pt x="48" y="11"/>
                  </a:lnTo>
                  <a:lnTo>
                    <a:pt x="49" y="12"/>
                  </a:lnTo>
                  <a:lnTo>
                    <a:pt x="49" y="14"/>
                  </a:lnTo>
                  <a:lnTo>
                    <a:pt x="50" y="18"/>
                  </a:lnTo>
                  <a:lnTo>
                    <a:pt x="50" y="19"/>
                  </a:lnTo>
                  <a:lnTo>
                    <a:pt x="50" y="19"/>
                  </a:lnTo>
                  <a:lnTo>
                    <a:pt x="50" y="20"/>
                  </a:lnTo>
                  <a:lnTo>
                    <a:pt x="50" y="23"/>
                  </a:lnTo>
                  <a:lnTo>
                    <a:pt x="51" y="28"/>
                  </a:lnTo>
                  <a:lnTo>
                    <a:pt x="51" y="28"/>
                  </a:lnTo>
                  <a:lnTo>
                    <a:pt x="51" y="29"/>
                  </a:lnTo>
                  <a:lnTo>
                    <a:pt x="52" y="30"/>
                  </a:lnTo>
                  <a:lnTo>
                    <a:pt x="52" y="33"/>
                  </a:lnTo>
                  <a:lnTo>
                    <a:pt x="53" y="38"/>
                  </a:lnTo>
                  <a:lnTo>
                    <a:pt x="54" y="49"/>
                  </a:lnTo>
                  <a:lnTo>
                    <a:pt x="54" y="49"/>
                  </a:lnTo>
                  <a:lnTo>
                    <a:pt x="54" y="50"/>
                  </a:lnTo>
                  <a:lnTo>
                    <a:pt x="54" y="51"/>
                  </a:lnTo>
                  <a:lnTo>
                    <a:pt x="55" y="54"/>
                  </a:lnTo>
                  <a:lnTo>
                    <a:pt x="55" y="60"/>
                  </a:lnTo>
                  <a:lnTo>
                    <a:pt x="57" y="71"/>
                  </a:lnTo>
                  <a:lnTo>
                    <a:pt x="57" y="72"/>
                  </a:lnTo>
                  <a:lnTo>
                    <a:pt x="57" y="72"/>
                  </a:lnTo>
                  <a:lnTo>
                    <a:pt x="57" y="74"/>
                  </a:lnTo>
                  <a:lnTo>
                    <a:pt x="58" y="77"/>
                  </a:lnTo>
                  <a:lnTo>
                    <a:pt x="58" y="82"/>
                  </a:lnTo>
                  <a:lnTo>
                    <a:pt x="58" y="83"/>
                  </a:lnTo>
                  <a:lnTo>
                    <a:pt x="58" y="84"/>
                  </a:lnTo>
                  <a:lnTo>
                    <a:pt x="59" y="85"/>
                  </a:lnTo>
                  <a:lnTo>
                    <a:pt x="59" y="88"/>
                  </a:lnTo>
                  <a:lnTo>
                    <a:pt x="60" y="92"/>
                  </a:lnTo>
                  <a:lnTo>
                    <a:pt x="60" y="93"/>
                  </a:lnTo>
                  <a:lnTo>
                    <a:pt x="60" y="94"/>
                  </a:lnTo>
                  <a:lnTo>
                    <a:pt x="60" y="95"/>
                  </a:lnTo>
                  <a:lnTo>
                    <a:pt x="61" y="97"/>
                  </a:lnTo>
                  <a:lnTo>
                    <a:pt x="61" y="98"/>
                  </a:lnTo>
                  <a:lnTo>
                    <a:pt x="61" y="98"/>
                  </a:lnTo>
                  <a:lnTo>
                    <a:pt x="61" y="99"/>
                  </a:lnTo>
                  <a:lnTo>
                    <a:pt x="61" y="101"/>
                  </a:lnTo>
                  <a:lnTo>
                    <a:pt x="61" y="102"/>
                  </a:lnTo>
                  <a:lnTo>
                    <a:pt x="62" y="102"/>
                  </a:lnTo>
                  <a:lnTo>
                    <a:pt x="62" y="103"/>
                  </a:lnTo>
                  <a:lnTo>
                    <a:pt x="62" y="105"/>
                  </a:lnTo>
                  <a:lnTo>
                    <a:pt x="62" y="106"/>
                  </a:lnTo>
                  <a:lnTo>
                    <a:pt x="62" y="106"/>
                  </a:lnTo>
                  <a:lnTo>
                    <a:pt x="62" y="107"/>
                  </a:lnTo>
                  <a:lnTo>
                    <a:pt x="63" y="108"/>
                  </a:lnTo>
                  <a:lnTo>
                    <a:pt x="63" y="109"/>
                  </a:lnTo>
                  <a:lnTo>
                    <a:pt x="63" y="109"/>
                  </a:lnTo>
                  <a:lnTo>
                    <a:pt x="63" y="110"/>
                  </a:lnTo>
                  <a:lnTo>
                    <a:pt x="63" y="110"/>
                  </a:lnTo>
                  <a:lnTo>
                    <a:pt x="63" y="110"/>
                  </a:lnTo>
                  <a:lnTo>
                    <a:pt x="64" y="111"/>
                  </a:lnTo>
                  <a:lnTo>
                    <a:pt x="64" y="111"/>
                  </a:lnTo>
                  <a:lnTo>
                    <a:pt x="64" y="111"/>
                  </a:lnTo>
                  <a:lnTo>
                    <a:pt x="64" y="112"/>
                  </a:lnTo>
                  <a:lnTo>
                    <a:pt x="64" y="113"/>
                  </a:lnTo>
                  <a:lnTo>
                    <a:pt x="64" y="113"/>
                  </a:lnTo>
                  <a:lnTo>
                    <a:pt x="64" y="113"/>
                  </a:lnTo>
                  <a:lnTo>
                    <a:pt x="65" y="114"/>
                  </a:lnTo>
                  <a:lnTo>
                    <a:pt x="65" y="114"/>
                  </a:lnTo>
                  <a:lnTo>
                    <a:pt x="65" y="114"/>
                  </a:lnTo>
                  <a:lnTo>
                    <a:pt x="65" y="114"/>
                  </a:lnTo>
                  <a:lnTo>
                    <a:pt x="65" y="114"/>
                  </a:lnTo>
                  <a:lnTo>
                    <a:pt x="65" y="114"/>
                  </a:lnTo>
                  <a:lnTo>
                    <a:pt x="65" y="115"/>
                  </a:lnTo>
                  <a:lnTo>
                    <a:pt x="65" y="115"/>
                  </a:lnTo>
                  <a:lnTo>
                    <a:pt x="65" y="115"/>
                  </a:lnTo>
                  <a:lnTo>
                    <a:pt x="66" y="115"/>
                  </a:lnTo>
                  <a:lnTo>
                    <a:pt x="66" y="115"/>
                  </a:lnTo>
                  <a:lnTo>
                    <a:pt x="66" y="115"/>
                  </a:lnTo>
                  <a:lnTo>
                    <a:pt x="66" y="115"/>
                  </a:lnTo>
                  <a:lnTo>
                    <a:pt x="66" y="115"/>
                  </a:lnTo>
                  <a:lnTo>
                    <a:pt x="66" y="115"/>
                  </a:lnTo>
                  <a:lnTo>
                    <a:pt x="66" y="115"/>
                  </a:lnTo>
                  <a:lnTo>
                    <a:pt x="66" y="116"/>
                  </a:lnTo>
                  <a:lnTo>
                    <a:pt x="66" y="116"/>
                  </a:lnTo>
                  <a:lnTo>
                    <a:pt x="66" y="116"/>
                  </a:lnTo>
                  <a:lnTo>
                    <a:pt x="66" y="116"/>
                  </a:lnTo>
                  <a:lnTo>
                    <a:pt x="66" y="116"/>
                  </a:lnTo>
                  <a:lnTo>
                    <a:pt x="66" y="116"/>
                  </a:lnTo>
                  <a:lnTo>
                    <a:pt x="67" y="116"/>
                  </a:lnTo>
                  <a:lnTo>
                    <a:pt x="67" y="116"/>
                  </a:lnTo>
                  <a:lnTo>
                    <a:pt x="67" y="116"/>
                  </a:lnTo>
                  <a:lnTo>
                    <a:pt x="67" y="116"/>
                  </a:lnTo>
                  <a:lnTo>
                    <a:pt x="67" y="115"/>
                  </a:lnTo>
                  <a:lnTo>
                    <a:pt x="67" y="115"/>
                  </a:lnTo>
                  <a:lnTo>
                    <a:pt x="67" y="115"/>
                  </a:lnTo>
                  <a:lnTo>
                    <a:pt x="67" y="115"/>
                  </a:lnTo>
                  <a:lnTo>
                    <a:pt x="67" y="115"/>
                  </a:lnTo>
                  <a:lnTo>
                    <a:pt x="67" y="115"/>
                  </a:lnTo>
                  <a:lnTo>
                    <a:pt x="68" y="115"/>
                  </a:lnTo>
                  <a:lnTo>
                    <a:pt x="68" y="115"/>
                  </a:lnTo>
                  <a:lnTo>
                    <a:pt x="68" y="115"/>
                  </a:lnTo>
                  <a:lnTo>
                    <a:pt x="68" y="114"/>
                  </a:lnTo>
                  <a:lnTo>
                    <a:pt x="68" y="114"/>
                  </a:lnTo>
                  <a:lnTo>
                    <a:pt x="68" y="114"/>
                  </a:lnTo>
                  <a:lnTo>
                    <a:pt x="68" y="114"/>
                  </a:lnTo>
                  <a:lnTo>
                    <a:pt x="68" y="114"/>
                  </a:lnTo>
                  <a:lnTo>
                    <a:pt x="68" y="113"/>
                  </a:lnTo>
                  <a:lnTo>
                    <a:pt x="69" y="113"/>
                  </a:lnTo>
                  <a:lnTo>
                    <a:pt x="69" y="113"/>
                  </a:lnTo>
                  <a:lnTo>
                    <a:pt x="69" y="112"/>
                  </a:lnTo>
                  <a:lnTo>
                    <a:pt x="69" y="112"/>
                  </a:lnTo>
                  <a:lnTo>
                    <a:pt x="69" y="112"/>
                  </a:lnTo>
                  <a:lnTo>
                    <a:pt x="69" y="112"/>
                  </a:lnTo>
                  <a:lnTo>
                    <a:pt x="69" y="111"/>
                  </a:lnTo>
                  <a:lnTo>
                    <a:pt x="69" y="111"/>
                  </a:lnTo>
                  <a:lnTo>
                    <a:pt x="70" y="110"/>
                  </a:lnTo>
                  <a:lnTo>
                    <a:pt x="70" y="109"/>
                  </a:lnTo>
                  <a:lnTo>
                    <a:pt x="70" y="109"/>
                  </a:lnTo>
                  <a:lnTo>
                    <a:pt x="70" y="109"/>
                  </a:lnTo>
                  <a:lnTo>
                    <a:pt x="70" y="108"/>
                  </a:lnTo>
                  <a:lnTo>
                    <a:pt x="71" y="106"/>
                  </a:lnTo>
                  <a:lnTo>
                    <a:pt x="71" y="103"/>
                  </a:lnTo>
                  <a:lnTo>
                    <a:pt x="71" y="103"/>
                  </a:lnTo>
                  <a:lnTo>
                    <a:pt x="71" y="102"/>
                  </a:lnTo>
                  <a:lnTo>
                    <a:pt x="72" y="102"/>
                  </a:lnTo>
                  <a:lnTo>
                    <a:pt x="72" y="100"/>
                  </a:lnTo>
                  <a:lnTo>
                    <a:pt x="73" y="96"/>
                  </a:lnTo>
                  <a:lnTo>
                    <a:pt x="74" y="86"/>
                  </a:lnTo>
                  <a:lnTo>
                    <a:pt x="74" y="86"/>
                  </a:lnTo>
                  <a:lnTo>
                    <a:pt x="74" y="85"/>
                  </a:lnTo>
                  <a:lnTo>
                    <a:pt x="74" y="84"/>
                  </a:lnTo>
                  <a:lnTo>
                    <a:pt x="75" y="81"/>
                  </a:lnTo>
                  <a:lnTo>
                    <a:pt x="76" y="75"/>
                  </a:lnTo>
                  <a:lnTo>
                    <a:pt x="77" y="64"/>
                  </a:lnTo>
                  <a:lnTo>
                    <a:pt x="77" y="63"/>
                  </a:lnTo>
                  <a:lnTo>
                    <a:pt x="77" y="62"/>
                  </a:lnTo>
                  <a:lnTo>
                    <a:pt x="77" y="60"/>
                  </a:lnTo>
                  <a:lnTo>
                    <a:pt x="78" y="57"/>
                  </a:lnTo>
                  <a:lnTo>
                    <a:pt x="78" y="51"/>
                  </a:lnTo>
                  <a:lnTo>
                    <a:pt x="80" y="39"/>
                  </a:lnTo>
                  <a:lnTo>
                    <a:pt x="80" y="39"/>
                  </a:lnTo>
                  <a:lnTo>
                    <a:pt x="80" y="38"/>
                  </a:lnTo>
                  <a:lnTo>
                    <a:pt x="80" y="37"/>
                  </a:lnTo>
                  <a:lnTo>
                    <a:pt x="81" y="34"/>
                  </a:lnTo>
                  <a:lnTo>
                    <a:pt x="81" y="29"/>
                  </a:lnTo>
                  <a:lnTo>
                    <a:pt x="82" y="28"/>
                  </a:lnTo>
                  <a:lnTo>
                    <a:pt x="82" y="28"/>
                  </a:lnTo>
                  <a:lnTo>
                    <a:pt x="82" y="27"/>
                  </a:lnTo>
                  <a:lnTo>
                    <a:pt x="82" y="24"/>
                  </a:lnTo>
                  <a:lnTo>
                    <a:pt x="83" y="20"/>
                  </a:lnTo>
                  <a:lnTo>
                    <a:pt x="83" y="19"/>
                  </a:lnTo>
                  <a:lnTo>
                    <a:pt x="83" y="19"/>
                  </a:lnTo>
                  <a:lnTo>
                    <a:pt x="83" y="18"/>
                  </a:lnTo>
                  <a:lnTo>
                    <a:pt x="84" y="16"/>
                  </a:lnTo>
                  <a:lnTo>
                    <a:pt x="84" y="15"/>
                  </a:lnTo>
                  <a:lnTo>
                    <a:pt x="84" y="15"/>
                  </a:lnTo>
                  <a:lnTo>
                    <a:pt x="84" y="14"/>
                  </a:lnTo>
                  <a:lnTo>
                    <a:pt x="84" y="12"/>
                  </a:lnTo>
                  <a:lnTo>
                    <a:pt x="84" y="12"/>
                  </a:lnTo>
                  <a:lnTo>
                    <a:pt x="84" y="11"/>
                  </a:lnTo>
                  <a:lnTo>
                    <a:pt x="85" y="10"/>
                  </a:lnTo>
                  <a:lnTo>
                    <a:pt x="85" y="9"/>
                  </a:lnTo>
                  <a:lnTo>
                    <a:pt x="85" y="8"/>
                  </a:lnTo>
                  <a:lnTo>
                    <a:pt x="85" y="8"/>
                  </a:lnTo>
                  <a:lnTo>
                    <a:pt x="85" y="7"/>
                  </a:lnTo>
                  <a:lnTo>
                    <a:pt x="86" y="6"/>
                  </a:lnTo>
                  <a:lnTo>
                    <a:pt x="86" y="6"/>
                  </a:lnTo>
                  <a:lnTo>
                    <a:pt x="86" y="5"/>
                  </a:lnTo>
                  <a:lnTo>
                    <a:pt x="86" y="4"/>
                  </a:lnTo>
                  <a:lnTo>
                    <a:pt x="86" y="4"/>
                  </a:lnTo>
                  <a:lnTo>
                    <a:pt x="86" y="4"/>
                  </a:lnTo>
                  <a:lnTo>
                    <a:pt x="86" y="3"/>
                  </a:lnTo>
                  <a:lnTo>
                    <a:pt x="86" y="3"/>
                  </a:lnTo>
                  <a:lnTo>
                    <a:pt x="87" y="3"/>
                  </a:lnTo>
                  <a:lnTo>
                    <a:pt x="87" y="2"/>
                  </a:lnTo>
                  <a:lnTo>
                    <a:pt x="87" y="2"/>
                  </a:lnTo>
                  <a:lnTo>
                    <a:pt x="87" y="2"/>
                  </a:lnTo>
                  <a:lnTo>
                    <a:pt x="87" y="2"/>
                  </a:lnTo>
                  <a:lnTo>
                    <a:pt x="87" y="1"/>
                  </a:lnTo>
                  <a:lnTo>
                    <a:pt x="87" y="1"/>
                  </a:lnTo>
                  <a:lnTo>
                    <a:pt x="87" y="1"/>
                  </a:lnTo>
                  <a:lnTo>
                    <a:pt x="88" y="1"/>
                  </a:lnTo>
                  <a:lnTo>
                    <a:pt x="88" y="1"/>
                  </a:lnTo>
                  <a:lnTo>
                    <a:pt x="88" y="0"/>
                  </a:lnTo>
                  <a:lnTo>
                    <a:pt x="88" y="0"/>
                  </a:lnTo>
                  <a:lnTo>
                    <a:pt x="88" y="0"/>
                  </a:lnTo>
                  <a:lnTo>
                    <a:pt x="88" y="0"/>
                  </a:lnTo>
                  <a:lnTo>
                    <a:pt x="88" y="0"/>
                  </a:lnTo>
                  <a:lnTo>
                    <a:pt x="88" y="0"/>
                  </a:lnTo>
                  <a:lnTo>
                    <a:pt x="88" y="0"/>
                  </a:lnTo>
                  <a:lnTo>
                    <a:pt x="88" y="0"/>
                  </a:lnTo>
                  <a:lnTo>
                    <a:pt x="88" y="0"/>
                  </a:lnTo>
                  <a:lnTo>
                    <a:pt x="89" y="0"/>
                  </a:lnTo>
                  <a:lnTo>
                    <a:pt x="89" y="0"/>
                  </a:lnTo>
                  <a:lnTo>
                    <a:pt x="89" y="0"/>
                  </a:lnTo>
                  <a:lnTo>
                    <a:pt x="89" y="0"/>
                  </a:lnTo>
                  <a:lnTo>
                    <a:pt x="89" y="0"/>
                  </a:lnTo>
                  <a:lnTo>
                    <a:pt x="89" y="0"/>
                  </a:lnTo>
                  <a:lnTo>
                    <a:pt x="89" y="0"/>
                  </a:lnTo>
                  <a:lnTo>
                    <a:pt x="89" y="0"/>
                  </a:lnTo>
                  <a:lnTo>
                    <a:pt x="89" y="0"/>
                  </a:lnTo>
                  <a:lnTo>
                    <a:pt x="89" y="0"/>
                  </a:lnTo>
                  <a:lnTo>
                    <a:pt x="90" y="0"/>
                  </a:lnTo>
                  <a:lnTo>
                    <a:pt x="90" y="0"/>
                  </a:lnTo>
                  <a:lnTo>
                    <a:pt x="90" y="0"/>
                  </a:lnTo>
                  <a:lnTo>
                    <a:pt x="90" y="0"/>
                  </a:lnTo>
                  <a:lnTo>
                    <a:pt x="90" y="0"/>
                  </a:lnTo>
                  <a:lnTo>
                    <a:pt x="90" y="0"/>
                  </a:lnTo>
                  <a:lnTo>
                    <a:pt x="90" y="0"/>
                  </a:lnTo>
                  <a:lnTo>
                    <a:pt x="90" y="0"/>
                  </a:lnTo>
                  <a:lnTo>
                    <a:pt x="90" y="1"/>
                  </a:lnTo>
                  <a:lnTo>
                    <a:pt x="90" y="1"/>
                  </a:lnTo>
                  <a:lnTo>
                    <a:pt x="91" y="1"/>
                  </a:lnTo>
                  <a:lnTo>
                    <a:pt x="91" y="1"/>
                  </a:lnTo>
                  <a:lnTo>
                    <a:pt x="91" y="2"/>
                  </a:lnTo>
                  <a:lnTo>
                    <a:pt x="91" y="2"/>
                  </a:lnTo>
                  <a:lnTo>
                    <a:pt x="91" y="2"/>
                  </a:lnTo>
                  <a:lnTo>
                    <a:pt x="91" y="2"/>
                  </a:lnTo>
                  <a:lnTo>
                    <a:pt x="91" y="3"/>
                  </a:lnTo>
                  <a:lnTo>
                    <a:pt x="92" y="4"/>
                  </a:lnTo>
                  <a:lnTo>
                    <a:pt x="92" y="4"/>
                  </a:lnTo>
                  <a:lnTo>
                    <a:pt x="92" y="5"/>
                  </a:lnTo>
                  <a:lnTo>
                    <a:pt x="92" y="5"/>
                  </a:lnTo>
                  <a:lnTo>
                    <a:pt x="92" y="7"/>
                  </a:lnTo>
                  <a:lnTo>
                    <a:pt x="92" y="7"/>
                  </a:lnTo>
                  <a:lnTo>
                    <a:pt x="93" y="7"/>
                  </a:lnTo>
                  <a:lnTo>
                    <a:pt x="93" y="8"/>
                  </a:lnTo>
                  <a:lnTo>
                    <a:pt x="93" y="10"/>
                  </a:lnTo>
                  <a:lnTo>
                    <a:pt x="93" y="10"/>
                  </a:lnTo>
                  <a:lnTo>
                    <a:pt x="93" y="11"/>
                  </a:lnTo>
                  <a:lnTo>
                    <a:pt x="94" y="12"/>
                  </a:lnTo>
                  <a:lnTo>
                    <a:pt x="94" y="13"/>
                  </a:lnTo>
                  <a:lnTo>
                    <a:pt x="95" y="18"/>
                  </a:lnTo>
                  <a:lnTo>
                    <a:pt x="95" y="18"/>
                  </a:lnTo>
                  <a:lnTo>
                    <a:pt x="95" y="19"/>
                  </a:lnTo>
                  <a:lnTo>
                    <a:pt x="95" y="20"/>
                  </a:lnTo>
                  <a:lnTo>
                    <a:pt x="95" y="22"/>
                  </a:lnTo>
                  <a:lnTo>
                    <a:pt x="96" y="27"/>
                  </a:lnTo>
                  <a:lnTo>
                    <a:pt x="98" y="38"/>
                  </a:lnTo>
                  <a:lnTo>
                    <a:pt x="98" y="39"/>
                  </a:lnTo>
                  <a:lnTo>
                    <a:pt x="98" y="40"/>
                  </a:lnTo>
                  <a:lnTo>
                    <a:pt x="98" y="41"/>
                  </a:lnTo>
                  <a:lnTo>
                    <a:pt x="98" y="44"/>
                  </a:lnTo>
                  <a:lnTo>
                    <a:pt x="99" y="49"/>
                  </a:lnTo>
                  <a:lnTo>
                    <a:pt x="100" y="61"/>
                  </a:lnTo>
                  <a:lnTo>
                    <a:pt x="100" y="62"/>
                  </a:lnTo>
                  <a:lnTo>
                    <a:pt x="101" y="62"/>
                  </a:lnTo>
                  <a:lnTo>
                    <a:pt x="101" y="64"/>
                  </a:lnTo>
                  <a:lnTo>
                    <a:pt x="101" y="66"/>
                  </a:lnTo>
                  <a:lnTo>
                    <a:pt x="102" y="72"/>
                  </a:lnTo>
                  <a:lnTo>
                    <a:pt x="103" y="83"/>
                  </a:lnTo>
                  <a:lnTo>
                    <a:pt x="103" y="83"/>
                  </a:lnTo>
                  <a:lnTo>
                    <a:pt x="103" y="84"/>
                  </a:lnTo>
                  <a:lnTo>
                    <a:pt x="104" y="86"/>
                  </a:lnTo>
                  <a:lnTo>
                    <a:pt x="104" y="88"/>
                  </a:lnTo>
                  <a:lnTo>
                    <a:pt x="105" y="93"/>
                  </a:lnTo>
                  <a:lnTo>
                    <a:pt x="105" y="94"/>
                  </a:lnTo>
                  <a:lnTo>
                    <a:pt x="105" y="94"/>
                  </a:lnTo>
                  <a:lnTo>
                    <a:pt x="105" y="96"/>
                  </a:lnTo>
                  <a:lnTo>
                    <a:pt x="106" y="98"/>
                  </a:lnTo>
                  <a:lnTo>
                    <a:pt x="106" y="102"/>
                  </a:lnTo>
                  <a:lnTo>
                    <a:pt x="106" y="103"/>
                  </a:lnTo>
                  <a:lnTo>
                    <a:pt x="106" y="103"/>
                  </a:lnTo>
                  <a:lnTo>
                    <a:pt x="107" y="104"/>
                  </a:lnTo>
                  <a:lnTo>
                    <a:pt x="107" y="106"/>
                  </a:lnTo>
                  <a:lnTo>
                    <a:pt x="107" y="106"/>
                  </a:lnTo>
                  <a:lnTo>
                    <a:pt x="107" y="107"/>
                  </a:lnTo>
                  <a:lnTo>
                    <a:pt x="107" y="108"/>
                  </a:lnTo>
                  <a:lnTo>
                    <a:pt x="108" y="109"/>
                  </a:lnTo>
                  <a:lnTo>
                    <a:pt x="108" y="109"/>
                  </a:lnTo>
                  <a:lnTo>
                    <a:pt x="108" y="110"/>
                  </a:lnTo>
                  <a:lnTo>
                    <a:pt x="108" y="110"/>
                  </a:lnTo>
                  <a:lnTo>
                    <a:pt x="108" y="111"/>
                  </a:lnTo>
                  <a:lnTo>
                    <a:pt x="108" y="111"/>
                  </a:lnTo>
                  <a:lnTo>
                    <a:pt x="108" y="112"/>
                  </a:lnTo>
                  <a:lnTo>
                    <a:pt x="109" y="112"/>
                  </a:lnTo>
                  <a:lnTo>
                    <a:pt x="109" y="112"/>
                  </a:lnTo>
                  <a:lnTo>
                    <a:pt x="109" y="113"/>
                  </a:lnTo>
                  <a:lnTo>
                    <a:pt x="109" y="113"/>
                  </a:lnTo>
                  <a:lnTo>
                    <a:pt x="109" y="113"/>
                  </a:lnTo>
                  <a:lnTo>
                    <a:pt x="109" y="114"/>
                  </a:lnTo>
                  <a:lnTo>
                    <a:pt x="109"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8" name="Freeform 70"/>
            <p:cNvSpPr>
              <a:spLocks/>
            </p:cNvSpPr>
            <p:nvPr/>
          </p:nvSpPr>
          <p:spPr bwMode="auto">
            <a:xfrm>
              <a:off x="3383" y="2186"/>
              <a:ext cx="106" cy="116"/>
            </a:xfrm>
            <a:custGeom>
              <a:avLst/>
              <a:gdLst/>
              <a:ahLst/>
              <a:cxnLst>
                <a:cxn ang="0">
                  <a:pos x="1" y="115"/>
                </a:cxn>
                <a:cxn ang="0">
                  <a:pos x="2" y="116"/>
                </a:cxn>
                <a:cxn ang="0">
                  <a:pos x="3" y="116"/>
                </a:cxn>
                <a:cxn ang="0">
                  <a:pos x="3" y="115"/>
                </a:cxn>
                <a:cxn ang="0">
                  <a:pos x="4" y="114"/>
                </a:cxn>
                <a:cxn ang="0">
                  <a:pos x="6" y="109"/>
                </a:cxn>
                <a:cxn ang="0">
                  <a:pos x="8" y="100"/>
                </a:cxn>
                <a:cxn ang="0">
                  <a:pos x="10" y="87"/>
                </a:cxn>
                <a:cxn ang="0">
                  <a:pos x="14" y="47"/>
                </a:cxn>
                <a:cxn ang="0">
                  <a:pos x="18" y="23"/>
                </a:cxn>
                <a:cxn ang="0">
                  <a:pos x="20" y="8"/>
                </a:cxn>
                <a:cxn ang="0">
                  <a:pos x="22" y="3"/>
                </a:cxn>
                <a:cxn ang="0">
                  <a:pos x="23" y="1"/>
                </a:cxn>
                <a:cxn ang="0">
                  <a:pos x="23" y="0"/>
                </a:cxn>
                <a:cxn ang="0">
                  <a:pos x="24" y="0"/>
                </a:cxn>
                <a:cxn ang="0">
                  <a:pos x="25" y="0"/>
                </a:cxn>
                <a:cxn ang="0">
                  <a:pos x="26" y="1"/>
                </a:cxn>
                <a:cxn ang="0">
                  <a:pos x="27" y="3"/>
                </a:cxn>
                <a:cxn ang="0">
                  <a:pos x="28" y="8"/>
                </a:cxn>
                <a:cxn ang="0">
                  <a:pos x="31" y="23"/>
                </a:cxn>
                <a:cxn ang="0">
                  <a:pos x="35" y="57"/>
                </a:cxn>
                <a:cxn ang="0">
                  <a:pos x="38" y="82"/>
                </a:cxn>
                <a:cxn ang="0">
                  <a:pos x="40" y="99"/>
                </a:cxn>
                <a:cxn ang="0">
                  <a:pos x="42" y="107"/>
                </a:cxn>
                <a:cxn ang="0">
                  <a:pos x="43" y="112"/>
                </a:cxn>
                <a:cxn ang="0">
                  <a:pos x="44" y="114"/>
                </a:cxn>
                <a:cxn ang="0">
                  <a:pos x="45" y="115"/>
                </a:cxn>
                <a:cxn ang="0">
                  <a:pos x="46" y="116"/>
                </a:cxn>
                <a:cxn ang="0">
                  <a:pos x="47" y="115"/>
                </a:cxn>
                <a:cxn ang="0">
                  <a:pos x="48" y="114"/>
                </a:cxn>
                <a:cxn ang="0">
                  <a:pos x="49" y="110"/>
                </a:cxn>
                <a:cxn ang="0">
                  <a:pos x="51" y="101"/>
                </a:cxn>
                <a:cxn ang="0">
                  <a:pos x="53" y="87"/>
                </a:cxn>
                <a:cxn ang="0">
                  <a:pos x="58" y="44"/>
                </a:cxn>
                <a:cxn ang="0">
                  <a:pos x="60" y="29"/>
                </a:cxn>
                <a:cxn ang="0">
                  <a:pos x="62" y="15"/>
                </a:cxn>
                <a:cxn ang="0">
                  <a:pos x="64" y="8"/>
                </a:cxn>
                <a:cxn ang="0">
                  <a:pos x="65" y="3"/>
                </a:cxn>
                <a:cxn ang="0">
                  <a:pos x="66" y="1"/>
                </a:cxn>
                <a:cxn ang="0">
                  <a:pos x="66" y="0"/>
                </a:cxn>
                <a:cxn ang="0">
                  <a:pos x="67" y="0"/>
                </a:cxn>
                <a:cxn ang="0">
                  <a:pos x="68" y="0"/>
                </a:cxn>
                <a:cxn ang="0">
                  <a:pos x="69" y="1"/>
                </a:cxn>
                <a:cxn ang="0">
                  <a:pos x="70" y="4"/>
                </a:cxn>
                <a:cxn ang="0">
                  <a:pos x="71" y="10"/>
                </a:cxn>
                <a:cxn ang="0">
                  <a:pos x="73" y="21"/>
                </a:cxn>
                <a:cxn ang="0">
                  <a:pos x="77" y="53"/>
                </a:cxn>
                <a:cxn ang="0">
                  <a:pos x="81" y="88"/>
                </a:cxn>
                <a:cxn ang="0">
                  <a:pos x="83" y="101"/>
                </a:cxn>
                <a:cxn ang="0">
                  <a:pos x="85" y="110"/>
                </a:cxn>
                <a:cxn ang="0">
                  <a:pos x="86" y="113"/>
                </a:cxn>
                <a:cxn ang="0">
                  <a:pos x="87" y="115"/>
                </a:cxn>
                <a:cxn ang="0">
                  <a:pos x="88" y="116"/>
                </a:cxn>
                <a:cxn ang="0">
                  <a:pos x="89" y="115"/>
                </a:cxn>
                <a:cxn ang="0">
                  <a:pos x="89" y="115"/>
                </a:cxn>
                <a:cxn ang="0">
                  <a:pos x="90" y="112"/>
                </a:cxn>
                <a:cxn ang="0">
                  <a:pos x="92" y="108"/>
                </a:cxn>
                <a:cxn ang="0">
                  <a:pos x="94" y="93"/>
                </a:cxn>
                <a:cxn ang="0">
                  <a:pos x="99" y="58"/>
                </a:cxn>
                <a:cxn ang="0">
                  <a:pos x="101" y="39"/>
                </a:cxn>
                <a:cxn ang="0">
                  <a:pos x="103" y="21"/>
                </a:cxn>
                <a:cxn ang="0">
                  <a:pos x="105" y="8"/>
                </a:cxn>
              </a:cxnLst>
              <a:rect l="0" t="0" r="r" b="b"/>
              <a:pathLst>
                <a:path w="106" h="116">
                  <a:moveTo>
                    <a:pt x="0" y="114"/>
                  </a:moveTo>
                  <a:lnTo>
                    <a:pt x="0" y="114"/>
                  </a:lnTo>
                  <a:lnTo>
                    <a:pt x="1" y="114"/>
                  </a:lnTo>
                  <a:lnTo>
                    <a:pt x="1" y="114"/>
                  </a:lnTo>
                  <a:lnTo>
                    <a:pt x="1" y="114"/>
                  </a:lnTo>
                  <a:lnTo>
                    <a:pt x="1" y="114"/>
                  </a:lnTo>
                  <a:lnTo>
                    <a:pt x="1" y="115"/>
                  </a:lnTo>
                  <a:lnTo>
                    <a:pt x="1" y="115"/>
                  </a:lnTo>
                  <a:lnTo>
                    <a:pt x="1" y="115"/>
                  </a:lnTo>
                  <a:lnTo>
                    <a:pt x="1" y="115"/>
                  </a:lnTo>
                  <a:lnTo>
                    <a:pt x="1" y="115"/>
                  </a:lnTo>
                  <a:lnTo>
                    <a:pt x="1" y="115"/>
                  </a:lnTo>
                  <a:lnTo>
                    <a:pt x="1" y="115"/>
                  </a:lnTo>
                  <a:lnTo>
                    <a:pt x="2" y="115"/>
                  </a:lnTo>
                  <a:lnTo>
                    <a:pt x="2" y="115"/>
                  </a:lnTo>
                  <a:lnTo>
                    <a:pt x="2" y="116"/>
                  </a:lnTo>
                  <a:lnTo>
                    <a:pt x="2" y="116"/>
                  </a:lnTo>
                  <a:lnTo>
                    <a:pt x="2" y="116"/>
                  </a:lnTo>
                  <a:lnTo>
                    <a:pt x="2" y="116"/>
                  </a:lnTo>
                  <a:lnTo>
                    <a:pt x="2" y="116"/>
                  </a:lnTo>
                  <a:lnTo>
                    <a:pt x="2" y="116"/>
                  </a:lnTo>
                  <a:lnTo>
                    <a:pt x="2" y="116"/>
                  </a:lnTo>
                  <a:lnTo>
                    <a:pt x="2" y="116"/>
                  </a:lnTo>
                  <a:lnTo>
                    <a:pt x="3" y="116"/>
                  </a:lnTo>
                  <a:lnTo>
                    <a:pt x="3" y="115"/>
                  </a:lnTo>
                  <a:lnTo>
                    <a:pt x="3" y="115"/>
                  </a:lnTo>
                  <a:lnTo>
                    <a:pt x="3" y="115"/>
                  </a:lnTo>
                  <a:lnTo>
                    <a:pt x="3" y="115"/>
                  </a:lnTo>
                  <a:lnTo>
                    <a:pt x="3" y="115"/>
                  </a:lnTo>
                  <a:lnTo>
                    <a:pt x="3" y="115"/>
                  </a:lnTo>
                  <a:lnTo>
                    <a:pt x="3" y="115"/>
                  </a:lnTo>
                  <a:lnTo>
                    <a:pt x="3" y="115"/>
                  </a:lnTo>
                  <a:lnTo>
                    <a:pt x="3" y="115"/>
                  </a:lnTo>
                  <a:lnTo>
                    <a:pt x="3" y="115"/>
                  </a:lnTo>
                  <a:lnTo>
                    <a:pt x="3" y="114"/>
                  </a:lnTo>
                  <a:lnTo>
                    <a:pt x="3" y="114"/>
                  </a:lnTo>
                  <a:lnTo>
                    <a:pt x="4" y="114"/>
                  </a:lnTo>
                  <a:lnTo>
                    <a:pt x="4" y="114"/>
                  </a:lnTo>
                  <a:lnTo>
                    <a:pt x="4" y="114"/>
                  </a:lnTo>
                  <a:lnTo>
                    <a:pt x="4" y="114"/>
                  </a:lnTo>
                  <a:lnTo>
                    <a:pt x="4" y="113"/>
                  </a:lnTo>
                  <a:lnTo>
                    <a:pt x="5" y="112"/>
                  </a:lnTo>
                  <a:lnTo>
                    <a:pt x="5" y="112"/>
                  </a:lnTo>
                  <a:lnTo>
                    <a:pt x="5" y="112"/>
                  </a:lnTo>
                  <a:lnTo>
                    <a:pt x="5" y="111"/>
                  </a:lnTo>
                  <a:lnTo>
                    <a:pt x="5" y="110"/>
                  </a:lnTo>
                  <a:lnTo>
                    <a:pt x="5" y="110"/>
                  </a:lnTo>
                  <a:lnTo>
                    <a:pt x="6" y="109"/>
                  </a:lnTo>
                  <a:lnTo>
                    <a:pt x="6" y="109"/>
                  </a:lnTo>
                  <a:lnTo>
                    <a:pt x="6" y="107"/>
                  </a:lnTo>
                  <a:lnTo>
                    <a:pt x="6" y="107"/>
                  </a:lnTo>
                  <a:lnTo>
                    <a:pt x="6" y="107"/>
                  </a:lnTo>
                  <a:lnTo>
                    <a:pt x="6" y="106"/>
                  </a:lnTo>
                  <a:lnTo>
                    <a:pt x="7" y="104"/>
                  </a:lnTo>
                  <a:lnTo>
                    <a:pt x="7" y="100"/>
                  </a:lnTo>
                  <a:lnTo>
                    <a:pt x="8" y="100"/>
                  </a:lnTo>
                  <a:lnTo>
                    <a:pt x="8" y="100"/>
                  </a:lnTo>
                  <a:lnTo>
                    <a:pt x="8" y="98"/>
                  </a:lnTo>
                  <a:lnTo>
                    <a:pt x="8" y="96"/>
                  </a:lnTo>
                  <a:lnTo>
                    <a:pt x="9" y="92"/>
                  </a:lnTo>
                  <a:lnTo>
                    <a:pt x="9" y="92"/>
                  </a:lnTo>
                  <a:lnTo>
                    <a:pt x="9" y="91"/>
                  </a:lnTo>
                  <a:lnTo>
                    <a:pt x="9" y="90"/>
                  </a:lnTo>
                  <a:lnTo>
                    <a:pt x="10" y="87"/>
                  </a:lnTo>
                  <a:lnTo>
                    <a:pt x="10" y="82"/>
                  </a:lnTo>
                  <a:lnTo>
                    <a:pt x="12" y="71"/>
                  </a:lnTo>
                  <a:lnTo>
                    <a:pt x="12" y="71"/>
                  </a:lnTo>
                  <a:lnTo>
                    <a:pt x="12" y="70"/>
                  </a:lnTo>
                  <a:lnTo>
                    <a:pt x="12" y="68"/>
                  </a:lnTo>
                  <a:lnTo>
                    <a:pt x="12" y="65"/>
                  </a:lnTo>
                  <a:lnTo>
                    <a:pt x="13" y="59"/>
                  </a:lnTo>
                  <a:lnTo>
                    <a:pt x="14" y="47"/>
                  </a:lnTo>
                  <a:lnTo>
                    <a:pt x="15" y="46"/>
                  </a:lnTo>
                  <a:lnTo>
                    <a:pt x="15" y="45"/>
                  </a:lnTo>
                  <a:lnTo>
                    <a:pt x="15" y="44"/>
                  </a:lnTo>
                  <a:lnTo>
                    <a:pt x="15" y="41"/>
                  </a:lnTo>
                  <a:lnTo>
                    <a:pt x="16" y="35"/>
                  </a:lnTo>
                  <a:lnTo>
                    <a:pt x="18" y="24"/>
                  </a:lnTo>
                  <a:lnTo>
                    <a:pt x="18" y="23"/>
                  </a:lnTo>
                  <a:lnTo>
                    <a:pt x="18" y="23"/>
                  </a:lnTo>
                  <a:lnTo>
                    <a:pt x="18" y="22"/>
                  </a:lnTo>
                  <a:lnTo>
                    <a:pt x="18" y="19"/>
                  </a:lnTo>
                  <a:lnTo>
                    <a:pt x="19" y="15"/>
                  </a:lnTo>
                  <a:lnTo>
                    <a:pt x="19" y="15"/>
                  </a:lnTo>
                  <a:lnTo>
                    <a:pt x="19" y="14"/>
                  </a:lnTo>
                  <a:lnTo>
                    <a:pt x="19" y="13"/>
                  </a:lnTo>
                  <a:lnTo>
                    <a:pt x="20" y="11"/>
                  </a:lnTo>
                  <a:lnTo>
                    <a:pt x="20" y="8"/>
                  </a:lnTo>
                  <a:lnTo>
                    <a:pt x="20" y="8"/>
                  </a:lnTo>
                  <a:lnTo>
                    <a:pt x="20" y="7"/>
                  </a:lnTo>
                  <a:lnTo>
                    <a:pt x="21" y="7"/>
                  </a:lnTo>
                  <a:lnTo>
                    <a:pt x="21" y="5"/>
                  </a:lnTo>
                  <a:lnTo>
                    <a:pt x="21" y="5"/>
                  </a:lnTo>
                  <a:lnTo>
                    <a:pt x="21" y="5"/>
                  </a:lnTo>
                  <a:lnTo>
                    <a:pt x="21" y="4"/>
                  </a:lnTo>
                  <a:lnTo>
                    <a:pt x="22" y="3"/>
                  </a:lnTo>
                  <a:lnTo>
                    <a:pt x="22" y="3"/>
                  </a:lnTo>
                  <a:lnTo>
                    <a:pt x="22" y="3"/>
                  </a:lnTo>
                  <a:lnTo>
                    <a:pt x="22" y="2"/>
                  </a:lnTo>
                  <a:lnTo>
                    <a:pt x="22" y="2"/>
                  </a:lnTo>
                  <a:lnTo>
                    <a:pt x="22" y="2"/>
                  </a:lnTo>
                  <a:lnTo>
                    <a:pt x="22" y="1"/>
                  </a:lnTo>
                  <a:lnTo>
                    <a:pt x="22" y="1"/>
                  </a:lnTo>
                  <a:lnTo>
                    <a:pt x="23" y="1"/>
                  </a:lnTo>
                  <a:lnTo>
                    <a:pt x="23" y="1"/>
                  </a:lnTo>
                  <a:lnTo>
                    <a:pt x="23" y="1"/>
                  </a:lnTo>
                  <a:lnTo>
                    <a:pt x="23" y="1"/>
                  </a:lnTo>
                  <a:lnTo>
                    <a:pt x="23" y="0"/>
                  </a:lnTo>
                  <a:lnTo>
                    <a:pt x="23" y="0"/>
                  </a:lnTo>
                  <a:lnTo>
                    <a:pt x="23" y="0"/>
                  </a:lnTo>
                  <a:lnTo>
                    <a:pt x="23" y="0"/>
                  </a:lnTo>
                  <a:lnTo>
                    <a:pt x="23" y="0"/>
                  </a:lnTo>
                  <a:lnTo>
                    <a:pt x="23" y="0"/>
                  </a:lnTo>
                  <a:lnTo>
                    <a:pt x="24" y="0"/>
                  </a:lnTo>
                  <a:lnTo>
                    <a:pt x="24" y="0"/>
                  </a:lnTo>
                  <a:lnTo>
                    <a:pt x="24" y="0"/>
                  </a:lnTo>
                  <a:lnTo>
                    <a:pt x="24" y="0"/>
                  </a:lnTo>
                  <a:lnTo>
                    <a:pt x="24" y="0"/>
                  </a:lnTo>
                  <a:lnTo>
                    <a:pt x="24" y="0"/>
                  </a:lnTo>
                  <a:lnTo>
                    <a:pt x="24" y="0"/>
                  </a:lnTo>
                  <a:lnTo>
                    <a:pt x="24" y="0"/>
                  </a:lnTo>
                  <a:lnTo>
                    <a:pt x="24" y="0"/>
                  </a:lnTo>
                  <a:lnTo>
                    <a:pt x="24" y="0"/>
                  </a:lnTo>
                  <a:lnTo>
                    <a:pt x="24" y="0"/>
                  </a:lnTo>
                  <a:lnTo>
                    <a:pt x="24" y="0"/>
                  </a:lnTo>
                  <a:lnTo>
                    <a:pt x="25" y="0"/>
                  </a:lnTo>
                  <a:lnTo>
                    <a:pt x="25" y="0"/>
                  </a:lnTo>
                  <a:lnTo>
                    <a:pt x="25" y="0"/>
                  </a:lnTo>
                  <a:lnTo>
                    <a:pt x="25" y="0"/>
                  </a:lnTo>
                  <a:lnTo>
                    <a:pt x="25" y="0"/>
                  </a:lnTo>
                  <a:lnTo>
                    <a:pt x="25" y="0"/>
                  </a:lnTo>
                  <a:lnTo>
                    <a:pt x="25" y="0"/>
                  </a:lnTo>
                  <a:lnTo>
                    <a:pt x="25" y="0"/>
                  </a:lnTo>
                  <a:lnTo>
                    <a:pt x="25" y="1"/>
                  </a:lnTo>
                  <a:lnTo>
                    <a:pt x="26" y="1"/>
                  </a:lnTo>
                  <a:lnTo>
                    <a:pt x="26" y="1"/>
                  </a:lnTo>
                  <a:lnTo>
                    <a:pt x="26" y="1"/>
                  </a:lnTo>
                  <a:lnTo>
                    <a:pt x="26" y="1"/>
                  </a:lnTo>
                  <a:lnTo>
                    <a:pt x="26" y="2"/>
                  </a:lnTo>
                  <a:lnTo>
                    <a:pt x="26" y="2"/>
                  </a:lnTo>
                  <a:lnTo>
                    <a:pt x="26" y="2"/>
                  </a:lnTo>
                  <a:lnTo>
                    <a:pt x="26" y="3"/>
                  </a:lnTo>
                  <a:lnTo>
                    <a:pt x="26" y="3"/>
                  </a:lnTo>
                  <a:lnTo>
                    <a:pt x="27" y="3"/>
                  </a:lnTo>
                  <a:lnTo>
                    <a:pt x="27" y="4"/>
                  </a:lnTo>
                  <a:lnTo>
                    <a:pt x="27" y="4"/>
                  </a:lnTo>
                  <a:lnTo>
                    <a:pt x="27" y="4"/>
                  </a:lnTo>
                  <a:lnTo>
                    <a:pt x="27" y="5"/>
                  </a:lnTo>
                  <a:lnTo>
                    <a:pt x="27" y="6"/>
                  </a:lnTo>
                  <a:lnTo>
                    <a:pt x="28" y="7"/>
                  </a:lnTo>
                  <a:lnTo>
                    <a:pt x="28" y="7"/>
                  </a:lnTo>
                  <a:lnTo>
                    <a:pt x="28" y="8"/>
                  </a:lnTo>
                  <a:lnTo>
                    <a:pt x="28" y="9"/>
                  </a:lnTo>
                  <a:lnTo>
                    <a:pt x="28" y="10"/>
                  </a:lnTo>
                  <a:lnTo>
                    <a:pt x="29" y="14"/>
                  </a:lnTo>
                  <a:lnTo>
                    <a:pt x="29" y="15"/>
                  </a:lnTo>
                  <a:lnTo>
                    <a:pt x="29" y="15"/>
                  </a:lnTo>
                  <a:lnTo>
                    <a:pt x="30" y="16"/>
                  </a:lnTo>
                  <a:lnTo>
                    <a:pt x="30" y="19"/>
                  </a:lnTo>
                  <a:lnTo>
                    <a:pt x="31" y="23"/>
                  </a:lnTo>
                  <a:lnTo>
                    <a:pt x="32" y="33"/>
                  </a:lnTo>
                  <a:lnTo>
                    <a:pt x="32" y="34"/>
                  </a:lnTo>
                  <a:lnTo>
                    <a:pt x="32" y="35"/>
                  </a:lnTo>
                  <a:lnTo>
                    <a:pt x="32" y="36"/>
                  </a:lnTo>
                  <a:lnTo>
                    <a:pt x="33" y="39"/>
                  </a:lnTo>
                  <a:lnTo>
                    <a:pt x="33" y="45"/>
                  </a:lnTo>
                  <a:lnTo>
                    <a:pt x="35" y="56"/>
                  </a:lnTo>
                  <a:lnTo>
                    <a:pt x="35" y="57"/>
                  </a:lnTo>
                  <a:lnTo>
                    <a:pt x="35" y="58"/>
                  </a:lnTo>
                  <a:lnTo>
                    <a:pt x="35" y="59"/>
                  </a:lnTo>
                  <a:lnTo>
                    <a:pt x="36" y="62"/>
                  </a:lnTo>
                  <a:lnTo>
                    <a:pt x="36" y="68"/>
                  </a:lnTo>
                  <a:lnTo>
                    <a:pt x="38" y="79"/>
                  </a:lnTo>
                  <a:lnTo>
                    <a:pt x="38" y="80"/>
                  </a:lnTo>
                  <a:lnTo>
                    <a:pt x="38" y="81"/>
                  </a:lnTo>
                  <a:lnTo>
                    <a:pt x="38" y="82"/>
                  </a:lnTo>
                  <a:lnTo>
                    <a:pt x="38" y="85"/>
                  </a:lnTo>
                  <a:lnTo>
                    <a:pt x="39" y="90"/>
                  </a:lnTo>
                  <a:lnTo>
                    <a:pt x="39" y="90"/>
                  </a:lnTo>
                  <a:lnTo>
                    <a:pt x="39" y="91"/>
                  </a:lnTo>
                  <a:lnTo>
                    <a:pt x="39" y="92"/>
                  </a:lnTo>
                  <a:lnTo>
                    <a:pt x="40" y="94"/>
                  </a:lnTo>
                  <a:lnTo>
                    <a:pt x="40" y="99"/>
                  </a:lnTo>
                  <a:lnTo>
                    <a:pt x="40" y="99"/>
                  </a:lnTo>
                  <a:lnTo>
                    <a:pt x="40" y="100"/>
                  </a:lnTo>
                  <a:lnTo>
                    <a:pt x="41" y="101"/>
                  </a:lnTo>
                  <a:lnTo>
                    <a:pt x="41" y="103"/>
                  </a:lnTo>
                  <a:lnTo>
                    <a:pt x="41" y="103"/>
                  </a:lnTo>
                  <a:lnTo>
                    <a:pt x="41" y="104"/>
                  </a:lnTo>
                  <a:lnTo>
                    <a:pt x="42" y="105"/>
                  </a:lnTo>
                  <a:lnTo>
                    <a:pt x="42" y="107"/>
                  </a:lnTo>
                  <a:lnTo>
                    <a:pt x="42" y="107"/>
                  </a:lnTo>
                  <a:lnTo>
                    <a:pt x="42" y="107"/>
                  </a:lnTo>
                  <a:lnTo>
                    <a:pt x="42" y="108"/>
                  </a:lnTo>
                  <a:lnTo>
                    <a:pt x="43" y="110"/>
                  </a:lnTo>
                  <a:lnTo>
                    <a:pt x="43" y="110"/>
                  </a:lnTo>
                  <a:lnTo>
                    <a:pt x="43" y="110"/>
                  </a:lnTo>
                  <a:lnTo>
                    <a:pt x="43" y="111"/>
                  </a:lnTo>
                  <a:lnTo>
                    <a:pt x="43" y="112"/>
                  </a:lnTo>
                  <a:lnTo>
                    <a:pt x="43" y="112"/>
                  </a:lnTo>
                  <a:lnTo>
                    <a:pt x="44" y="113"/>
                  </a:lnTo>
                  <a:lnTo>
                    <a:pt x="44" y="113"/>
                  </a:lnTo>
                  <a:lnTo>
                    <a:pt x="44" y="113"/>
                  </a:lnTo>
                  <a:lnTo>
                    <a:pt x="44" y="114"/>
                  </a:lnTo>
                  <a:lnTo>
                    <a:pt x="44" y="114"/>
                  </a:lnTo>
                  <a:lnTo>
                    <a:pt x="44" y="114"/>
                  </a:lnTo>
                  <a:lnTo>
                    <a:pt x="44" y="114"/>
                  </a:lnTo>
                  <a:lnTo>
                    <a:pt x="44" y="114"/>
                  </a:lnTo>
                  <a:lnTo>
                    <a:pt x="44" y="115"/>
                  </a:lnTo>
                  <a:lnTo>
                    <a:pt x="45" y="115"/>
                  </a:lnTo>
                  <a:lnTo>
                    <a:pt x="45" y="115"/>
                  </a:lnTo>
                  <a:lnTo>
                    <a:pt x="45" y="115"/>
                  </a:lnTo>
                  <a:lnTo>
                    <a:pt x="45" y="115"/>
                  </a:lnTo>
                  <a:lnTo>
                    <a:pt x="45" y="115"/>
                  </a:lnTo>
                  <a:lnTo>
                    <a:pt x="45" y="115"/>
                  </a:lnTo>
                  <a:lnTo>
                    <a:pt x="45" y="115"/>
                  </a:lnTo>
                  <a:lnTo>
                    <a:pt x="45" y="115"/>
                  </a:lnTo>
                  <a:lnTo>
                    <a:pt x="45" y="116"/>
                  </a:lnTo>
                  <a:lnTo>
                    <a:pt x="45" y="116"/>
                  </a:lnTo>
                  <a:lnTo>
                    <a:pt x="46" y="116"/>
                  </a:lnTo>
                  <a:lnTo>
                    <a:pt x="46" y="116"/>
                  </a:lnTo>
                  <a:lnTo>
                    <a:pt x="46" y="116"/>
                  </a:lnTo>
                  <a:lnTo>
                    <a:pt x="46" y="116"/>
                  </a:lnTo>
                  <a:lnTo>
                    <a:pt x="46" y="116"/>
                  </a:lnTo>
                  <a:lnTo>
                    <a:pt x="46" y="116"/>
                  </a:lnTo>
                  <a:lnTo>
                    <a:pt x="46" y="116"/>
                  </a:lnTo>
                  <a:lnTo>
                    <a:pt x="46" y="115"/>
                  </a:lnTo>
                  <a:lnTo>
                    <a:pt x="46" y="115"/>
                  </a:lnTo>
                  <a:lnTo>
                    <a:pt x="46" y="115"/>
                  </a:lnTo>
                  <a:lnTo>
                    <a:pt x="46" y="115"/>
                  </a:lnTo>
                  <a:lnTo>
                    <a:pt x="46" y="115"/>
                  </a:lnTo>
                  <a:lnTo>
                    <a:pt x="47" y="115"/>
                  </a:lnTo>
                  <a:lnTo>
                    <a:pt x="47" y="115"/>
                  </a:lnTo>
                  <a:lnTo>
                    <a:pt x="47" y="115"/>
                  </a:lnTo>
                  <a:lnTo>
                    <a:pt x="47" y="115"/>
                  </a:lnTo>
                  <a:lnTo>
                    <a:pt x="47" y="114"/>
                  </a:lnTo>
                  <a:lnTo>
                    <a:pt x="47" y="114"/>
                  </a:lnTo>
                  <a:lnTo>
                    <a:pt x="47" y="114"/>
                  </a:lnTo>
                  <a:lnTo>
                    <a:pt x="47" y="114"/>
                  </a:lnTo>
                  <a:lnTo>
                    <a:pt x="48" y="114"/>
                  </a:lnTo>
                  <a:lnTo>
                    <a:pt x="48" y="113"/>
                  </a:lnTo>
                  <a:lnTo>
                    <a:pt x="48" y="113"/>
                  </a:lnTo>
                  <a:lnTo>
                    <a:pt x="48" y="113"/>
                  </a:lnTo>
                  <a:lnTo>
                    <a:pt x="48" y="112"/>
                  </a:lnTo>
                  <a:lnTo>
                    <a:pt x="48" y="112"/>
                  </a:lnTo>
                  <a:lnTo>
                    <a:pt x="48" y="111"/>
                  </a:lnTo>
                  <a:lnTo>
                    <a:pt x="48" y="111"/>
                  </a:lnTo>
                  <a:lnTo>
                    <a:pt x="49" y="110"/>
                  </a:lnTo>
                  <a:lnTo>
                    <a:pt x="49" y="110"/>
                  </a:lnTo>
                  <a:lnTo>
                    <a:pt x="49" y="108"/>
                  </a:lnTo>
                  <a:lnTo>
                    <a:pt x="49" y="108"/>
                  </a:lnTo>
                  <a:lnTo>
                    <a:pt x="49" y="108"/>
                  </a:lnTo>
                  <a:lnTo>
                    <a:pt x="50" y="107"/>
                  </a:lnTo>
                  <a:lnTo>
                    <a:pt x="50" y="105"/>
                  </a:lnTo>
                  <a:lnTo>
                    <a:pt x="51" y="101"/>
                  </a:lnTo>
                  <a:lnTo>
                    <a:pt x="51" y="101"/>
                  </a:lnTo>
                  <a:lnTo>
                    <a:pt x="51" y="100"/>
                  </a:lnTo>
                  <a:lnTo>
                    <a:pt x="51" y="99"/>
                  </a:lnTo>
                  <a:lnTo>
                    <a:pt x="51" y="97"/>
                  </a:lnTo>
                  <a:lnTo>
                    <a:pt x="52" y="93"/>
                  </a:lnTo>
                  <a:lnTo>
                    <a:pt x="52" y="92"/>
                  </a:lnTo>
                  <a:lnTo>
                    <a:pt x="52" y="92"/>
                  </a:lnTo>
                  <a:lnTo>
                    <a:pt x="52" y="90"/>
                  </a:lnTo>
                  <a:lnTo>
                    <a:pt x="53" y="87"/>
                  </a:lnTo>
                  <a:lnTo>
                    <a:pt x="54" y="82"/>
                  </a:lnTo>
                  <a:lnTo>
                    <a:pt x="55" y="69"/>
                  </a:lnTo>
                  <a:lnTo>
                    <a:pt x="55" y="69"/>
                  </a:lnTo>
                  <a:lnTo>
                    <a:pt x="55" y="68"/>
                  </a:lnTo>
                  <a:lnTo>
                    <a:pt x="55" y="66"/>
                  </a:lnTo>
                  <a:lnTo>
                    <a:pt x="56" y="63"/>
                  </a:lnTo>
                  <a:lnTo>
                    <a:pt x="56" y="56"/>
                  </a:lnTo>
                  <a:lnTo>
                    <a:pt x="58" y="44"/>
                  </a:lnTo>
                  <a:lnTo>
                    <a:pt x="58" y="43"/>
                  </a:lnTo>
                  <a:lnTo>
                    <a:pt x="58" y="42"/>
                  </a:lnTo>
                  <a:lnTo>
                    <a:pt x="58" y="41"/>
                  </a:lnTo>
                  <a:lnTo>
                    <a:pt x="59" y="38"/>
                  </a:lnTo>
                  <a:lnTo>
                    <a:pt x="60" y="32"/>
                  </a:lnTo>
                  <a:lnTo>
                    <a:pt x="60" y="31"/>
                  </a:lnTo>
                  <a:lnTo>
                    <a:pt x="60" y="30"/>
                  </a:lnTo>
                  <a:lnTo>
                    <a:pt x="60" y="29"/>
                  </a:lnTo>
                  <a:lnTo>
                    <a:pt x="60" y="26"/>
                  </a:lnTo>
                  <a:lnTo>
                    <a:pt x="61" y="21"/>
                  </a:lnTo>
                  <a:lnTo>
                    <a:pt x="61" y="20"/>
                  </a:lnTo>
                  <a:lnTo>
                    <a:pt x="61" y="20"/>
                  </a:lnTo>
                  <a:lnTo>
                    <a:pt x="61" y="19"/>
                  </a:lnTo>
                  <a:lnTo>
                    <a:pt x="62" y="16"/>
                  </a:lnTo>
                  <a:lnTo>
                    <a:pt x="62" y="16"/>
                  </a:lnTo>
                  <a:lnTo>
                    <a:pt x="62" y="15"/>
                  </a:lnTo>
                  <a:lnTo>
                    <a:pt x="62" y="14"/>
                  </a:lnTo>
                  <a:lnTo>
                    <a:pt x="62" y="12"/>
                  </a:lnTo>
                  <a:lnTo>
                    <a:pt x="63" y="12"/>
                  </a:lnTo>
                  <a:lnTo>
                    <a:pt x="63" y="11"/>
                  </a:lnTo>
                  <a:lnTo>
                    <a:pt x="63" y="10"/>
                  </a:lnTo>
                  <a:lnTo>
                    <a:pt x="63" y="8"/>
                  </a:lnTo>
                  <a:lnTo>
                    <a:pt x="63" y="8"/>
                  </a:lnTo>
                  <a:lnTo>
                    <a:pt x="64" y="8"/>
                  </a:lnTo>
                  <a:lnTo>
                    <a:pt x="64" y="7"/>
                  </a:lnTo>
                  <a:lnTo>
                    <a:pt x="64" y="5"/>
                  </a:lnTo>
                  <a:lnTo>
                    <a:pt x="64" y="5"/>
                  </a:lnTo>
                  <a:lnTo>
                    <a:pt x="64" y="5"/>
                  </a:lnTo>
                  <a:lnTo>
                    <a:pt x="64" y="4"/>
                  </a:lnTo>
                  <a:lnTo>
                    <a:pt x="64" y="4"/>
                  </a:lnTo>
                  <a:lnTo>
                    <a:pt x="64" y="4"/>
                  </a:lnTo>
                  <a:lnTo>
                    <a:pt x="65" y="3"/>
                  </a:lnTo>
                  <a:lnTo>
                    <a:pt x="65" y="3"/>
                  </a:lnTo>
                  <a:lnTo>
                    <a:pt x="65" y="2"/>
                  </a:lnTo>
                  <a:lnTo>
                    <a:pt x="65" y="2"/>
                  </a:lnTo>
                  <a:lnTo>
                    <a:pt x="65" y="2"/>
                  </a:lnTo>
                  <a:lnTo>
                    <a:pt x="65" y="2"/>
                  </a:lnTo>
                  <a:lnTo>
                    <a:pt x="65" y="1"/>
                  </a:lnTo>
                  <a:lnTo>
                    <a:pt x="66" y="1"/>
                  </a:lnTo>
                  <a:lnTo>
                    <a:pt x="66" y="1"/>
                  </a:lnTo>
                  <a:lnTo>
                    <a:pt x="66" y="1"/>
                  </a:lnTo>
                  <a:lnTo>
                    <a:pt x="66" y="1"/>
                  </a:lnTo>
                  <a:lnTo>
                    <a:pt x="66" y="0"/>
                  </a:lnTo>
                  <a:lnTo>
                    <a:pt x="66" y="0"/>
                  </a:lnTo>
                  <a:lnTo>
                    <a:pt x="66" y="0"/>
                  </a:lnTo>
                  <a:lnTo>
                    <a:pt x="66" y="0"/>
                  </a:lnTo>
                  <a:lnTo>
                    <a:pt x="66" y="0"/>
                  </a:lnTo>
                  <a:lnTo>
                    <a:pt x="66" y="0"/>
                  </a:lnTo>
                  <a:lnTo>
                    <a:pt x="66" y="0"/>
                  </a:lnTo>
                  <a:lnTo>
                    <a:pt x="66" y="0"/>
                  </a:lnTo>
                  <a:lnTo>
                    <a:pt x="66" y="0"/>
                  </a:lnTo>
                  <a:lnTo>
                    <a:pt x="67" y="0"/>
                  </a:lnTo>
                  <a:lnTo>
                    <a:pt x="67" y="0"/>
                  </a:lnTo>
                  <a:lnTo>
                    <a:pt x="67" y="0"/>
                  </a:lnTo>
                  <a:lnTo>
                    <a:pt x="67" y="0"/>
                  </a:lnTo>
                  <a:lnTo>
                    <a:pt x="67" y="0"/>
                  </a:lnTo>
                  <a:lnTo>
                    <a:pt x="67" y="0"/>
                  </a:lnTo>
                  <a:lnTo>
                    <a:pt x="67" y="0"/>
                  </a:lnTo>
                  <a:lnTo>
                    <a:pt x="67" y="0"/>
                  </a:lnTo>
                  <a:lnTo>
                    <a:pt x="67" y="0"/>
                  </a:lnTo>
                  <a:lnTo>
                    <a:pt x="67" y="0"/>
                  </a:lnTo>
                  <a:lnTo>
                    <a:pt x="68" y="0"/>
                  </a:lnTo>
                  <a:lnTo>
                    <a:pt x="68" y="0"/>
                  </a:lnTo>
                  <a:lnTo>
                    <a:pt x="68" y="0"/>
                  </a:lnTo>
                  <a:lnTo>
                    <a:pt x="68" y="0"/>
                  </a:lnTo>
                  <a:lnTo>
                    <a:pt x="68" y="0"/>
                  </a:lnTo>
                  <a:lnTo>
                    <a:pt x="68" y="0"/>
                  </a:lnTo>
                  <a:lnTo>
                    <a:pt x="68" y="0"/>
                  </a:lnTo>
                  <a:lnTo>
                    <a:pt x="68" y="0"/>
                  </a:lnTo>
                  <a:lnTo>
                    <a:pt x="68" y="0"/>
                  </a:lnTo>
                  <a:lnTo>
                    <a:pt x="68" y="1"/>
                  </a:lnTo>
                  <a:lnTo>
                    <a:pt x="69" y="1"/>
                  </a:lnTo>
                  <a:lnTo>
                    <a:pt x="69" y="1"/>
                  </a:lnTo>
                  <a:lnTo>
                    <a:pt x="69" y="1"/>
                  </a:lnTo>
                  <a:lnTo>
                    <a:pt x="69" y="1"/>
                  </a:lnTo>
                  <a:lnTo>
                    <a:pt x="69" y="2"/>
                  </a:lnTo>
                  <a:lnTo>
                    <a:pt x="69" y="2"/>
                  </a:lnTo>
                  <a:lnTo>
                    <a:pt x="69" y="2"/>
                  </a:lnTo>
                  <a:lnTo>
                    <a:pt x="69" y="3"/>
                  </a:lnTo>
                  <a:lnTo>
                    <a:pt x="70" y="4"/>
                  </a:lnTo>
                  <a:lnTo>
                    <a:pt x="70" y="4"/>
                  </a:lnTo>
                  <a:lnTo>
                    <a:pt x="70" y="4"/>
                  </a:lnTo>
                  <a:lnTo>
                    <a:pt x="70" y="5"/>
                  </a:lnTo>
                  <a:lnTo>
                    <a:pt x="71" y="6"/>
                  </a:lnTo>
                  <a:lnTo>
                    <a:pt x="71" y="7"/>
                  </a:lnTo>
                  <a:lnTo>
                    <a:pt x="71" y="7"/>
                  </a:lnTo>
                  <a:lnTo>
                    <a:pt x="71" y="8"/>
                  </a:lnTo>
                  <a:lnTo>
                    <a:pt x="71" y="10"/>
                  </a:lnTo>
                  <a:lnTo>
                    <a:pt x="71" y="10"/>
                  </a:lnTo>
                  <a:lnTo>
                    <a:pt x="71" y="11"/>
                  </a:lnTo>
                  <a:lnTo>
                    <a:pt x="72" y="12"/>
                  </a:lnTo>
                  <a:lnTo>
                    <a:pt x="72" y="14"/>
                  </a:lnTo>
                  <a:lnTo>
                    <a:pt x="73" y="18"/>
                  </a:lnTo>
                  <a:lnTo>
                    <a:pt x="73" y="19"/>
                  </a:lnTo>
                  <a:lnTo>
                    <a:pt x="73" y="20"/>
                  </a:lnTo>
                  <a:lnTo>
                    <a:pt x="73" y="21"/>
                  </a:lnTo>
                  <a:lnTo>
                    <a:pt x="73" y="23"/>
                  </a:lnTo>
                  <a:lnTo>
                    <a:pt x="74" y="29"/>
                  </a:lnTo>
                  <a:lnTo>
                    <a:pt x="76" y="41"/>
                  </a:lnTo>
                  <a:lnTo>
                    <a:pt x="76" y="42"/>
                  </a:lnTo>
                  <a:lnTo>
                    <a:pt x="76" y="42"/>
                  </a:lnTo>
                  <a:lnTo>
                    <a:pt x="76" y="44"/>
                  </a:lnTo>
                  <a:lnTo>
                    <a:pt x="77" y="47"/>
                  </a:lnTo>
                  <a:lnTo>
                    <a:pt x="77" y="53"/>
                  </a:lnTo>
                  <a:lnTo>
                    <a:pt x="79" y="65"/>
                  </a:lnTo>
                  <a:lnTo>
                    <a:pt x="79" y="66"/>
                  </a:lnTo>
                  <a:lnTo>
                    <a:pt x="79" y="66"/>
                  </a:lnTo>
                  <a:lnTo>
                    <a:pt x="79" y="68"/>
                  </a:lnTo>
                  <a:lnTo>
                    <a:pt x="79" y="71"/>
                  </a:lnTo>
                  <a:lnTo>
                    <a:pt x="80" y="77"/>
                  </a:lnTo>
                  <a:lnTo>
                    <a:pt x="81" y="88"/>
                  </a:lnTo>
                  <a:lnTo>
                    <a:pt x="81" y="88"/>
                  </a:lnTo>
                  <a:lnTo>
                    <a:pt x="81" y="89"/>
                  </a:lnTo>
                  <a:lnTo>
                    <a:pt x="82" y="90"/>
                  </a:lnTo>
                  <a:lnTo>
                    <a:pt x="82" y="93"/>
                  </a:lnTo>
                  <a:lnTo>
                    <a:pt x="83" y="97"/>
                  </a:lnTo>
                  <a:lnTo>
                    <a:pt x="83" y="98"/>
                  </a:lnTo>
                  <a:lnTo>
                    <a:pt x="83" y="98"/>
                  </a:lnTo>
                  <a:lnTo>
                    <a:pt x="83" y="99"/>
                  </a:lnTo>
                  <a:lnTo>
                    <a:pt x="83" y="101"/>
                  </a:lnTo>
                  <a:lnTo>
                    <a:pt x="84" y="105"/>
                  </a:lnTo>
                  <a:lnTo>
                    <a:pt x="84" y="106"/>
                  </a:lnTo>
                  <a:lnTo>
                    <a:pt x="84" y="106"/>
                  </a:lnTo>
                  <a:lnTo>
                    <a:pt x="85" y="107"/>
                  </a:lnTo>
                  <a:lnTo>
                    <a:pt x="85" y="108"/>
                  </a:lnTo>
                  <a:lnTo>
                    <a:pt x="85" y="109"/>
                  </a:lnTo>
                  <a:lnTo>
                    <a:pt x="85" y="109"/>
                  </a:lnTo>
                  <a:lnTo>
                    <a:pt x="85" y="110"/>
                  </a:lnTo>
                  <a:lnTo>
                    <a:pt x="85" y="111"/>
                  </a:lnTo>
                  <a:lnTo>
                    <a:pt x="86" y="111"/>
                  </a:lnTo>
                  <a:lnTo>
                    <a:pt x="86" y="112"/>
                  </a:lnTo>
                  <a:lnTo>
                    <a:pt x="86" y="112"/>
                  </a:lnTo>
                  <a:lnTo>
                    <a:pt x="86" y="112"/>
                  </a:lnTo>
                  <a:lnTo>
                    <a:pt x="86" y="112"/>
                  </a:lnTo>
                  <a:lnTo>
                    <a:pt x="86" y="113"/>
                  </a:lnTo>
                  <a:lnTo>
                    <a:pt x="86" y="113"/>
                  </a:lnTo>
                  <a:lnTo>
                    <a:pt x="86" y="113"/>
                  </a:lnTo>
                  <a:lnTo>
                    <a:pt x="87" y="114"/>
                  </a:lnTo>
                  <a:lnTo>
                    <a:pt x="87" y="114"/>
                  </a:lnTo>
                  <a:lnTo>
                    <a:pt x="87" y="114"/>
                  </a:lnTo>
                  <a:lnTo>
                    <a:pt x="87" y="114"/>
                  </a:lnTo>
                  <a:lnTo>
                    <a:pt x="87" y="115"/>
                  </a:lnTo>
                  <a:lnTo>
                    <a:pt x="87" y="115"/>
                  </a:lnTo>
                  <a:lnTo>
                    <a:pt x="87" y="115"/>
                  </a:lnTo>
                  <a:lnTo>
                    <a:pt x="87" y="115"/>
                  </a:lnTo>
                  <a:lnTo>
                    <a:pt x="87" y="115"/>
                  </a:lnTo>
                  <a:lnTo>
                    <a:pt x="87" y="115"/>
                  </a:lnTo>
                  <a:lnTo>
                    <a:pt x="88" y="115"/>
                  </a:lnTo>
                  <a:lnTo>
                    <a:pt x="88" y="115"/>
                  </a:lnTo>
                  <a:lnTo>
                    <a:pt x="88" y="115"/>
                  </a:lnTo>
                  <a:lnTo>
                    <a:pt x="88" y="116"/>
                  </a:lnTo>
                  <a:lnTo>
                    <a:pt x="88" y="116"/>
                  </a:lnTo>
                  <a:lnTo>
                    <a:pt x="88" y="116"/>
                  </a:lnTo>
                  <a:lnTo>
                    <a:pt x="88" y="116"/>
                  </a:lnTo>
                  <a:lnTo>
                    <a:pt x="88" y="116"/>
                  </a:lnTo>
                  <a:lnTo>
                    <a:pt x="88" y="116"/>
                  </a:lnTo>
                  <a:lnTo>
                    <a:pt x="88" y="116"/>
                  </a:lnTo>
                  <a:lnTo>
                    <a:pt x="89" y="116"/>
                  </a:lnTo>
                  <a:lnTo>
                    <a:pt x="89" y="116"/>
                  </a:lnTo>
                  <a:lnTo>
                    <a:pt x="89" y="115"/>
                  </a:lnTo>
                  <a:lnTo>
                    <a:pt x="89" y="115"/>
                  </a:lnTo>
                  <a:lnTo>
                    <a:pt x="89" y="115"/>
                  </a:lnTo>
                  <a:lnTo>
                    <a:pt x="89" y="115"/>
                  </a:lnTo>
                  <a:lnTo>
                    <a:pt x="89" y="115"/>
                  </a:lnTo>
                  <a:lnTo>
                    <a:pt x="89" y="115"/>
                  </a:lnTo>
                  <a:lnTo>
                    <a:pt x="89" y="115"/>
                  </a:lnTo>
                  <a:lnTo>
                    <a:pt x="89" y="115"/>
                  </a:lnTo>
                  <a:lnTo>
                    <a:pt x="89" y="115"/>
                  </a:lnTo>
                  <a:lnTo>
                    <a:pt x="89" y="114"/>
                  </a:lnTo>
                  <a:lnTo>
                    <a:pt x="90" y="114"/>
                  </a:lnTo>
                  <a:lnTo>
                    <a:pt x="90" y="114"/>
                  </a:lnTo>
                  <a:lnTo>
                    <a:pt x="90" y="114"/>
                  </a:lnTo>
                  <a:lnTo>
                    <a:pt x="90" y="114"/>
                  </a:lnTo>
                  <a:lnTo>
                    <a:pt x="90" y="113"/>
                  </a:lnTo>
                  <a:lnTo>
                    <a:pt x="90" y="113"/>
                  </a:lnTo>
                  <a:lnTo>
                    <a:pt x="90" y="112"/>
                  </a:lnTo>
                  <a:lnTo>
                    <a:pt x="91" y="112"/>
                  </a:lnTo>
                  <a:lnTo>
                    <a:pt x="91" y="112"/>
                  </a:lnTo>
                  <a:lnTo>
                    <a:pt x="91" y="111"/>
                  </a:lnTo>
                  <a:lnTo>
                    <a:pt x="91" y="111"/>
                  </a:lnTo>
                  <a:lnTo>
                    <a:pt x="91" y="110"/>
                  </a:lnTo>
                  <a:lnTo>
                    <a:pt x="91" y="109"/>
                  </a:lnTo>
                  <a:lnTo>
                    <a:pt x="91" y="109"/>
                  </a:lnTo>
                  <a:lnTo>
                    <a:pt x="92" y="108"/>
                  </a:lnTo>
                  <a:lnTo>
                    <a:pt x="92" y="108"/>
                  </a:lnTo>
                  <a:lnTo>
                    <a:pt x="92" y="106"/>
                  </a:lnTo>
                  <a:lnTo>
                    <a:pt x="93" y="102"/>
                  </a:lnTo>
                  <a:lnTo>
                    <a:pt x="93" y="101"/>
                  </a:lnTo>
                  <a:lnTo>
                    <a:pt x="93" y="101"/>
                  </a:lnTo>
                  <a:lnTo>
                    <a:pt x="93" y="100"/>
                  </a:lnTo>
                  <a:lnTo>
                    <a:pt x="94" y="98"/>
                  </a:lnTo>
                  <a:lnTo>
                    <a:pt x="94" y="93"/>
                  </a:lnTo>
                  <a:lnTo>
                    <a:pt x="96" y="83"/>
                  </a:lnTo>
                  <a:lnTo>
                    <a:pt x="96" y="82"/>
                  </a:lnTo>
                  <a:lnTo>
                    <a:pt x="96" y="81"/>
                  </a:lnTo>
                  <a:lnTo>
                    <a:pt x="96" y="80"/>
                  </a:lnTo>
                  <a:lnTo>
                    <a:pt x="96" y="77"/>
                  </a:lnTo>
                  <a:lnTo>
                    <a:pt x="97" y="71"/>
                  </a:lnTo>
                  <a:lnTo>
                    <a:pt x="99" y="59"/>
                  </a:lnTo>
                  <a:lnTo>
                    <a:pt x="99" y="58"/>
                  </a:lnTo>
                  <a:lnTo>
                    <a:pt x="99" y="57"/>
                  </a:lnTo>
                  <a:lnTo>
                    <a:pt x="99" y="56"/>
                  </a:lnTo>
                  <a:lnTo>
                    <a:pt x="99" y="52"/>
                  </a:lnTo>
                  <a:lnTo>
                    <a:pt x="100" y="46"/>
                  </a:lnTo>
                  <a:lnTo>
                    <a:pt x="100" y="45"/>
                  </a:lnTo>
                  <a:lnTo>
                    <a:pt x="100" y="44"/>
                  </a:lnTo>
                  <a:lnTo>
                    <a:pt x="100" y="43"/>
                  </a:lnTo>
                  <a:lnTo>
                    <a:pt x="101" y="39"/>
                  </a:lnTo>
                  <a:lnTo>
                    <a:pt x="101" y="33"/>
                  </a:lnTo>
                  <a:lnTo>
                    <a:pt x="102" y="32"/>
                  </a:lnTo>
                  <a:lnTo>
                    <a:pt x="102" y="32"/>
                  </a:lnTo>
                  <a:lnTo>
                    <a:pt x="102" y="30"/>
                  </a:lnTo>
                  <a:lnTo>
                    <a:pt x="102" y="27"/>
                  </a:lnTo>
                  <a:lnTo>
                    <a:pt x="103" y="22"/>
                  </a:lnTo>
                  <a:lnTo>
                    <a:pt x="103" y="21"/>
                  </a:lnTo>
                  <a:lnTo>
                    <a:pt x="103" y="21"/>
                  </a:lnTo>
                  <a:lnTo>
                    <a:pt x="103" y="19"/>
                  </a:lnTo>
                  <a:lnTo>
                    <a:pt x="104" y="17"/>
                  </a:lnTo>
                  <a:lnTo>
                    <a:pt x="105" y="12"/>
                  </a:lnTo>
                  <a:lnTo>
                    <a:pt x="105" y="12"/>
                  </a:lnTo>
                  <a:lnTo>
                    <a:pt x="105" y="12"/>
                  </a:lnTo>
                  <a:lnTo>
                    <a:pt x="105" y="10"/>
                  </a:lnTo>
                  <a:lnTo>
                    <a:pt x="105" y="9"/>
                  </a:lnTo>
                  <a:lnTo>
                    <a:pt x="105" y="8"/>
                  </a:lnTo>
                  <a:lnTo>
                    <a:pt x="105" y="8"/>
                  </a:lnTo>
                  <a:lnTo>
                    <a:pt x="106" y="7"/>
                  </a:lnTo>
                  <a:lnTo>
                    <a:pt x="106" y="6"/>
                  </a:lnTo>
                  <a:lnTo>
                    <a:pt x="106" y="5"/>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9" name="Freeform 71"/>
            <p:cNvSpPr>
              <a:spLocks/>
            </p:cNvSpPr>
            <p:nvPr/>
          </p:nvSpPr>
          <p:spPr bwMode="auto">
            <a:xfrm>
              <a:off x="3489" y="2186"/>
              <a:ext cx="99" cy="116"/>
            </a:xfrm>
            <a:custGeom>
              <a:avLst/>
              <a:gdLst/>
              <a:ahLst/>
              <a:cxnLst>
                <a:cxn ang="0">
                  <a:pos x="1" y="2"/>
                </a:cxn>
                <a:cxn ang="0">
                  <a:pos x="2" y="0"/>
                </a:cxn>
                <a:cxn ang="0">
                  <a:pos x="3" y="0"/>
                </a:cxn>
                <a:cxn ang="0">
                  <a:pos x="3" y="0"/>
                </a:cxn>
                <a:cxn ang="0">
                  <a:pos x="4" y="0"/>
                </a:cxn>
                <a:cxn ang="0">
                  <a:pos x="5" y="2"/>
                </a:cxn>
                <a:cxn ang="0">
                  <a:pos x="6" y="6"/>
                </a:cxn>
                <a:cxn ang="0">
                  <a:pos x="8" y="13"/>
                </a:cxn>
                <a:cxn ang="0">
                  <a:pos x="10" y="30"/>
                </a:cxn>
                <a:cxn ang="0">
                  <a:pos x="13" y="58"/>
                </a:cxn>
                <a:cxn ang="0">
                  <a:pos x="17" y="92"/>
                </a:cxn>
                <a:cxn ang="0">
                  <a:pos x="19" y="103"/>
                </a:cxn>
                <a:cxn ang="0">
                  <a:pos x="21" y="110"/>
                </a:cxn>
                <a:cxn ang="0">
                  <a:pos x="21" y="113"/>
                </a:cxn>
                <a:cxn ang="0">
                  <a:pos x="23" y="115"/>
                </a:cxn>
                <a:cxn ang="0">
                  <a:pos x="23" y="115"/>
                </a:cxn>
                <a:cxn ang="0">
                  <a:pos x="24" y="116"/>
                </a:cxn>
                <a:cxn ang="0">
                  <a:pos x="25" y="115"/>
                </a:cxn>
                <a:cxn ang="0">
                  <a:pos x="26" y="114"/>
                </a:cxn>
                <a:cxn ang="0">
                  <a:pos x="27" y="110"/>
                </a:cxn>
                <a:cxn ang="0">
                  <a:pos x="28" y="103"/>
                </a:cxn>
                <a:cxn ang="0">
                  <a:pos x="30" y="87"/>
                </a:cxn>
                <a:cxn ang="0">
                  <a:pos x="34" y="57"/>
                </a:cxn>
                <a:cxn ang="0">
                  <a:pos x="38" y="26"/>
                </a:cxn>
                <a:cxn ang="0">
                  <a:pos x="40" y="13"/>
                </a:cxn>
                <a:cxn ang="0">
                  <a:pos x="41" y="7"/>
                </a:cxn>
                <a:cxn ang="0">
                  <a:pos x="42" y="2"/>
                </a:cxn>
                <a:cxn ang="0">
                  <a:pos x="43" y="0"/>
                </a:cxn>
                <a:cxn ang="0">
                  <a:pos x="44" y="0"/>
                </a:cxn>
                <a:cxn ang="0">
                  <a:pos x="45" y="0"/>
                </a:cxn>
                <a:cxn ang="0">
                  <a:pos x="45" y="1"/>
                </a:cxn>
                <a:cxn ang="0">
                  <a:pos x="46" y="3"/>
                </a:cxn>
                <a:cxn ang="0">
                  <a:pos x="47" y="7"/>
                </a:cxn>
                <a:cxn ang="0">
                  <a:pos x="49" y="18"/>
                </a:cxn>
                <a:cxn ang="0">
                  <a:pos x="52" y="38"/>
                </a:cxn>
                <a:cxn ang="0">
                  <a:pos x="56" y="76"/>
                </a:cxn>
                <a:cxn ang="0">
                  <a:pos x="58" y="93"/>
                </a:cxn>
                <a:cxn ang="0">
                  <a:pos x="60" y="105"/>
                </a:cxn>
                <a:cxn ang="0">
                  <a:pos x="62" y="110"/>
                </a:cxn>
                <a:cxn ang="0">
                  <a:pos x="63" y="114"/>
                </a:cxn>
                <a:cxn ang="0">
                  <a:pos x="64" y="115"/>
                </a:cxn>
                <a:cxn ang="0">
                  <a:pos x="64" y="116"/>
                </a:cxn>
                <a:cxn ang="0">
                  <a:pos x="65" y="115"/>
                </a:cxn>
                <a:cxn ang="0">
                  <a:pos x="66" y="114"/>
                </a:cxn>
                <a:cxn ang="0">
                  <a:pos x="66" y="112"/>
                </a:cxn>
                <a:cxn ang="0">
                  <a:pos x="68" y="106"/>
                </a:cxn>
                <a:cxn ang="0">
                  <a:pos x="71" y="87"/>
                </a:cxn>
                <a:cxn ang="0">
                  <a:pos x="74" y="59"/>
                </a:cxn>
                <a:cxn ang="0">
                  <a:pos x="77" y="34"/>
                </a:cxn>
                <a:cxn ang="0">
                  <a:pos x="79" y="20"/>
                </a:cxn>
                <a:cxn ang="0">
                  <a:pos x="81" y="8"/>
                </a:cxn>
                <a:cxn ang="0">
                  <a:pos x="82" y="3"/>
                </a:cxn>
                <a:cxn ang="0">
                  <a:pos x="83" y="1"/>
                </a:cxn>
                <a:cxn ang="0">
                  <a:pos x="84" y="0"/>
                </a:cxn>
                <a:cxn ang="0">
                  <a:pos x="84" y="0"/>
                </a:cxn>
                <a:cxn ang="0">
                  <a:pos x="85" y="0"/>
                </a:cxn>
                <a:cxn ang="0">
                  <a:pos x="86" y="2"/>
                </a:cxn>
                <a:cxn ang="0">
                  <a:pos x="87" y="6"/>
                </a:cxn>
                <a:cxn ang="0">
                  <a:pos x="89" y="13"/>
                </a:cxn>
                <a:cxn ang="0">
                  <a:pos x="91" y="28"/>
                </a:cxn>
                <a:cxn ang="0">
                  <a:pos x="94" y="61"/>
                </a:cxn>
                <a:cxn ang="0">
                  <a:pos x="97" y="88"/>
                </a:cxn>
              </a:cxnLst>
              <a:rect l="0" t="0" r="r" b="b"/>
              <a:pathLst>
                <a:path w="99" h="116">
                  <a:moveTo>
                    <a:pt x="0" y="5"/>
                  </a:moveTo>
                  <a:lnTo>
                    <a:pt x="0" y="5"/>
                  </a:lnTo>
                  <a:lnTo>
                    <a:pt x="0" y="4"/>
                  </a:lnTo>
                  <a:lnTo>
                    <a:pt x="1" y="4"/>
                  </a:lnTo>
                  <a:lnTo>
                    <a:pt x="1" y="4"/>
                  </a:lnTo>
                  <a:lnTo>
                    <a:pt x="1" y="3"/>
                  </a:lnTo>
                  <a:lnTo>
                    <a:pt x="1" y="3"/>
                  </a:lnTo>
                  <a:lnTo>
                    <a:pt x="1" y="2"/>
                  </a:lnTo>
                  <a:lnTo>
                    <a:pt x="1" y="2"/>
                  </a:lnTo>
                  <a:lnTo>
                    <a:pt x="1" y="2"/>
                  </a:lnTo>
                  <a:lnTo>
                    <a:pt x="1" y="2"/>
                  </a:lnTo>
                  <a:lnTo>
                    <a:pt x="1" y="1"/>
                  </a:lnTo>
                  <a:lnTo>
                    <a:pt x="2" y="1"/>
                  </a:lnTo>
                  <a:lnTo>
                    <a:pt x="2" y="1"/>
                  </a:lnTo>
                  <a:lnTo>
                    <a:pt x="2" y="1"/>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1"/>
                  </a:lnTo>
                  <a:lnTo>
                    <a:pt x="4" y="1"/>
                  </a:lnTo>
                  <a:lnTo>
                    <a:pt x="5" y="1"/>
                  </a:lnTo>
                  <a:lnTo>
                    <a:pt x="5" y="1"/>
                  </a:lnTo>
                  <a:lnTo>
                    <a:pt x="5" y="1"/>
                  </a:lnTo>
                  <a:lnTo>
                    <a:pt x="5" y="2"/>
                  </a:lnTo>
                  <a:lnTo>
                    <a:pt x="5" y="2"/>
                  </a:lnTo>
                  <a:lnTo>
                    <a:pt x="5" y="2"/>
                  </a:lnTo>
                  <a:lnTo>
                    <a:pt x="5" y="3"/>
                  </a:lnTo>
                  <a:lnTo>
                    <a:pt x="5" y="3"/>
                  </a:lnTo>
                  <a:lnTo>
                    <a:pt x="5" y="3"/>
                  </a:lnTo>
                  <a:lnTo>
                    <a:pt x="6" y="4"/>
                  </a:lnTo>
                  <a:lnTo>
                    <a:pt x="6" y="5"/>
                  </a:lnTo>
                  <a:lnTo>
                    <a:pt x="6" y="5"/>
                  </a:lnTo>
                  <a:lnTo>
                    <a:pt x="6" y="6"/>
                  </a:lnTo>
                  <a:lnTo>
                    <a:pt x="6" y="6"/>
                  </a:lnTo>
                  <a:lnTo>
                    <a:pt x="7" y="8"/>
                  </a:lnTo>
                  <a:lnTo>
                    <a:pt x="7" y="8"/>
                  </a:lnTo>
                  <a:lnTo>
                    <a:pt x="7" y="9"/>
                  </a:lnTo>
                  <a:lnTo>
                    <a:pt x="7" y="10"/>
                  </a:lnTo>
                  <a:lnTo>
                    <a:pt x="7" y="11"/>
                  </a:lnTo>
                  <a:lnTo>
                    <a:pt x="7" y="12"/>
                  </a:lnTo>
                  <a:lnTo>
                    <a:pt x="7" y="12"/>
                  </a:lnTo>
                  <a:lnTo>
                    <a:pt x="8" y="13"/>
                  </a:lnTo>
                  <a:lnTo>
                    <a:pt x="8" y="15"/>
                  </a:lnTo>
                  <a:lnTo>
                    <a:pt x="9" y="20"/>
                  </a:lnTo>
                  <a:lnTo>
                    <a:pt x="9" y="20"/>
                  </a:lnTo>
                  <a:lnTo>
                    <a:pt x="9" y="21"/>
                  </a:lnTo>
                  <a:lnTo>
                    <a:pt x="9" y="22"/>
                  </a:lnTo>
                  <a:lnTo>
                    <a:pt x="9" y="24"/>
                  </a:lnTo>
                  <a:lnTo>
                    <a:pt x="10" y="30"/>
                  </a:lnTo>
                  <a:lnTo>
                    <a:pt x="10" y="30"/>
                  </a:lnTo>
                  <a:lnTo>
                    <a:pt x="10" y="31"/>
                  </a:lnTo>
                  <a:lnTo>
                    <a:pt x="11" y="33"/>
                  </a:lnTo>
                  <a:lnTo>
                    <a:pt x="11" y="36"/>
                  </a:lnTo>
                  <a:lnTo>
                    <a:pt x="12" y="42"/>
                  </a:lnTo>
                  <a:lnTo>
                    <a:pt x="13" y="55"/>
                  </a:lnTo>
                  <a:lnTo>
                    <a:pt x="13" y="56"/>
                  </a:lnTo>
                  <a:lnTo>
                    <a:pt x="13" y="57"/>
                  </a:lnTo>
                  <a:lnTo>
                    <a:pt x="13" y="58"/>
                  </a:lnTo>
                  <a:lnTo>
                    <a:pt x="14" y="62"/>
                  </a:lnTo>
                  <a:lnTo>
                    <a:pt x="15" y="68"/>
                  </a:lnTo>
                  <a:lnTo>
                    <a:pt x="16" y="81"/>
                  </a:lnTo>
                  <a:lnTo>
                    <a:pt x="16" y="82"/>
                  </a:lnTo>
                  <a:lnTo>
                    <a:pt x="16" y="82"/>
                  </a:lnTo>
                  <a:lnTo>
                    <a:pt x="17" y="84"/>
                  </a:lnTo>
                  <a:lnTo>
                    <a:pt x="17" y="87"/>
                  </a:lnTo>
                  <a:lnTo>
                    <a:pt x="17" y="92"/>
                  </a:lnTo>
                  <a:lnTo>
                    <a:pt x="18" y="92"/>
                  </a:lnTo>
                  <a:lnTo>
                    <a:pt x="18" y="93"/>
                  </a:lnTo>
                  <a:lnTo>
                    <a:pt x="18" y="94"/>
                  </a:lnTo>
                  <a:lnTo>
                    <a:pt x="18" y="97"/>
                  </a:lnTo>
                  <a:lnTo>
                    <a:pt x="19" y="101"/>
                  </a:lnTo>
                  <a:lnTo>
                    <a:pt x="19" y="102"/>
                  </a:lnTo>
                  <a:lnTo>
                    <a:pt x="19" y="102"/>
                  </a:lnTo>
                  <a:lnTo>
                    <a:pt x="19" y="103"/>
                  </a:lnTo>
                  <a:lnTo>
                    <a:pt x="20" y="105"/>
                  </a:lnTo>
                  <a:lnTo>
                    <a:pt x="20" y="105"/>
                  </a:lnTo>
                  <a:lnTo>
                    <a:pt x="20" y="106"/>
                  </a:lnTo>
                  <a:lnTo>
                    <a:pt x="20" y="107"/>
                  </a:lnTo>
                  <a:lnTo>
                    <a:pt x="20" y="108"/>
                  </a:lnTo>
                  <a:lnTo>
                    <a:pt x="20" y="109"/>
                  </a:lnTo>
                  <a:lnTo>
                    <a:pt x="21" y="109"/>
                  </a:lnTo>
                  <a:lnTo>
                    <a:pt x="21" y="110"/>
                  </a:lnTo>
                  <a:lnTo>
                    <a:pt x="21" y="110"/>
                  </a:lnTo>
                  <a:lnTo>
                    <a:pt x="21" y="110"/>
                  </a:lnTo>
                  <a:lnTo>
                    <a:pt x="21" y="111"/>
                  </a:lnTo>
                  <a:lnTo>
                    <a:pt x="21" y="111"/>
                  </a:lnTo>
                  <a:lnTo>
                    <a:pt x="21" y="112"/>
                  </a:lnTo>
                  <a:lnTo>
                    <a:pt x="21" y="112"/>
                  </a:lnTo>
                  <a:lnTo>
                    <a:pt x="21" y="112"/>
                  </a:lnTo>
                  <a:lnTo>
                    <a:pt x="21" y="113"/>
                  </a:lnTo>
                  <a:lnTo>
                    <a:pt x="22" y="113"/>
                  </a:lnTo>
                  <a:lnTo>
                    <a:pt x="22" y="113"/>
                  </a:lnTo>
                  <a:lnTo>
                    <a:pt x="22" y="114"/>
                  </a:lnTo>
                  <a:lnTo>
                    <a:pt x="22" y="114"/>
                  </a:lnTo>
                  <a:lnTo>
                    <a:pt x="22" y="114"/>
                  </a:lnTo>
                  <a:lnTo>
                    <a:pt x="22" y="114"/>
                  </a:lnTo>
                  <a:lnTo>
                    <a:pt x="22" y="114"/>
                  </a:lnTo>
                  <a:lnTo>
                    <a:pt x="23" y="115"/>
                  </a:lnTo>
                  <a:lnTo>
                    <a:pt x="23" y="115"/>
                  </a:lnTo>
                  <a:lnTo>
                    <a:pt x="23" y="115"/>
                  </a:lnTo>
                  <a:lnTo>
                    <a:pt x="23" y="115"/>
                  </a:lnTo>
                  <a:lnTo>
                    <a:pt x="23" y="115"/>
                  </a:lnTo>
                  <a:lnTo>
                    <a:pt x="23" y="115"/>
                  </a:lnTo>
                  <a:lnTo>
                    <a:pt x="23" y="115"/>
                  </a:lnTo>
                  <a:lnTo>
                    <a:pt x="23" y="115"/>
                  </a:lnTo>
                  <a:lnTo>
                    <a:pt x="23" y="115"/>
                  </a:lnTo>
                  <a:lnTo>
                    <a:pt x="23" y="116"/>
                  </a:lnTo>
                  <a:lnTo>
                    <a:pt x="23" y="116"/>
                  </a:lnTo>
                  <a:lnTo>
                    <a:pt x="23" y="116"/>
                  </a:lnTo>
                  <a:lnTo>
                    <a:pt x="23" y="116"/>
                  </a:lnTo>
                  <a:lnTo>
                    <a:pt x="24" y="116"/>
                  </a:lnTo>
                  <a:lnTo>
                    <a:pt x="24" y="116"/>
                  </a:lnTo>
                  <a:lnTo>
                    <a:pt x="24" y="116"/>
                  </a:lnTo>
                  <a:lnTo>
                    <a:pt x="24" y="116"/>
                  </a:lnTo>
                  <a:lnTo>
                    <a:pt x="24" y="116"/>
                  </a:lnTo>
                  <a:lnTo>
                    <a:pt x="24" y="115"/>
                  </a:lnTo>
                  <a:lnTo>
                    <a:pt x="24" y="115"/>
                  </a:lnTo>
                  <a:lnTo>
                    <a:pt x="24" y="115"/>
                  </a:lnTo>
                  <a:lnTo>
                    <a:pt x="24" y="115"/>
                  </a:lnTo>
                  <a:lnTo>
                    <a:pt x="24" y="115"/>
                  </a:lnTo>
                  <a:lnTo>
                    <a:pt x="25" y="115"/>
                  </a:lnTo>
                  <a:lnTo>
                    <a:pt x="25" y="115"/>
                  </a:lnTo>
                  <a:lnTo>
                    <a:pt x="25" y="115"/>
                  </a:lnTo>
                  <a:lnTo>
                    <a:pt x="25" y="115"/>
                  </a:lnTo>
                  <a:lnTo>
                    <a:pt x="25" y="115"/>
                  </a:lnTo>
                  <a:lnTo>
                    <a:pt x="25" y="114"/>
                  </a:lnTo>
                  <a:lnTo>
                    <a:pt x="25" y="114"/>
                  </a:lnTo>
                  <a:lnTo>
                    <a:pt x="25" y="114"/>
                  </a:lnTo>
                  <a:lnTo>
                    <a:pt x="25" y="114"/>
                  </a:lnTo>
                  <a:lnTo>
                    <a:pt x="26" y="114"/>
                  </a:lnTo>
                  <a:lnTo>
                    <a:pt x="26" y="113"/>
                  </a:lnTo>
                  <a:lnTo>
                    <a:pt x="26" y="113"/>
                  </a:lnTo>
                  <a:lnTo>
                    <a:pt x="26" y="113"/>
                  </a:lnTo>
                  <a:lnTo>
                    <a:pt x="26" y="112"/>
                  </a:lnTo>
                  <a:lnTo>
                    <a:pt x="26" y="112"/>
                  </a:lnTo>
                  <a:lnTo>
                    <a:pt x="26" y="112"/>
                  </a:lnTo>
                  <a:lnTo>
                    <a:pt x="26" y="111"/>
                  </a:lnTo>
                  <a:lnTo>
                    <a:pt x="27" y="110"/>
                  </a:lnTo>
                  <a:lnTo>
                    <a:pt x="27" y="110"/>
                  </a:lnTo>
                  <a:lnTo>
                    <a:pt x="27" y="109"/>
                  </a:lnTo>
                  <a:lnTo>
                    <a:pt x="27" y="108"/>
                  </a:lnTo>
                  <a:lnTo>
                    <a:pt x="27" y="107"/>
                  </a:lnTo>
                  <a:lnTo>
                    <a:pt x="27" y="106"/>
                  </a:lnTo>
                  <a:lnTo>
                    <a:pt x="28" y="106"/>
                  </a:lnTo>
                  <a:lnTo>
                    <a:pt x="28" y="105"/>
                  </a:lnTo>
                  <a:lnTo>
                    <a:pt x="28" y="103"/>
                  </a:lnTo>
                  <a:lnTo>
                    <a:pt x="29" y="99"/>
                  </a:lnTo>
                  <a:lnTo>
                    <a:pt x="29" y="98"/>
                  </a:lnTo>
                  <a:lnTo>
                    <a:pt x="29" y="97"/>
                  </a:lnTo>
                  <a:lnTo>
                    <a:pt x="29" y="96"/>
                  </a:lnTo>
                  <a:lnTo>
                    <a:pt x="30" y="94"/>
                  </a:lnTo>
                  <a:lnTo>
                    <a:pt x="30" y="88"/>
                  </a:lnTo>
                  <a:lnTo>
                    <a:pt x="30" y="87"/>
                  </a:lnTo>
                  <a:lnTo>
                    <a:pt x="30" y="87"/>
                  </a:lnTo>
                  <a:lnTo>
                    <a:pt x="31" y="85"/>
                  </a:lnTo>
                  <a:lnTo>
                    <a:pt x="31" y="82"/>
                  </a:lnTo>
                  <a:lnTo>
                    <a:pt x="32" y="76"/>
                  </a:lnTo>
                  <a:lnTo>
                    <a:pt x="33" y="63"/>
                  </a:lnTo>
                  <a:lnTo>
                    <a:pt x="33" y="62"/>
                  </a:lnTo>
                  <a:lnTo>
                    <a:pt x="34" y="62"/>
                  </a:lnTo>
                  <a:lnTo>
                    <a:pt x="34" y="60"/>
                  </a:lnTo>
                  <a:lnTo>
                    <a:pt x="34" y="57"/>
                  </a:lnTo>
                  <a:lnTo>
                    <a:pt x="35" y="51"/>
                  </a:lnTo>
                  <a:lnTo>
                    <a:pt x="36" y="38"/>
                  </a:lnTo>
                  <a:lnTo>
                    <a:pt x="36" y="38"/>
                  </a:lnTo>
                  <a:lnTo>
                    <a:pt x="36" y="37"/>
                  </a:lnTo>
                  <a:lnTo>
                    <a:pt x="36" y="36"/>
                  </a:lnTo>
                  <a:lnTo>
                    <a:pt x="37" y="33"/>
                  </a:lnTo>
                  <a:lnTo>
                    <a:pt x="38" y="27"/>
                  </a:lnTo>
                  <a:lnTo>
                    <a:pt x="38" y="26"/>
                  </a:lnTo>
                  <a:lnTo>
                    <a:pt x="38" y="26"/>
                  </a:lnTo>
                  <a:lnTo>
                    <a:pt x="38" y="24"/>
                  </a:lnTo>
                  <a:lnTo>
                    <a:pt x="38" y="22"/>
                  </a:lnTo>
                  <a:lnTo>
                    <a:pt x="39" y="17"/>
                  </a:lnTo>
                  <a:lnTo>
                    <a:pt x="39" y="17"/>
                  </a:lnTo>
                  <a:lnTo>
                    <a:pt x="39" y="16"/>
                  </a:lnTo>
                  <a:lnTo>
                    <a:pt x="39" y="15"/>
                  </a:lnTo>
                  <a:lnTo>
                    <a:pt x="40" y="13"/>
                  </a:lnTo>
                  <a:lnTo>
                    <a:pt x="40" y="12"/>
                  </a:lnTo>
                  <a:lnTo>
                    <a:pt x="40" y="12"/>
                  </a:lnTo>
                  <a:lnTo>
                    <a:pt x="40" y="11"/>
                  </a:lnTo>
                  <a:lnTo>
                    <a:pt x="40" y="9"/>
                  </a:lnTo>
                  <a:lnTo>
                    <a:pt x="40" y="8"/>
                  </a:lnTo>
                  <a:lnTo>
                    <a:pt x="41" y="8"/>
                  </a:lnTo>
                  <a:lnTo>
                    <a:pt x="41" y="7"/>
                  </a:lnTo>
                  <a:lnTo>
                    <a:pt x="41" y="7"/>
                  </a:lnTo>
                  <a:lnTo>
                    <a:pt x="41" y="6"/>
                  </a:lnTo>
                  <a:lnTo>
                    <a:pt x="41" y="5"/>
                  </a:lnTo>
                  <a:lnTo>
                    <a:pt x="41" y="5"/>
                  </a:lnTo>
                  <a:lnTo>
                    <a:pt x="41" y="5"/>
                  </a:lnTo>
                  <a:lnTo>
                    <a:pt x="42" y="4"/>
                  </a:lnTo>
                  <a:lnTo>
                    <a:pt x="42" y="3"/>
                  </a:lnTo>
                  <a:lnTo>
                    <a:pt x="42" y="2"/>
                  </a:lnTo>
                  <a:lnTo>
                    <a:pt x="42" y="2"/>
                  </a:lnTo>
                  <a:lnTo>
                    <a:pt x="42" y="2"/>
                  </a:lnTo>
                  <a:lnTo>
                    <a:pt x="42" y="2"/>
                  </a:lnTo>
                  <a:lnTo>
                    <a:pt x="42" y="1"/>
                  </a:lnTo>
                  <a:lnTo>
                    <a:pt x="43" y="1"/>
                  </a:lnTo>
                  <a:lnTo>
                    <a:pt x="43" y="1"/>
                  </a:lnTo>
                  <a:lnTo>
                    <a:pt x="43" y="1"/>
                  </a:lnTo>
                  <a:lnTo>
                    <a:pt x="43" y="0"/>
                  </a:lnTo>
                  <a:lnTo>
                    <a:pt x="43" y="0"/>
                  </a:lnTo>
                  <a:lnTo>
                    <a:pt x="43" y="0"/>
                  </a:lnTo>
                  <a:lnTo>
                    <a:pt x="43" y="0"/>
                  </a:lnTo>
                  <a:lnTo>
                    <a:pt x="43" y="0"/>
                  </a:lnTo>
                  <a:lnTo>
                    <a:pt x="44" y="0"/>
                  </a:lnTo>
                  <a:lnTo>
                    <a:pt x="44" y="0"/>
                  </a:lnTo>
                  <a:lnTo>
                    <a:pt x="44" y="0"/>
                  </a:lnTo>
                  <a:lnTo>
                    <a:pt x="44" y="0"/>
                  </a:lnTo>
                  <a:lnTo>
                    <a:pt x="44" y="0"/>
                  </a:lnTo>
                  <a:lnTo>
                    <a:pt x="44" y="0"/>
                  </a:lnTo>
                  <a:lnTo>
                    <a:pt x="44" y="0"/>
                  </a:lnTo>
                  <a:lnTo>
                    <a:pt x="44" y="0"/>
                  </a:lnTo>
                  <a:lnTo>
                    <a:pt x="44" y="0"/>
                  </a:lnTo>
                  <a:lnTo>
                    <a:pt x="44" y="0"/>
                  </a:lnTo>
                  <a:lnTo>
                    <a:pt x="44" y="0"/>
                  </a:lnTo>
                  <a:lnTo>
                    <a:pt x="44" y="0"/>
                  </a:lnTo>
                  <a:lnTo>
                    <a:pt x="45" y="0"/>
                  </a:lnTo>
                  <a:lnTo>
                    <a:pt x="45" y="0"/>
                  </a:lnTo>
                  <a:lnTo>
                    <a:pt x="45" y="0"/>
                  </a:lnTo>
                  <a:lnTo>
                    <a:pt x="45" y="0"/>
                  </a:lnTo>
                  <a:lnTo>
                    <a:pt x="45" y="0"/>
                  </a:lnTo>
                  <a:lnTo>
                    <a:pt x="45" y="0"/>
                  </a:lnTo>
                  <a:lnTo>
                    <a:pt x="45" y="0"/>
                  </a:lnTo>
                  <a:lnTo>
                    <a:pt x="45" y="0"/>
                  </a:lnTo>
                  <a:lnTo>
                    <a:pt x="45" y="1"/>
                  </a:lnTo>
                  <a:lnTo>
                    <a:pt x="45" y="1"/>
                  </a:lnTo>
                  <a:lnTo>
                    <a:pt x="46" y="1"/>
                  </a:lnTo>
                  <a:lnTo>
                    <a:pt x="46" y="1"/>
                  </a:lnTo>
                  <a:lnTo>
                    <a:pt x="46" y="2"/>
                  </a:lnTo>
                  <a:lnTo>
                    <a:pt x="46" y="2"/>
                  </a:lnTo>
                  <a:lnTo>
                    <a:pt x="46" y="2"/>
                  </a:lnTo>
                  <a:lnTo>
                    <a:pt x="46" y="2"/>
                  </a:lnTo>
                  <a:lnTo>
                    <a:pt x="46" y="3"/>
                  </a:lnTo>
                  <a:lnTo>
                    <a:pt x="46" y="3"/>
                  </a:lnTo>
                  <a:lnTo>
                    <a:pt x="46" y="4"/>
                  </a:lnTo>
                  <a:lnTo>
                    <a:pt x="46" y="4"/>
                  </a:lnTo>
                  <a:lnTo>
                    <a:pt x="47" y="4"/>
                  </a:lnTo>
                  <a:lnTo>
                    <a:pt x="47" y="6"/>
                  </a:lnTo>
                  <a:lnTo>
                    <a:pt x="47" y="6"/>
                  </a:lnTo>
                  <a:lnTo>
                    <a:pt x="47" y="6"/>
                  </a:lnTo>
                  <a:lnTo>
                    <a:pt x="47" y="7"/>
                  </a:lnTo>
                  <a:lnTo>
                    <a:pt x="48" y="9"/>
                  </a:lnTo>
                  <a:lnTo>
                    <a:pt x="48" y="9"/>
                  </a:lnTo>
                  <a:lnTo>
                    <a:pt x="48" y="10"/>
                  </a:lnTo>
                  <a:lnTo>
                    <a:pt x="48" y="11"/>
                  </a:lnTo>
                  <a:lnTo>
                    <a:pt x="48" y="13"/>
                  </a:lnTo>
                  <a:lnTo>
                    <a:pt x="49" y="17"/>
                  </a:lnTo>
                  <a:lnTo>
                    <a:pt x="49" y="18"/>
                  </a:lnTo>
                  <a:lnTo>
                    <a:pt x="49" y="18"/>
                  </a:lnTo>
                  <a:lnTo>
                    <a:pt x="50" y="19"/>
                  </a:lnTo>
                  <a:lnTo>
                    <a:pt x="50" y="22"/>
                  </a:lnTo>
                  <a:lnTo>
                    <a:pt x="51" y="27"/>
                  </a:lnTo>
                  <a:lnTo>
                    <a:pt x="51" y="28"/>
                  </a:lnTo>
                  <a:lnTo>
                    <a:pt x="51" y="28"/>
                  </a:lnTo>
                  <a:lnTo>
                    <a:pt x="51" y="30"/>
                  </a:lnTo>
                  <a:lnTo>
                    <a:pt x="51" y="32"/>
                  </a:lnTo>
                  <a:lnTo>
                    <a:pt x="52" y="38"/>
                  </a:lnTo>
                  <a:lnTo>
                    <a:pt x="53" y="50"/>
                  </a:lnTo>
                  <a:lnTo>
                    <a:pt x="54" y="51"/>
                  </a:lnTo>
                  <a:lnTo>
                    <a:pt x="54" y="52"/>
                  </a:lnTo>
                  <a:lnTo>
                    <a:pt x="54" y="54"/>
                  </a:lnTo>
                  <a:lnTo>
                    <a:pt x="54" y="57"/>
                  </a:lnTo>
                  <a:lnTo>
                    <a:pt x="55" y="63"/>
                  </a:lnTo>
                  <a:lnTo>
                    <a:pt x="56" y="75"/>
                  </a:lnTo>
                  <a:lnTo>
                    <a:pt x="56" y="76"/>
                  </a:lnTo>
                  <a:lnTo>
                    <a:pt x="56" y="77"/>
                  </a:lnTo>
                  <a:lnTo>
                    <a:pt x="56" y="78"/>
                  </a:lnTo>
                  <a:lnTo>
                    <a:pt x="57" y="82"/>
                  </a:lnTo>
                  <a:lnTo>
                    <a:pt x="58" y="88"/>
                  </a:lnTo>
                  <a:lnTo>
                    <a:pt x="58" y="88"/>
                  </a:lnTo>
                  <a:lnTo>
                    <a:pt x="58" y="89"/>
                  </a:lnTo>
                  <a:lnTo>
                    <a:pt x="58" y="90"/>
                  </a:lnTo>
                  <a:lnTo>
                    <a:pt x="58" y="93"/>
                  </a:lnTo>
                  <a:lnTo>
                    <a:pt x="59" y="98"/>
                  </a:lnTo>
                  <a:lnTo>
                    <a:pt x="59" y="99"/>
                  </a:lnTo>
                  <a:lnTo>
                    <a:pt x="59" y="100"/>
                  </a:lnTo>
                  <a:lnTo>
                    <a:pt x="60" y="101"/>
                  </a:lnTo>
                  <a:lnTo>
                    <a:pt x="60" y="103"/>
                  </a:lnTo>
                  <a:lnTo>
                    <a:pt x="60" y="103"/>
                  </a:lnTo>
                  <a:lnTo>
                    <a:pt x="60" y="104"/>
                  </a:lnTo>
                  <a:lnTo>
                    <a:pt x="60" y="105"/>
                  </a:lnTo>
                  <a:lnTo>
                    <a:pt x="61" y="107"/>
                  </a:lnTo>
                  <a:lnTo>
                    <a:pt x="61" y="107"/>
                  </a:lnTo>
                  <a:lnTo>
                    <a:pt x="61" y="108"/>
                  </a:lnTo>
                  <a:lnTo>
                    <a:pt x="61" y="108"/>
                  </a:lnTo>
                  <a:lnTo>
                    <a:pt x="61" y="109"/>
                  </a:lnTo>
                  <a:lnTo>
                    <a:pt x="61" y="109"/>
                  </a:lnTo>
                  <a:lnTo>
                    <a:pt x="61" y="110"/>
                  </a:lnTo>
                  <a:lnTo>
                    <a:pt x="62" y="110"/>
                  </a:lnTo>
                  <a:lnTo>
                    <a:pt x="62" y="111"/>
                  </a:lnTo>
                  <a:lnTo>
                    <a:pt x="62" y="111"/>
                  </a:lnTo>
                  <a:lnTo>
                    <a:pt x="62" y="113"/>
                  </a:lnTo>
                  <a:lnTo>
                    <a:pt x="62" y="113"/>
                  </a:lnTo>
                  <a:lnTo>
                    <a:pt x="62" y="113"/>
                  </a:lnTo>
                  <a:lnTo>
                    <a:pt x="62" y="114"/>
                  </a:lnTo>
                  <a:lnTo>
                    <a:pt x="63" y="114"/>
                  </a:lnTo>
                  <a:lnTo>
                    <a:pt x="63" y="114"/>
                  </a:lnTo>
                  <a:lnTo>
                    <a:pt x="63" y="114"/>
                  </a:lnTo>
                  <a:lnTo>
                    <a:pt x="63" y="114"/>
                  </a:lnTo>
                  <a:lnTo>
                    <a:pt x="63" y="115"/>
                  </a:lnTo>
                  <a:lnTo>
                    <a:pt x="63" y="115"/>
                  </a:lnTo>
                  <a:lnTo>
                    <a:pt x="63" y="115"/>
                  </a:lnTo>
                  <a:lnTo>
                    <a:pt x="63" y="115"/>
                  </a:lnTo>
                  <a:lnTo>
                    <a:pt x="63" y="115"/>
                  </a:lnTo>
                  <a:lnTo>
                    <a:pt x="64" y="115"/>
                  </a:lnTo>
                  <a:lnTo>
                    <a:pt x="64" y="115"/>
                  </a:lnTo>
                  <a:lnTo>
                    <a:pt x="64" y="115"/>
                  </a:lnTo>
                  <a:lnTo>
                    <a:pt x="64" y="115"/>
                  </a:lnTo>
                  <a:lnTo>
                    <a:pt x="64" y="116"/>
                  </a:lnTo>
                  <a:lnTo>
                    <a:pt x="64" y="116"/>
                  </a:lnTo>
                  <a:lnTo>
                    <a:pt x="64" y="116"/>
                  </a:lnTo>
                  <a:lnTo>
                    <a:pt x="64" y="116"/>
                  </a:lnTo>
                  <a:lnTo>
                    <a:pt x="64" y="116"/>
                  </a:lnTo>
                  <a:lnTo>
                    <a:pt x="64" y="116"/>
                  </a:lnTo>
                  <a:lnTo>
                    <a:pt x="64" y="116"/>
                  </a:lnTo>
                  <a:lnTo>
                    <a:pt x="64" y="116"/>
                  </a:lnTo>
                  <a:lnTo>
                    <a:pt x="64" y="116"/>
                  </a:lnTo>
                  <a:lnTo>
                    <a:pt x="65" y="115"/>
                  </a:lnTo>
                  <a:lnTo>
                    <a:pt x="65" y="115"/>
                  </a:lnTo>
                  <a:lnTo>
                    <a:pt x="65" y="115"/>
                  </a:lnTo>
                  <a:lnTo>
                    <a:pt x="65" y="115"/>
                  </a:lnTo>
                  <a:lnTo>
                    <a:pt x="65" y="115"/>
                  </a:lnTo>
                  <a:lnTo>
                    <a:pt x="65" y="115"/>
                  </a:lnTo>
                  <a:lnTo>
                    <a:pt x="65" y="115"/>
                  </a:lnTo>
                  <a:lnTo>
                    <a:pt x="65" y="115"/>
                  </a:lnTo>
                  <a:lnTo>
                    <a:pt x="65" y="115"/>
                  </a:lnTo>
                  <a:lnTo>
                    <a:pt x="65" y="114"/>
                  </a:lnTo>
                  <a:lnTo>
                    <a:pt x="66" y="114"/>
                  </a:lnTo>
                  <a:lnTo>
                    <a:pt x="66" y="114"/>
                  </a:lnTo>
                  <a:lnTo>
                    <a:pt x="66" y="114"/>
                  </a:lnTo>
                  <a:lnTo>
                    <a:pt x="66" y="114"/>
                  </a:lnTo>
                  <a:lnTo>
                    <a:pt x="66" y="113"/>
                  </a:lnTo>
                  <a:lnTo>
                    <a:pt x="66" y="113"/>
                  </a:lnTo>
                  <a:lnTo>
                    <a:pt x="66" y="113"/>
                  </a:lnTo>
                  <a:lnTo>
                    <a:pt x="66" y="112"/>
                  </a:lnTo>
                  <a:lnTo>
                    <a:pt x="66" y="112"/>
                  </a:lnTo>
                  <a:lnTo>
                    <a:pt x="66" y="112"/>
                  </a:lnTo>
                  <a:lnTo>
                    <a:pt x="67" y="111"/>
                  </a:lnTo>
                  <a:lnTo>
                    <a:pt x="67" y="110"/>
                  </a:lnTo>
                  <a:lnTo>
                    <a:pt x="67" y="109"/>
                  </a:lnTo>
                  <a:lnTo>
                    <a:pt x="67" y="109"/>
                  </a:lnTo>
                  <a:lnTo>
                    <a:pt x="67" y="108"/>
                  </a:lnTo>
                  <a:lnTo>
                    <a:pt x="68" y="107"/>
                  </a:lnTo>
                  <a:lnTo>
                    <a:pt x="68" y="106"/>
                  </a:lnTo>
                  <a:lnTo>
                    <a:pt x="68" y="106"/>
                  </a:lnTo>
                  <a:lnTo>
                    <a:pt x="68" y="105"/>
                  </a:lnTo>
                  <a:lnTo>
                    <a:pt x="68" y="103"/>
                  </a:lnTo>
                  <a:lnTo>
                    <a:pt x="69" y="98"/>
                  </a:lnTo>
                  <a:lnTo>
                    <a:pt x="69" y="97"/>
                  </a:lnTo>
                  <a:lnTo>
                    <a:pt x="70" y="97"/>
                  </a:lnTo>
                  <a:lnTo>
                    <a:pt x="70" y="95"/>
                  </a:lnTo>
                  <a:lnTo>
                    <a:pt x="70" y="93"/>
                  </a:lnTo>
                  <a:lnTo>
                    <a:pt x="71" y="87"/>
                  </a:lnTo>
                  <a:lnTo>
                    <a:pt x="71" y="86"/>
                  </a:lnTo>
                  <a:lnTo>
                    <a:pt x="71" y="85"/>
                  </a:lnTo>
                  <a:lnTo>
                    <a:pt x="71" y="84"/>
                  </a:lnTo>
                  <a:lnTo>
                    <a:pt x="72" y="81"/>
                  </a:lnTo>
                  <a:lnTo>
                    <a:pt x="72" y="74"/>
                  </a:lnTo>
                  <a:lnTo>
                    <a:pt x="74" y="61"/>
                  </a:lnTo>
                  <a:lnTo>
                    <a:pt x="74" y="60"/>
                  </a:lnTo>
                  <a:lnTo>
                    <a:pt x="74" y="59"/>
                  </a:lnTo>
                  <a:lnTo>
                    <a:pt x="74" y="57"/>
                  </a:lnTo>
                  <a:lnTo>
                    <a:pt x="75" y="54"/>
                  </a:lnTo>
                  <a:lnTo>
                    <a:pt x="75" y="47"/>
                  </a:lnTo>
                  <a:lnTo>
                    <a:pt x="75" y="46"/>
                  </a:lnTo>
                  <a:lnTo>
                    <a:pt x="76" y="45"/>
                  </a:lnTo>
                  <a:lnTo>
                    <a:pt x="76" y="44"/>
                  </a:lnTo>
                  <a:lnTo>
                    <a:pt x="76" y="40"/>
                  </a:lnTo>
                  <a:lnTo>
                    <a:pt x="77" y="34"/>
                  </a:lnTo>
                  <a:lnTo>
                    <a:pt x="77" y="33"/>
                  </a:lnTo>
                  <a:lnTo>
                    <a:pt x="77" y="32"/>
                  </a:lnTo>
                  <a:lnTo>
                    <a:pt x="77" y="31"/>
                  </a:lnTo>
                  <a:lnTo>
                    <a:pt x="78" y="28"/>
                  </a:lnTo>
                  <a:lnTo>
                    <a:pt x="78" y="22"/>
                  </a:lnTo>
                  <a:lnTo>
                    <a:pt x="78" y="22"/>
                  </a:lnTo>
                  <a:lnTo>
                    <a:pt x="78" y="21"/>
                  </a:lnTo>
                  <a:lnTo>
                    <a:pt x="79" y="20"/>
                  </a:lnTo>
                  <a:lnTo>
                    <a:pt x="79" y="17"/>
                  </a:lnTo>
                  <a:lnTo>
                    <a:pt x="80" y="12"/>
                  </a:lnTo>
                  <a:lnTo>
                    <a:pt x="80" y="12"/>
                  </a:lnTo>
                  <a:lnTo>
                    <a:pt x="80" y="12"/>
                  </a:lnTo>
                  <a:lnTo>
                    <a:pt x="80" y="10"/>
                  </a:lnTo>
                  <a:lnTo>
                    <a:pt x="80" y="9"/>
                  </a:lnTo>
                  <a:lnTo>
                    <a:pt x="81" y="8"/>
                  </a:lnTo>
                  <a:lnTo>
                    <a:pt x="81" y="8"/>
                  </a:lnTo>
                  <a:lnTo>
                    <a:pt x="81" y="7"/>
                  </a:lnTo>
                  <a:lnTo>
                    <a:pt x="81" y="6"/>
                  </a:lnTo>
                  <a:lnTo>
                    <a:pt x="81" y="5"/>
                  </a:lnTo>
                  <a:lnTo>
                    <a:pt x="81" y="5"/>
                  </a:lnTo>
                  <a:lnTo>
                    <a:pt x="82" y="4"/>
                  </a:lnTo>
                  <a:lnTo>
                    <a:pt x="82" y="4"/>
                  </a:lnTo>
                  <a:lnTo>
                    <a:pt x="82" y="4"/>
                  </a:lnTo>
                  <a:lnTo>
                    <a:pt x="82" y="3"/>
                  </a:lnTo>
                  <a:lnTo>
                    <a:pt x="82" y="3"/>
                  </a:lnTo>
                  <a:lnTo>
                    <a:pt x="82" y="3"/>
                  </a:lnTo>
                  <a:lnTo>
                    <a:pt x="82" y="2"/>
                  </a:lnTo>
                  <a:lnTo>
                    <a:pt x="82" y="2"/>
                  </a:lnTo>
                  <a:lnTo>
                    <a:pt x="82" y="2"/>
                  </a:lnTo>
                  <a:lnTo>
                    <a:pt x="83" y="1"/>
                  </a:lnTo>
                  <a:lnTo>
                    <a:pt x="83" y="1"/>
                  </a:lnTo>
                  <a:lnTo>
                    <a:pt x="83" y="1"/>
                  </a:lnTo>
                  <a:lnTo>
                    <a:pt x="83" y="1"/>
                  </a:lnTo>
                  <a:lnTo>
                    <a:pt x="83" y="1"/>
                  </a:lnTo>
                  <a:lnTo>
                    <a:pt x="83" y="0"/>
                  </a:lnTo>
                  <a:lnTo>
                    <a:pt x="83" y="0"/>
                  </a:lnTo>
                  <a:lnTo>
                    <a:pt x="83" y="0"/>
                  </a:lnTo>
                  <a:lnTo>
                    <a:pt x="83" y="0"/>
                  </a:lnTo>
                  <a:lnTo>
                    <a:pt x="83" y="0"/>
                  </a:lnTo>
                  <a:lnTo>
                    <a:pt x="84" y="0"/>
                  </a:lnTo>
                  <a:lnTo>
                    <a:pt x="84" y="0"/>
                  </a:lnTo>
                  <a:lnTo>
                    <a:pt x="84" y="0"/>
                  </a:lnTo>
                  <a:lnTo>
                    <a:pt x="84" y="0"/>
                  </a:lnTo>
                  <a:lnTo>
                    <a:pt x="84" y="0"/>
                  </a:lnTo>
                  <a:lnTo>
                    <a:pt x="84" y="0"/>
                  </a:lnTo>
                  <a:lnTo>
                    <a:pt x="84"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1"/>
                  </a:lnTo>
                  <a:lnTo>
                    <a:pt x="86" y="1"/>
                  </a:lnTo>
                  <a:lnTo>
                    <a:pt x="86" y="1"/>
                  </a:lnTo>
                  <a:lnTo>
                    <a:pt x="86" y="2"/>
                  </a:lnTo>
                  <a:lnTo>
                    <a:pt x="86" y="2"/>
                  </a:lnTo>
                  <a:lnTo>
                    <a:pt x="86" y="2"/>
                  </a:lnTo>
                  <a:lnTo>
                    <a:pt x="86" y="3"/>
                  </a:lnTo>
                  <a:lnTo>
                    <a:pt x="86" y="3"/>
                  </a:lnTo>
                  <a:lnTo>
                    <a:pt x="86" y="3"/>
                  </a:lnTo>
                  <a:lnTo>
                    <a:pt x="86" y="4"/>
                  </a:lnTo>
                  <a:lnTo>
                    <a:pt x="87" y="5"/>
                  </a:lnTo>
                  <a:lnTo>
                    <a:pt x="87" y="6"/>
                  </a:lnTo>
                  <a:lnTo>
                    <a:pt x="87" y="6"/>
                  </a:lnTo>
                  <a:lnTo>
                    <a:pt x="87" y="7"/>
                  </a:lnTo>
                  <a:lnTo>
                    <a:pt x="88" y="9"/>
                  </a:lnTo>
                  <a:lnTo>
                    <a:pt x="88" y="9"/>
                  </a:lnTo>
                  <a:lnTo>
                    <a:pt x="88" y="10"/>
                  </a:lnTo>
                  <a:lnTo>
                    <a:pt x="88" y="10"/>
                  </a:lnTo>
                  <a:lnTo>
                    <a:pt x="89" y="13"/>
                  </a:lnTo>
                  <a:lnTo>
                    <a:pt x="89" y="13"/>
                  </a:lnTo>
                  <a:lnTo>
                    <a:pt x="89" y="14"/>
                  </a:lnTo>
                  <a:lnTo>
                    <a:pt x="89" y="15"/>
                  </a:lnTo>
                  <a:lnTo>
                    <a:pt x="89" y="17"/>
                  </a:lnTo>
                  <a:lnTo>
                    <a:pt x="90" y="23"/>
                  </a:lnTo>
                  <a:lnTo>
                    <a:pt x="90" y="23"/>
                  </a:lnTo>
                  <a:lnTo>
                    <a:pt x="90" y="24"/>
                  </a:lnTo>
                  <a:lnTo>
                    <a:pt x="90" y="26"/>
                  </a:lnTo>
                  <a:lnTo>
                    <a:pt x="91" y="28"/>
                  </a:lnTo>
                  <a:lnTo>
                    <a:pt x="91" y="35"/>
                  </a:lnTo>
                  <a:lnTo>
                    <a:pt x="92" y="36"/>
                  </a:lnTo>
                  <a:lnTo>
                    <a:pt x="92" y="36"/>
                  </a:lnTo>
                  <a:lnTo>
                    <a:pt x="92" y="38"/>
                  </a:lnTo>
                  <a:lnTo>
                    <a:pt x="92" y="41"/>
                  </a:lnTo>
                  <a:lnTo>
                    <a:pt x="93" y="47"/>
                  </a:lnTo>
                  <a:lnTo>
                    <a:pt x="94" y="60"/>
                  </a:lnTo>
                  <a:lnTo>
                    <a:pt x="94" y="61"/>
                  </a:lnTo>
                  <a:lnTo>
                    <a:pt x="95" y="62"/>
                  </a:lnTo>
                  <a:lnTo>
                    <a:pt x="95" y="63"/>
                  </a:lnTo>
                  <a:lnTo>
                    <a:pt x="95" y="67"/>
                  </a:lnTo>
                  <a:lnTo>
                    <a:pt x="96" y="73"/>
                  </a:lnTo>
                  <a:lnTo>
                    <a:pt x="97" y="85"/>
                  </a:lnTo>
                  <a:lnTo>
                    <a:pt x="97" y="86"/>
                  </a:lnTo>
                  <a:lnTo>
                    <a:pt x="97" y="86"/>
                  </a:lnTo>
                  <a:lnTo>
                    <a:pt x="97" y="88"/>
                  </a:lnTo>
                  <a:lnTo>
                    <a:pt x="98" y="90"/>
                  </a:lnTo>
                  <a:lnTo>
                    <a:pt x="99" y="96"/>
                  </a:lnTo>
                  <a:lnTo>
                    <a:pt x="99" y="96"/>
                  </a:lnTo>
                  <a:lnTo>
                    <a:pt x="99" y="97"/>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0" name="Freeform 72"/>
            <p:cNvSpPr>
              <a:spLocks/>
            </p:cNvSpPr>
            <p:nvPr/>
          </p:nvSpPr>
          <p:spPr bwMode="auto">
            <a:xfrm>
              <a:off x="3588" y="2186"/>
              <a:ext cx="97" cy="116"/>
            </a:xfrm>
            <a:custGeom>
              <a:avLst/>
              <a:gdLst/>
              <a:ahLst/>
              <a:cxnLst>
                <a:cxn ang="0">
                  <a:pos x="2" y="108"/>
                </a:cxn>
                <a:cxn ang="0">
                  <a:pos x="3" y="112"/>
                </a:cxn>
                <a:cxn ang="0">
                  <a:pos x="4" y="114"/>
                </a:cxn>
                <a:cxn ang="0">
                  <a:pos x="4" y="115"/>
                </a:cxn>
                <a:cxn ang="0">
                  <a:pos x="5" y="116"/>
                </a:cxn>
                <a:cxn ang="0">
                  <a:pos x="6" y="115"/>
                </a:cxn>
                <a:cxn ang="0">
                  <a:pos x="7" y="113"/>
                </a:cxn>
                <a:cxn ang="0">
                  <a:pos x="8" y="109"/>
                </a:cxn>
                <a:cxn ang="0">
                  <a:pos x="10" y="98"/>
                </a:cxn>
                <a:cxn ang="0">
                  <a:pos x="13" y="71"/>
                </a:cxn>
                <a:cxn ang="0">
                  <a:pos x="17" y="37"/>
                </a:cxn>
                <a:cxn ang="0">
                  <a:pos x="19" y="20"/>
                </a:cxn>
                <a:cxn ang="0">
                  <a:pos x="20" y="10"/>
                </a:cxn>
                <a:cxn ang="0">
                  <a:pos x="22" y="4"/>
                </a:cxn>
                <a:cxn ang="0">
                  <a:pos x="23" y="1"/>
                </a:cxn>
                <a:cxn ang="0">
                  <a:pos x="24" y="0"/>
                </a:cxn>
                <a:cxn ang="0">
                  <a:pos x="24" y="0"/>
                </a:cxn>
                <a:cxn ang="0">
                  <a:pos x="25" y="0"/>
                </a:cxn>
                <a:cxn ang="0">
                  <a:pos x="26" y="1"/>
                </a:cxn>
                <a:cxn ang="0">
                  <a:pos x="27" y="5"/>
                </a:cxn>
                <a:cxn ang="0">
                  <a:pos x="28" y="11"/>
                </a:cxn>
                <a:cxn ang="0">
                  <a:pos x="30" y="24"/>
                </a:cxn>
                <a:cxn ang="0">
                  <a:pos x="34" y="54"/>
                </a:cxn>
                <a:cxn ang="0">
                  <a:pos x="37" y="88"/>
                </a:cxn>
                <a:cxn ang="0">
                  <a:pos x="40" y="103"/>
                </a:cxn>
                <a:cxn ang="0">
                  <a:pos x="41" y="109"/>
                </a:cxn>
                <a:cxn ang="0">
                  <a:pos x="42" y="113"/>
                </a:cxn>
                <a:cxn ang="0">
                  <a:pos x="43" y="115"/>
                </a:cxn>
                <a:cxn ang="0">
                  <a:pos x="43" y="116"/>
                </a:cxn>
                <a:cxn ang="0">
                  <a:pos x="44" y="115"/>
                </a:cxn>
                <a:cxn ang="0">
                  <a:pos x="45" y="114"/>
                </a:cxn>
                <a:cxn ang="0">
                  <a:pos x="46" y="112"/>
                </a:cxn>
                <a:cxn ang="0">
                  <a:pos x="47" y="106"/>
                </a:cxn>
                <a:cxn ang="0">
                  <a:pos x="49" y="92"/>
                </a:cxn>
                <a:cxn ang="0">
                  <a:pos x="52" y="68"/>
                </a:cxn>
                <a:cxn ang="0">
                  <a:pos x="57" y="26"/>
                </a:cxn>
                <a:cxn ang="0">
                  <a:pos x="58" y="16"/>
                </a:cxn>
                <a:cxn ang="0">
                  <a:pos x="59" y="8"/>
                </a:cxn>
                <a:cxn ang="0">
                  <a:pos x="60" y="4"/>
                </a:cxn>
                <a:cxn ang="0">
                  <a:pos x="62" y="1"/>
                </a:cxn>
                <a:cxn ang="0">
                  <a:pos x="62" y="0"/>
                </a:cxn>
                <a:cxn ang="0">
                  <a:pos x="63" y="0"/>
                </a:cxn>
                <a:cxn ang="0">
                  <a:pos x="64" y="0"/>
                </a:cxn>
                <a:cxn ang="0">
                  <a:pos x="65" y="2"/>
                </a:cxn>
                <a:cxn ang="0">
                  <a:pos x="66" y="9"/>
                </a:cxn>
                <a:cxn ang="0">
                  <a:pos x="68" y="23"/>
                </a:cxn>
                <a:cxn ang="0">
                  <a:pos x="71" y="50"/>
                </a:cxn>
                <a:cxn ang="0">
                  <a:pos x="75" y="86"/>
                </a:cxn>
                <a:cxn ang="0">
                  <a:pos x="77" y="99"/>
                </a:cxn>
                <a:cxn ang="0">
                  <a:pos x="78" y="107"/>
                </a:cxn>
                <a:cxn ang="0">
                  <a:pos x="80" y="113"/>
                </a:cxn>
                <a:cxn ang="0">
                  <a:pos x="81" y="115"/>
                </a:cxn>
                <a:cxn ang="0">
                  <a:pos x="81" y="116"/>
                </a:cxn>
                <a:cxn ang="0">
                  <a:pos x="82" y="115"/>
                </a:cxn>
                <a:cxn ang="0">
                  <a:pos x="83" y="114"/>
                </a:cxn>
                <a:cxn ang="0">
                  <a:pos x="84" y="111"/>
                </a:cxn>
                <a:cxn ang="0">
                  <a:pos x="85" y="104"/>
                </a:cxn>
                <a:cxn ang="0">
                  <a:pos x="87" y="92"/>
                </a:cxn>
                <a:cxn ang="0">
                  <a:pos x="91" y="57"/>
                </a:cxn>
                <a:cxn ang="0">
                  <a:pos x="93" y="39"/>
                </a:cxn>
                <a:cxn ang="0">
                  <a:pos x="95" y="21"/>
                </a:cxn>
                <a:cxn ang="0">
                  <a:pos x="97" y="11"/>
                </a:cxn>
              </a:cxnLst>
              <a:rect l="0" t="0" r="r" b="b"/>
              <a:pathLst>
                <a:path w="97" h="116">
                  <a:moveTo>
                    <a:pt x="0" y="97"/>
                  </a:moveTo>
                  <a:lnTo>
                    <a:pt x="0" y="98"/>
                  </a:lnTo>
                  <a:lnTo>
                    <a:pt x="0" y="100"/>
                  </a:lnTo>
                  <a:lnTo>
                    <a:pt x="1" y="104"/>
                  </a:lnTo>
                  <a:lnTo>
                    <a:pt x="1" y="105"/>
                  </a:lnTo>
                  <a:lnTo>
                    <a:pt x="1" y="105"/>
                  </a:lnTo>
                  <a:lnTo>
                    <a:pt x="1" y="106"/>
                  </a:lnTo>
                  <a:lnTo>
                    <a:pt x="2" y="108"/>
                  </a:lnTo>
                  <a:lnTo>
                    <a:pt x="2" y="108"/>
                  </a:lnTo>
                  <a:lnTo>
                    <a:pt x="2" y="108"/>
                  </a:lnTo>
                  <a:lnTo>
                    <a:pt x="2" y="109"/>
                  </a:lnTo>
                  <a:lnTo>
                    <a:pt x="2" y="111"/>
                  </a:lnTo>
                  <a:lnTo>
                    <a:pt x="2" y="111"/>
                  </a:lnTo>
                  <a:lnTo>
                    <a:pt x="2" y="111"/>
                  </a:lnTo>
                  <a:lnTo>
                    <a:pt x="3" y="112"/>
                  </a:lnTo>
                  <a:lnTo>
                    <a:pt x="3" y="112"/>
                  </a:lnTo>
                  <a:lnTo>
                    <a:pt x="3" y="112"/>
                  </a:lnTo>
                  <a:lnTo>
                    <a:pt x="3" y="113"/>
                  </a:lnTo>
                  <a:lnTo>
                    <a:pt x="3" y="113"/>
                  </a:lnTo>
                  <a:lnTo>
                    <a:pt x="3" y="113"/>
                  </a:lnTo>
                  <a:lnTo>
                    <a:pt x="3" y="114"/>
                  </a:lnTo>
                  <a:lnTo>
                    <a:pt x="3" y="114"/>
                  </a:lnTo>
                  <a:lnTo>
                    <a:pt x="4" y="114"/>
                  </a:lnTo>
                  <a:lnTo>
                    <a:pt x="4" y="114"/>
                  </a:lnTo>
                  <a:lnTo>
                    <a:pt x="4" y="115"/>
                  </a:lnTo>
                  <a:lnTo>
                    <a:pt x="4" y="115"/>
                  </a:lnTo>
                  <a:lnTo>
                    <a:pt x="4" y="115"/>
                  </a:lnTo>
                  <a:lnTo>
                    <a:pt x="4" y="115"/>
                  </a:lnTo>
                  <a:lnTo>
                    <a:pt x="4" y="115"/>
                  </a:lnTo>
                  <a:lnTo>
                    <a:pt x="4" y="115"/>
                  </a:lnTo>
                  <a:lnTo>
                    <a:pt x="4" y="115"/>
                  </a:lnTo>
                  <a:lnTo>
                    <a:pt x="4" y="115"/>
                  </a:lnTo>
                  <a:lnTo>
                    <a:pt x="4" y="116"/>
                  </a:lnTo>
                  <a:lnTo>
                    <a:pt x="5" y="116"/>
                  </a:lnTo>
                  <a:lnTo>
                    <a:pt x="5" y="116"/>
                  </a:lnTo>
                  <a:lnTo>
                    <a:pt x="5" y="116"/>
                  </a:lnTo>
                  <a:lnTo>
                    <a:pt x="5" y="116"/>
                  </a:lnTo>
                  <a:lnTo>
                    <a:pt x="5" y="116"/>
                  </a:lnTo>
                  <a:lnTo>
                    <a:pt x="5" y="116"/>
                  </a:lnTo>
                  <a:lnTo>
                    <a:pt x="5" y="116"/>
                  </a:lnTo>
                  <a:lnTo>
                    <a:pt x="5" y="115"/>
                  </a:lnTo>
                  <a:lnTo>
                    <a:pt x="5" y="115"/>
                  </a:lnTo>
                  <a:lnTo>
                    <a:pt x="5" y="115"/>
                  </a:lnTo>
                  <a:lnTo>
                    <a:pt x="6" y="115"/>
                  </a:lnTo>
                  <a:lnTo>
                    <a:pt x="6" y="115"/>
                  </a:lnTo>
                  <a:lnTo>
                    <a:pt x="6" y="115"/>
                  </a:lnTo>
                  <a:lnTo>
                    <a:pt x="6" y="115"/>
                  </a:lnTo>
                  <a:lnTo>
                    <a:pt x="6" y="115"/>
                  </a:lnTo>
                  <a:lnTo>
                    <a:pt x="6" y="115"/>
                  </a:lnTo>
                  <a:lnTo>
                    <a:pt x="6" y="114"/>
                  </a:lnTo>
                  <a:lnTo>
                    <a:pt x="6" y="114"/>
                  </a:lnTo>
                  <a:lnTo>
                    <a:pt x="6" y="114"/>
                  </a:lnTo>
                  <a:lnTo>
                    <a:pt x="6" y="114"/>
                  </a:lnTo>
                  <a:lnTo>
                    <a:pt x="6" y="114"/>
                  </a:lnTo>
                  <a:lnTo>
                    <a:pt x="7" y="113"/>
                  </a:lnTo>
                  <a:lnTo>
                    <a:pt x="7" y="113"/>
                  </a:lnTo>
                  <a:lnTo>
                    <a:pt x="7" y="113"/>
                  </a:lnTo>
                  <a:lnTo>
                    <a:pt x="7" y="112"/>
                  </a:lnTo>
                  <a:lnTo>
                    <a:pt x="7" y="112"/>
                  </a:lnTo>
                  <a:lnTo>
                    <a:pt x="7" y="111"/>
                  </a:lnTo>
                  <a:lnTo>
                    <a:pt x="7" y="111"/>
                  </a:lnTo>
                  <a:lnTo>
                    <a:pt x="8" y="110"/>
                  </a:lnTo>
                  <a:lnTo>
                    <a:pt x="8" y="110"/>
                  </a:lnTo>
                  <a:lnTo>
                    <a:pt x="8" y="109"/>
                  </a:lnTo>
                  <a:lnTo>
                    <a:pt x="8" y="108"/>
                  </a:lnTo>
                  <a:lnTo>
                    <a:pt x="8" y="107"/>
                  </a:lnTo>
                  <a:lnTo>
                    <a:pt x="8" y="107"/>
                  </a:lnTo>
                  <a:lnTo>
                    <a:pt x="8" y="106"/>
                  </a:lnTo>
                  <a:lnTo>
                    <a:pt x="9" y="104"/>
                  </a:lnTo>
                  <a:lnTo>
                    <a:pt x="10" y="99"/>
                  </a:lnTo>
                  <a:lnTo>
                    <a:pt x="10" y="99"/>
                  </a:lnTo>
                  <a:lnTo>
                    <a:pt x="10" y="98"/>
                  </a:lnTo>
                  <a:lnTo>
                    <a:pt x="10" y="97"/>
                  </a:lnTo>
                  <a:lnTo>
                    <a:pt x="10" y="94"/>
                  </a:lnTo>
                  <a:lnTo>
                    <a:pt x="11" y="89"/>
                  </a:lnTo>
                  <a:lnTo>
                    <a:pt x="12" y="77"/>
                  </a:lnTo>
                  <a:lnTo>
                    <a:pt x="12" y="77"/>
                  </a:lnTo>
                  <a:lnTo>
                    <a:pt x="13" y="76"/>
                  </a:lnTo>
                  <a:lnTo>
                    <a:pt x="13" y="74"/>
                  </a:lnTo>
                  <a:lnTo>
                    <a:pt x="13" y="71"/>
                  </a:lnTo>
                  <a:lnTo>
                    <a:pt x="14" y="65"/>
                  </a:lnTo>
                  <a:lnTo>
                    <a:pt x="15" y="52"/>
                  </a:lnTo>
                  <a:lnTo>
                    <a:pt x="15" y="51"/>
                  </a:lnTo>
                  <a:lnTo>
                    <a:pt x="15" y="50"/>
                  </a:lnTo>
                  <a:lnTo>
                    <a:pt x="16" y="48"/>
                  </a:lnTo>
                  <a:lnTo>
                    <a:pt x="16" y="45"/>
                  </a:lnTo>
                  <a:lnTo>
                    <a:pt x="17" y="38"/>
                  </a:lnTo>
                  <a:lnTo>
                    <a:pt x="17" y="37"/>
                  </a:lnTo>
                  <a:lnTo>
                    <a:pt x="17" y="36"/>
                  </a:lnTo>
                  <a:lnTo>
                    <a:pt x="17" y="35"/>
                  </a:lnTo>
                  <a:lnTo>
                    <a:pt x="18" y="31"/>
                  </a:lnTo>
                  <a:lnTo>
                    <a:pt x="18" y="25"/>
                  </a:lnTo>
                  <a:lnTo>
                    <a:pt x="18" y="24"/>
                  </a:lnTo>
                  <a:lnTo>
                    <a:pt x="18" y="24"/>
                  </a:lnTo>
                  <a:lnTo>
                    <a:pt x="19" y="22"/>
                  </a:lnTo>
                  <a:lnTo>
                    <a:pt x="19" y="20"/>
                  </a:lnTo>
                  <a:lnTo>
                    <a:pt x="19" y="19"/>
                  </a:lnTo>
                  <a:lnTo>
                    <a:pt x="19" y="18"/>
                  </a:lnTo>
                  <a:lnTo>
                    <a:pt x="19" y="17"/>
                  </a:lnTo>
                  <a:lnTo>
                    <a:pt x="20" y="15"/>
                  </a:lnTo>
                  <a:lnTo>
                    <a:pt x="20" y="14"/>
                  </a:lnTo>
                  <a:lnTo>
                    <a:pt x="20" y="13"/>
                  </a:lnTo>
                  <a:lnTo>
                    <a:pt x="20" y="12"/>
                  </a:lnTo>
                  <a:lnTo>
                    <a:pt x="20" y="10"/>
                  </a:lnTo>
                  <a:lnTo>
                    <a:pt x="21" y="10"/>
                  </a:lnTo>
                  <a:lnTo>
                    <a:pt x="21" y="9"/>
                  </a:lnTo>
                  <a:lnTo>
                    <a:pt x="21" y="8"/>
                  </a:lnTo>
                  <a:lnTo>
                    <a:pt x="21" y="6"/>
                  </a:lnTo>
                  <a:lnTo>
                    <a:pt x="21" y="6"/>
                  </a:lnTo>
                  <a:lnTo>
                    <a:pt x="22" y="6"/>
                  </a:lnTo>
                  <a:lnTo>
                    <a:pt x="22" y="5"/>
                  </a:lnTo>
                  <a:lnTo>
                    <a:pt x="22" y="4"/>
                  </a:lnTo>
                  <a:lnTo>
                    <a:pt x="22" y="4"/>
                  </a:lnTo>
                  <a:lnTo>
                    <a:pt x="22" y="4"/>
                  </a:lnTo>
                  <a:lnTo>
                    <a:pt x="22" y="3"/>
                  </a:lnTo>
                  <a:lnTo>
                    <a:pt x="22" y="3"/>
                  </a:lnTo>
                  <a:lnTo>
                    <a:pt x="22" y="2"/>
                  </a:lnTo>
                  <a:lnTo>
                    <a:pt x="22" y="2"/>
                  </a:lnTo>
                  <a:lnTo>
                    <a:pt x="23" y="2"/>
                  </a:lnTo>
                  <a:lnTo>
                    <a:pt x="23" y="1"/>
                  </a:lnTo>
                  <a:lnTo>
                    <a:pt x="23" y="1"/>
                  </a:lnTo>
                  <a:lnTo>
                    <a:pt x="23" y="1"/>
                  </a:lnTo>
                  <a:lnTo>
                    <a:pt x="23" y="1"/>
                  </a:lnTo>
                  <a:lnTo>
                    <a:pt x="23" y="1"/>
                  </a:lnTo>
                  <a:lnTo>
                    <a:pt x="23" y="0"/>
                  </a:lnTo>
                  <a:lnTo>
                    <a:pt x="23" y="0"/>
                  </a:lnTo>
                  <a:lnTo>
                    <a:pt x="23" y="0"/>
                  </a:lnTo>
                  <a:lnTo>
                    <a:pt x="24" y="0"/>
                  </a:lnTo>
                  <a:lnTo>
                    <a:pt x="24" y="0"/>
                  </a:lnTo>
                  <a:lnTo>
                    <a:pt x="24" y="0"/>
                  </a:lnTo>
                  <a:lnTo>
                    <a:pt x="24" y="0"/>
                  </a:lnTo>
                  <a:lnTo>
                    <a:pt x="24" y="0"/>
                  </a:lnTo>
                  <a:lnTo>
                    <a:pt x="24" y="0"/>
                  </a:lnTo>
                  <a:lnTo>
                    <a:pt x="24" y="0"/>
                  </a:lnTo>
                  <a:lnTo>
                    <a:pt x="24" y="0"/>
                  </a:lnTo>
                  <a:lnTo>
                    <a:pt x="24" y="0"/>
                  </a:lnTo>
                  <a:lnTo>
                    <a:pt x="24" y="0"/>
                  </a:lnTo>
                  <a:lnTo>
                    <a:pt x="24" y="0"/>
                  </a:lnTo>
                  <a:lnTo>
                    <a:pt x="25" y="0"/>
                  </a:lnTo>
                  <a:lnTo>
                    <a:pt x="25" y="0"/>
                  </a:lnTo>
                  <a:lnTo>
                    <a:pt x="25" y="0"/>
                  </a:lnTo>
                  <a:lnTo>
                    <a:pt x="25" y="0"/>
                  </a:lnTo>
                  <a:lnTo>
                    <a:pt x="25" y="0"/>
                  </a:lnTo>
                  <a:lnTo>
                    <a:pt x="25" y="0"/>
                  </a:lnTo>
                  <a:lnTo>
                    <a:pt x="25" y="0"/>
                  </a:lnTo>
                  <a:lnTo>
                    <a:pt x="25" y="0"/>
                  </a:lnTo>
                  <a:lnTo>
                    <a:pt x="25" y="0"/>
                  </a:lnTo>
                  <a:lnTo>
                    <a:pt x="25" y="0"/>
                  </a:lnTo>
                  <a:lnTo>
                    <a:pt x="26" y="1"/>
                  </a:lnTo>
                  <a:lnTo>
                    <a:pt x="26" y="1"/>
                  </a:lnTo>
                  <a:lnTo>
                    <a:pt x="26" y="1"/>
                  </a:lnTo>
                  <a:lnTo>
                    <a:pt x="26" y="1"/>
                  </a:lnTo>
                  <a:lnTo>
                    <a:pt x="26" y="2"/>
                  </a:lnTo>
                  <a:lnTo>
                    <a:pt x="26" y="2"/>
                  </a:lnTo>
                  <a:lnTo>
                    <a:pt x="26" y="2"/>
                  </a:lnTo>
                  <a:lnTo>
                    <a:pt x="26" y="3"/>
                  </a:lnTo>
                  <a:lnTo>
                    <a:pt x="26" y="3"/>
                  </a:lnTo>
                  <a:lnTo>
                    <a:pt x="27" y="4"/>
                  </a:lnTo>
                  <a:lnTo>
                    <a:pt x="27" y="4"/>
                  </a:lnTo>
                  <a:lnTo>
                    <a:pt x="27" y="5"/>
                  </a:lnTo>
                  <a:lnTo>
                    <a:pt x="27" y="6"/>
                  </a:lnTo>
                  <a:lnTo>
                    <a:pt x="27" y="6"/>
                  </a:lnTo>
                  <a:lnTo>
                    <a:pt x="27" y="7"/>
                  </a:lnTo>
                  <a:lnTo>
                    <a:pt x="28" y="8"/>
                  </a:lnTo>
                  <a:lnTo>
                    <a:pt x="28" y="9"/>
                  </a:lnTo>
                  <a:lnTo>
                    <a:pt x="28" y="10"/>
                  </a:lnTo>
                  <a:lnTo>
                    <a:pt x="28" y="10"/>
                  </a:lnTo>
                  <a:lnTo>
                    <a:pt x="28" y="11"/>
                  </a:lnTo>
                  <a:lnTo>
                    <a:pt x="29" y="13"/>
                  </a:lnTo>
                  <a:lnTo>
                    <a:pt x="29" y="14"/>
                  </a:lnTo>
                  <a:lnTo>
                    <a:pt x="29" y="14"/>
                  </a:lnTo>
                  <a:lnTo>
                    <a:pt x="29" y="16"/>
                  </a:lnTo>
                  <a:lnTo>
                    <a:pt x="29" y="18"/>
                  </a:lnTo>
                  <a:lnTo>
                    <a:pt x="30" y="23"/>
                  </a:lnTo>
                  <a:lnTo>
                    <a:pt x="30" y="24"/>
                  </a:lnTo>
                  <a:lnTo>
                    <a:pt x="30" y="24"/>
                  </a:lnTo>
                  <a:lnTo>
                    <a:pt x="30" y="26"/>
                  </a:lnTo>
                  <a:lnTo>
                    <a:pt x="31" y="28"/>
                  </a:lnTo>
                  <a:lnTo>
                    <a:pt x="31" y="34"/>
                  </a:lnTo>
                  <a:lnTo>
                    <a:pt x="33" y="47"/>
                  </a:lnTo>
                  <a:lnTo>
                    <a:pt x="33" y="48"/>
                  </a:lnTo>
                  <a:lnTo>
                    <a:pt x="33" y="48"/>
                  </a:lnTo>
                  <a:lnTo>
                    <a:pt x="33" y="50"/>
                  </a:lnTo>
                  <a:lnTo>
                    <a:pt x="34" y="54"/>
                  </a:lnTo>
                  <a:lnTo>
                    <a:pt x="34" y="61"/>
                  </a:lnTo>
                  <a:lnTo>
                    <a:pt x="36" y="75"/>
                  </a:lnTo>
                  <a:lnTo>
                    <a:pt x="36" y="76"/>
                  </a:lnTo>
                  <a:lnTo>
                    <a:pt x="36" y="76"/>
                  </a:lnTo>
                  <a:lnTo>
                    <a:pt x="36" y="78"/>
                  </a:lnTo>
                  <a:lnTo>
                    <a:pt x="37" y="81"/>
                  </a:lnTo>
                  <a:lnTo>
                    <a:pt x="37" y="88"/>
                  </a:lnTo>
                  <a:lnTo>
                    <a:pt x="37" y="88"/>
                  </a:lnTo>
                  <a:lnTo>
                    <a:pt x="38" y="89"/>
                  </a:lnTo>
                  <a:lnTo>
                    <a:pt x="38" y="91"/>
                  </a:lnTo>
                  <a:lnTo>
                    <a:pt x="38" y="94"/>
                  </a:lnTo>
                  <a:lnTo>
                    <a:pt x="39" y="99"/>
                  </a:lnTo>
                  <a:lnTo>
                    <a:pt x="39" y="99"/>
                  </a:lnTo>
                  <a:lnTo>
                    <a:pt x="39" y="100"/>
                  </a:lnTo>
                  <a:lnTo>
                    <a:pt x="39" y="101"/>
                  </a:lnTo>
                  <a:lnTo>
                    <a:pt x="40" y="103"/>
                  </a:lnTo>
                  <a:lnTo>
                    <a:pt x="40" y="104"/>
                  </a:lnTo>
                  <a:lnTo>
                    <a:pt x="40" y="104"/>
                  </a:lnTo>
                  <a:lnTo>
                    <a:pt x="40" y="105"/>
                  </a:lnTo>
                  <a:lnTo>
                    <a:pt x="40" y="107"/>
                  </a:lnTo>
                  <a:lnTo>
                    <a:pt x="40" y="108"/>
                  </a:lnTo>
                  <a:lnTo>
                    <a:pt x="40" y="108"/>
                  </a:lnTo>
                  <a:lnTo>
                    <a:pt x="41" y="109"/>
                  </a:lnTo>
                  <a:lnTo>
                    <a:pt x="41" y="109"/>
                  </a:lnTo>
                  <a:lnTo>
                    <a:pt x="41" y="110"/>
                  </a:lnTo>
                  <a:lnTo>
                    <a:pt x="41" y="110"/>
                  </a:lnTo>
                  <a:lnTo>
                    <a:pt x="41" y="110"/>
                  </a:lnTo>
                  <a:lnTo>
                    <a:pt x="41" y="111"/>
                  </a:lnTo>
                  <a:lnTo>
                    <a:pt x="41" y="112"/>
                  </a:lnTo>
                  <a:lnTo>
                    <a:pt x="42" y="113"/>
                  </a:lnTo>
                  <a:lnTo>
                    <a:pt x="42" y="113"/>
                  </a:lnTo>
                  <a:lnTo>
                    <a:pt x="42" y="113"/>
                  </a:lnTo>
                  <a:lnTo>
                    <a:pt x="42" y="114"/>
                  </a:lnTo>
                  <a:lnTo>
                    <a:pt x="42" y="114"/>
                  </a:lnTo>
                  <a:lnTo>
                    <a:pt x="42" y="114"/>
                  </a:lnTo>
                  <a:lnTo>
                    <a:pt x="42" y="114"/>
                  </a:lnTo>
                  <a:lnTo>
                    <a:pt x="42" y="114"/>
                  </a:lnTo>
                  <a:lnTo>
                    <a:pt x="42" y="115"/>
                  </a:lnTo>
                  <a:lnTo>
                    <a:pt x="43" y="115"/>
                  </a:lnTo>
                  <a:lnTo>
                    <a:pt x="43" y="115"/>
                  </a:lnTo>
                  <a:lnTo>
                    <a:pt x="43" y="115"/>
                  </a:lnTo>
                  <a:lnTo>
                    <a:pt x="43" y="115"/>
                  </a:lnTo>
                  <a:lnTo>
                    <a:pt x="43" y="115"/>
                  </a:lnTo>
                  <a:lnTo>
                    <a:pt x="43" y="115"/>
                  </a:lnTo>
                  <a:lnTo>
                    <a:pt x="43" y="115"/>
                  </a:lnTo>
                  <a:lnTo>
                    <a:pt x="43" y="115"/>
                  </a:lnTo>
                  <a:lnTo>
                    <a:pt x="43" y="116"/>
                  </a:lnTo>
                  <a:lnTo>
                    <a:pt x="43" y="116"/>
                  </a:lnTo>
                  <a:lnTo>
                    <a:pt x="44" y="116"/>
                  </a:lnTo>
                  <a:lnTo>
                    <a:pt x="44" y="116"/>
                  </a:lnTo>
                  <a:lnTo>
                    <a:pt x="44" y="116"/>
                  </a:lnTo>
                  <a:lnTo>
                    <a:pt x="44" y="116"/>
                  </a:lnTo>
                  <a:lnTo>
                    <a:pt x="44" y="116"/>
                  </a:lnTo>
                  <a:lnTo>
                    <a:pt x="44" y="116"/>
                  </a:lnTo>
                  <a:lnTo>
                    <a:pt x="44" y="115"/>
                  </a:lnTo>
                  <a:lnTo>
                    <a:pt x="44" y="115"/>
                  </a:lnTo>
                  <a:lnTo>
                    <a:pt x="44" y="115"/>
                  </a:lnTo>
                  <a:lnTo>
                    <a:pt x="44" y="115"/>
                  </a:lnTo>
                  <a:lnTo>
                    <a:pt x="44" y="115"/>
                  </a:lnTo>
                  <a:lnTo>
                    <a:pt x="44" y="115"/>
                  </a:lnTo>
                  <a:lnTo>
                    <a:pt x="44" y="115"/>
                  </a:lnTo>
                  <a:lnTo>
                    <a:pt x="45" y="115"/>
                  </a:lnTo>
                  <a:lnTo>
                    <a:pt x="45" y="114"/>
                  </a:lnTo>
                  <a:lnTo>
                    <a:pt x="45" y="114"/>
                  </a:lnTo>
                  <a:lnTo>
                    <a:pt x="45" y="114"/>
                  </a:lnTo>
                  <a:lnTo>
                    <a:pt x="45" y="114"/>
                  </a:lnTo>
                  <a:lnTo>
                    <a:pt x="45" y="114"/>
                  </a:lnTo>
                  <a:lnTo>
                    <a:pt x="45" y="113"/>
                  </a:lnTo>
                  <a:lnTo>
                    <a:pt x="45" y="113"/>
                  </a:lnTo>
                  <a:lnTo>
                    <a:pt x="46" y="112"/>
                  </a:lnTo>
                  <a:lnTo>
                    <a:pt x="46" y="112"/>
                  </a:lnTo>
                  <a:lnTo>
                    <a:pt x="46" y="112"/>
                  </a:lnTo>
                  <a:lnTo>
                    <a:pt x="46" y="111"/>
                  </a:lnTo>
                  <a:lnTo>
                    <a:pt x="46" y="111"/>
                  </a:lnTo>
                  <a:lnTo>
                    <a:pt x="46" y="110"/>
                  </a:lnTo>
                  <a:lnTo>
                    <a:pt x="46" y="110"/>
                  </a:lnTo>
                  <a:lnTo>
                    <a:pt x="47" y="108"/>
                  </a:lnTo>
                  <a:lnTo>
                    <a:pt x="47" y="108"/>
                  </a:lnTo>
                  <a:lnTo>
                    <a:pt x="47" y="107"/>
                  </a:lnTo>
                  <a:lnTo>
                    <a:pt x="47" y="106"/>
                  </a:lnTo>
                  <a:lnTo>
                    <a:pt x="48" y="104"/>
                  </a:lnTo>
                  <a:lnTo>
                    <a:pt x="48" y="104"/>
                  </a:lnTo>
                  <a:lnTo>
                    <a:pt x="48" y="103"/>
                  </a:lnTo>
                  <a:lnTo>
                    <a:pt x="48" y="102"/>
                  </a:lnTo>
                  <a:lnTo>
                    <a:pt x="48" y="99"/>
                  </a:lnTo>
                  <a:lnTo>
                    <a:pt x="49" y="94"/>
                  </a:lnTo>
                  <a:lnTo>
                    <a:pt x="49" y="93"/>
                  </a:lnTo>
                  <a:lnTo>
                    <a:pt x="49" y="92"/>
                  </a:lnTo>
                  <a:lnTo>
                    <a:pt x="49" y="91"/>
                  </a:lnTo>
                  <a:lnTo>
                    <a:pt x="50" y="88"/>
                  </a:lnTo>
                  <a:lnTo>
                    <a:pt x="50" y="82"/>
                  </a:lnTo>
                  <a:lnTo>
                    <a:pt x="51" y="81"/>
                  </a:lnTo>
                  <a:lnTo>
                    <a:pt x="51" y="80"/>
                  </a:lnTo>
                  <a:lnTo>
                    <a:pt x="51" y="78"/>
                  </a:lnTo>
                  <a:lnTo>
                    <a:pt x="51" y="75"/>
                  </a:lnTo>
                  <a:lnTo>
                    <a:pt x="52" y="68"/>
                  </a:lnTo>
                  <a:lnTo>
                    <a:pt x="54" y="54"/>
                  </a:lnTo>
                  <a:lnTo>
                    <a:pt x="54" y="53"/>
                  </a:lnTo>
                  <a:lnTo>
                    <a:pt x="54" y="52"/>
                  </a:lnTo>
                  <a:lnTo>
                    <a:pt x="54" y="50"/>
                  </a:lnTo>
                  <a:lnTo>
                    <a:pt x="54" y="47"/>
                  </a:lnTo>
                  <a:lnTo>
                    <a:pt x="55" y="40"/>
                  </a:lnTo>
                  <a:lnTo>
                    <a:pt x="57" y="27"/>
                  </a:lnTo>
                  <a:lnTo>
                    <a:pt x="57" y="26"/>
                  </a:lnTo>
                  <a:lnTo>
                    <a:pt x="57" y="26"/>
                  </a:lnTo>
                  <a:lnTo>
                    <a:pt x="57" y="24"/>
                  </a:lnTo>
                  <a:lnTo>
                    <a:pt x="57" y="22"/>
                  </a:lnTo>
                  <a:lnTo>
                    <a:pt x="57" y="21"/>
                  </a:lnTo>
                  <a:lnTo>
                    <a:pt x="57" y="20"/>
                  </a:lnTo>
                  <a:lnTo>
                    <a:pt x="58" y="19"/>
                  </a:lnTo>
                  <a:lnTo>
                    <a:pt x="58" y="16"/>
                  </a:lnTo>
                  <a:lnTo>
                    <a:pt x="58" y="16"/>
                  </a:lnTo>
                  <a:lnTo>
                    <a:pt x="58" y="15"/>
                  </a:lnTo>
                  <a:lnTo>
                    <a:pt x="58" y="14"/>
                  </a:lnTo>
                  <a:lnTo>
                    <a:pt x="59" y="12"/>
                  </a:lnTo>
                  <a:lnTo>
                    <a:pt x="59" y="12"/>
                  </a:lnTo>
                  <a:lnTo>
                    <a:pt x="59" y="11"/>
                  </a:lnTo>
                  <a:lnTo>
                    <a:pt x="59" y="10"/>
                  </a:lnTo>
                  <a:lnTo>
                    <a:pt x="59" y="8"/>
                  </a:lnTo>
                  <a:lnTo>
                    <a:pt x="59" y="8"/>
                  </a:lnTo>
                  <a:lnTo>
                    <a:pt x="60" y="7"/>
                  </a:lnTo>
                  <a:lnTo>
                    <a:pt x="60" y="7"/>
                  </a:lnTo>
                  <a:lnTo>
                    <a:pt x="60" y="6"/>
                  </a:lnTo>
                  <a:lnTo>
                    <a:pt x="60" y="6"/>
                  </a:lnTo>
                  <a:lnTo>
                    <a:pt x="60" y="5"/>
                  </a:lnTo>
                  <a:lnTo>
                    <a:pt x="60" y="5"/>
                  </a:lnTo>
                  <a:lnTo>
                    <a:pt x="60" y="4"/>
                  </a:lnTo>
                  <a:lnTo>
                    <a:pt x="60" y="4"/>
                  </a:lnTo>
                  <a:lnTo>
                    <a:pt x="61" y="3"/>
                  </a:lnTo>
                  <a:lnTo>
                    <a:pt x="61" y="2"/>
                  </a:lnTo>
                  <a:lnTo>
                    <a:pt x="61" y="2"/>
                  </a:lnTo>
                  <a:lnTo>
                    <a:pt x="61" y="2"/>
                  </a:lnTo>
                  <a:lnTo>
                    <a:pt x="61" y="1"/>
                  </a:lnTo>
                  <a:lnTo>
                    <a:pt x="61" y="1"/>
                  </a:lnTo>
                  <a:lnTo>
                    <a:pt x="61" y="1"/>
                  </a:lnTo>
                  <a:lnTo>
                    <a:pt x="62" y="1"/>
                  </a:lnTo>
                  <a:lnTo>
                    <a:pt x="62" y="0"/>
                  </a:lnTo>
                  <a:lnTo>
                    <a:pt x="62" y="0"/>
                  </a:lnTo>
                  <a:lnTo>
                    <a:pt x="62" y="0"/>
                  </a:lnTo>
                  <a:lnTo>
                    <a:pt x="62" y="0"/>
                  </a:lnTo>
                  <a:lnTo>
                    <a:pt x="62" y="0"/>
                  </a:lnTo>
                  <a:lnTo>
                    <a:pt x="62" y="0"/>
                  </a:lnTo>
                  <a:lnTo>
                    <a:pt x="62" y="0"/>
                  </a:lnTo>
                  <a:lnTo>
                    <a:pt x="62" y="0"/>
                  </a:lnTo>
                  <a:lnTo>
                    <a:pt x="62"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0"/>
                  </a:lnTo>
                  <a:lnTo>
                    <a:pt x="64" y="0"/>
                  </a:lnTo>
                  <a:lnTo>
                    <a:pt x="64" y="1"/>
                  </a:lnTo>
                  <a:lnTo>
                    <a:pt x="64" y="1"/>
                  </a:lnTo>
                  <a:lnTo>
                    <a:pt x="64" y="1"/>
                  </a:lnTo>
                  <a:lnTo>
                    <a:pt x="64" y="1"/>
                  </a:lnTo>
                  <a:lnTo>
                    <a:pt x="64" y="2"/>
                  </a:lnTo>
                  <a:lnTo>
                    <a:pt x="65" y="2"/>
                  </a:lnTo>
                  <a:lnTo>
                    <a:pt x="65" y="2"/>
                  </a:lnTo>
                  <a:lnTo>
                    <a:pt x="65" y="2"/>
                  </a:lnTo>
                  <a:lnTo>
                    <a:pt x="65" y="3"/>
                  </a:lnTo>
                  <a:lnTo>
                    <a:pt x="65" y="4"/>
                  </a:lnTo>
                  <a:lnTo>
                    <a:pt x="65" y="5"/>
                  </a:lnTo>
                  <a:lnTo>
                    <a:pt x="65" y="5"/>
                  </a:lnTo>
                  <a:lnTo>
                    <a:pt x="66" y="6"/>
                  </a:lnTo>
                  <a:lnTo>
                    <a:pt x="66" y="8"/>
                  </a:lnTo>
                  <a:lnTo>
                    <a:pt x="66" y="8"/>
                  </a:lnTo>
                  <a:lnTo>
                    <a:pt x="66" y="9"/>
                  </a:lnTo>
                  <a:lnTo>
                    <a:pt x="66" y="10"/>
                  </a:lnTo>
                  <a:lnTo>
                    <a:pt x="67" y="12"/>
                  </a:lnTo>
                  <a:lnTo>
                    <a:pt x="67" y="12"/>
                  </a:lnTo>
                  <a:lnTo>
                    <a:pt x="67" y="13"/>
                  </a:lnTo>
                  <a:lnTo>
                    <a:pt x="67" y="14"/>
                  </a:lnTo>
                  <a:lnTo>
                    <a:pt x="67" y="17"/>
                  </a:lnTo>
                  <a:lnTo>
                    <a:pt x="68" y="22"/>
                  </a:lnTo>
                  <a:lnTo>
                    <a:pt x="68" y="23"/>
                  </a:lnTo>
                  <a:lnTo>
                    <a:pt x="68" y="24"/>
                  </a:lnTo>
                  <a:lnTo>
                    <a:pt x="69" y="25"/>
                  </a:lnTo>
                  <a:lnTo>
                    <a:pt x="69" y="28"/>
                  </a:lnTo>
                  <a:lnTo>
                    <a:pt x="70" y="34"/>
                  </a:lnTo>
                  <a:lnTo>
                    <a:pt x="71" y="47"/>
                  </a:lnTo>
                  <a:lnTo>
                    <a:pt x="71" y="48"/>
                  </a:lnTo>
                  <a:lnTo>
                    <a:pt x="71" y="48"/>
                  </a:lnTo>
                  <a:lnTo>
                    <a:pt x="71" y="50"/>
                  </a:lnTo>
                  <a:lnTo>
                    <a:pt x="72" y="53"/>
                  </a:lnTo>
                  <a:lnTo>
                    <a:pt x="73" y="60"/>
                  </a:lnTo>
                  <a:lnTo>
                    <a:pt x="74" y="74"/>
                  </a:lnTo>
                  <a:lnTo>
                    <a:pt x="74" y="74"/>
                  </a:lnTo>
                  <a:lnTo>
                    <a:pt x="74" y="75"/>
                  </a:lnTo>
                  <a:lnTo>
                    <a:pt x="74" y="77"/>
                  </a:lnTo>
                  <a:lnTo>
                    <a:pt x="75" y="80"/>
                  </a:lnTo>
                  <a:lnTo>
                    <a:pt x="75" y="86"/>
                  </a:lnTo>
                  <a:lnTo>
                    <a:pt x="75" y="87"/>
                  </a:lnTo>
                  <a:lnTo>
                    <a:pt x="75" y="87"/>
                  </a:lnTo>
                  <a:lnTo>
                    <a:pt x="76" y="89"/>
                  </a:lnTo>
                  <a:lnTo>
                    <a:pt x="76" y="92"/>
                  </a:lnTo>
                  <a:lnTo>
                    <a:pt x="77" y="97"/>
                  </a:lnTo>
                  <a:lnTo>
                    <a:pt x="77" y="97"/>
                  </a:lnTo>
                  <a:lnTo>
                    <a:pt x="77" y="98"/>
                  </a:lnTo>
                  <a:lnTo>
                    <a:pt x="77" y="99"/>
                  </a:lnTo>
                  <a:lnTo>
                    <a:pt x="77" y="101"/>
                  </a:lnTo>
                  <a:lnTo>
                    <a:pt x="77" y="102"/>
                  </a:lnTo>
                  <a:lnTo>
                    <a:pt x="77" y="102"/>
                  </a:lnTo>
                  <a:lnTo>
                    <a:pt x="78" y="104"/>
                  </a:lnTo>
                  <a:lnTo>
                    <a:pt x="78" y="106"/>
                  </a:lnTo>
                  <a:lnTo>
                    <a:pt x="78" y="106"/>
                  </a:lnTo>
                  <a:lnTo>
                    <a:pt x="78" y="106"/>
                  </a:lnTo>
                  <a:lnTo>
                    <a:pt x="78" y="107"/>
                  </a:lnTo>
                  <a:lnTo>
                    <a:pt x="79" y="109"/>
                  </a:lnTo>
                  <a:lnTo>
                    <a:pt x="79" y="109"/>
                  </a:lnTo>
                  <a:lnTo>
                    <a:pt x="79" y="110"/>
                  </a:lnTo>
                  <a:lnTo>
                    <a:pt x="79" y="110"/>
                  </a:lnTo>
                  <a:lnTo>
                    <a:pt x="79" y="112"/>
                  </a:lnTo>
                  <a:lnTo>
                    <a:pt x="79" y="112"/>
                  </a:lnTo>
                  <a:lnTo>
                    <a:pt x="80" y="112"/>
                  </a:lnTo>
                  <a:lnTo>
                    <a:pt x="80" y="113"/>
                  </a:lnTo>
                  <a:lnTo>
                    <a:pt x="80" y="113"/>
                  </a:lnTo>
                  <a:lnTo>
                    <a:pt x="80" y="113"/>
                  </a:lnTo>
                  <a:lnTo>
                    <a:pt x="80" y="114"/>
                  </a:lnTo>
                  <a:lnTo>
                    <a:pt x="80" y="114"/>
                  </a:lnTo>
                  <a:lnTo>
                    <a:pt x="80" y="114"/>
                  </a:lnTo>
                  <a:lnTo>
                    <a:pt x="80" y="114"/>
                  </a:lnTo>
                  <a:lnTo>
                    <a:pt x="81" y="115"/>
                  </a:lnTo>
                  <a:lnTo>
                    <a:pt x="81" y="115"/>
                  </a:lnTo>
                  <a:lnTo>
                    <a:pt x="81" y="115"/>
                  </a:lnTo>
                  <a:lnTo>
                    <a:pt x="81" y="115"/>
                  </a:lnTo>
                  <a:lnTo>
                    <a:pt x="81" y="115"/>
                  </a:lnTo>
                  <a:lnTo>
                    <a:pt x="81" y="115"/>
                  </a:lnTo>
                  <a:lnTo>
                    <a:pt x="81" y="115"/>
                  </a:lnTo>
                  <a:lnTo>
                    <a:pt x="81" y="115"/>
                  </a:lnTo>
                  <a:lnTo>
                    <a:pt x="81" y="116"/>
                  </a:lnTo>
                  <a:lnTo>
                    <a:pt x="81" y="116"/>
                  </a:lnTo>
                  <a:lnTo>
                    <a:pt x="81" y="116"/>
                  </a:lnTo>
                  <a:lnTo>
                    <a:pt x="81" y="116"/>
                  </a:lnTo>
                  <a:lnTo>
                    <a:pt x="82" y="116"/>
                  </a:lnTo>
                  <a:lnTo>
                    <a:pt x="82" y="116"/>
                  </a:lnTo>
                  <a:lnTo>
                    <a:pt x="82" y="116"/>
                  </a:lnTo>
                  <a:lnTo>
                    <a:pt x="82" y="116"/>
                  </a:lnTo>
                  <a:lnTo>
                    <a:pt x="82" y="115"/>
                  </a:lnTo>
                  <a:lnTo>
                    <a:pt x="82" y="115"/>
                  </a:lnTo>
                  <a:lnTo>
                    <a:pt x="82" y="115"/>
                  </a:lnTo>
                  <a:lnTo>
                    <a:pt x="82" y="115"/>
                  </a:lnTo>
                  <a:lnTo>
                    <a:pt x="82" y="115"/>
                  </a:lnTo>
                  <a:lnTo>
                    <a:pt x="83" y="115"/>
                  </a:lnTo>
                  <a:lnTo>
                    <a:pt x="83" y="115"/>
                  </a:lnTo>
                  <a:lnTo>
                    <a:pt x="83" y="115"/>
                  </a:lnTo>
                  <a:lnTo>
                    <a:pt x="83" y="114"/>
                  </a:lnTo>
                  <a:lnTo>
                    <a:pt x="83" y="114"/>
                  </a:lnTo>
                  <a:lnTo>
                    <a:pt x="83" y="114"/>
                  </a:lnTo>
                  <a:lnTo>
                    <a:pt x="83" y="114"/>
                  </a:lnTo>
                  <a:lnTo>
                    <a:pt x="83" y="113"/>
                  </a:lnTo>
                  <a:lnTo>
                    <a:pt x="83" y="113"/>
                  </a:lnTo>
                  <a:lnTo>
                    <a:pt x="83" y="112"/>
                  </a:lnTo>
                  <a:lnTo>
                    <a:pt x="84" y="112"/>
                  </a:lnTo>
                  <a:lnTo>
                    <a:pt x="84" y="112"/>
                  </a:lnTo>
                  <a:lnTo>
                    <a:pt x="84" y="111"/>
                  </a:lnTo>
                  <a:lnTo>
                    <a:pt x="84" y="111"/>
                  </a:lnTo>
                  <a:lnTo>
                    <a:pt x="84" y="110"/>
                  </a:lnTo>
                  <a:lnTo>
                    <a:pt x="84" y="110"/>
                  </a:lnTo>
                  <a:lnTo>
                    <a:pt x="85" y="108"/>
                  </a:lnTo>
                  <a:lnTo>
                    <a:pt x="85" y="108"/>
                  </a:lnTo>
                  <a:lnTo>
                    <a:pt x="85" y="107"/>
                  </a:lnTo>
                  <a:lnTo>
                    <a:pt x="85" y="106"/>
                  </a:lnTo>
                  <a:lnTo>
                    <a:pt x="85" y="104"/>
                  </a:lnTo>
                  <a:lnTo>
                    <a:pt x="85" y="104"/>
                  </a:lnTo>
                  <a:lnTo>
                    <a:pt x="86" y="103"/>
                  </a:lnTo>
                  <a:lnTo>
                    <a:pt x="86" y="102"/>
                  </a:lnTo>
                  <a:lnTo>
                    <a:pt x="86" y="100"/>
                  </a:lnTo>
                  <a:lnTo>
                    <a:pt x="87" y="95"/>
                  </a:lnTo>
                  <a:lnTo>
                    <a:pt x="87" y="94"/>
                  </a:lnTo>
                  <a:lnTo>
                    <a:pt x="87" y="93"/>
                  </a:lnTo>
                  <a:lnTo>
                    <a:pt x="87" y="92"/>
                  </a:lnTo>
                  <a:lnTo>
                    <a:pt x="87" y="89"/>
                  </a:lnTo>
                  <a:lnTo>
                    <a:pt x="88" y="83"/>
                  </a:lnTo>
                  <a:lnTo>
                    <a:pt x="88" y="83"/>
                  </a:lnTo>
                  <a:lnTo>
                    <a:pt x="88" y="82"/>
                  </a:lnTo>
                  <a:lnTo>
                    <a:pt x="89" y="80"/>
                  </a:lnTo>
                  <a:lnTo>
                    <a:pt x="89" y="77"/>
                  </a:lnTo>
                  <a:lnTo>
                    <a:pt x="90" y="71"/>
                  </a:lnTo>
                  <a:lnTo>
                    <a:pt x="91" y="57"/>
                  </a:lnTo>
                  <a:lnTo>
                    <a:pt x="91" y="56"/>
                  </a:lnTo>
                  <a:lnTo>
                    <a:pt x="91" y="55"/>
                  </a:lnTo>
                  <a:lnTo>
                    <a:pt x="91" y="53"/>
                  </a:lnTo>
                  <a:lnTo>
                    <a:pt x="92" y="50"/>
                  </a:lnTo>
                  <a:lnTo>
                    <a:pt x="93" y="42"/>
                  </a:lnTo>
                  <a:lnTo>
                    <a:pt x="93" y="42"/>
                  </a:lnTo>
                  <a:lnTo>
                    <a:pt x="93" y="41"/>
                  </a:lnTo>
                  <a:lnTo>
                    <a:pt x="93" y="39"/>
                  </a:lnTo>
                  <a:lnTo>
                    <a:pt x="93" y="35"/>
                  </a:lnTo>
                  <a:lnTo>
                    <a:pt x="94" y="29"/>
                  </a:lnTo>
                  <a:lnTo>
                    <a:pt x="94" y="28"/>
                  </a:lnTo>
                  <a:lnTo>
                    <a:pt x="94" y="27"/>
                  </a:lnTo>
                  <a:lnTo>
                    <a:pt x="94" y="26"/>
                  </a:lnTo>
                  <a:lnTo>
                    <a:pt x="95" y="22"/>
                  </a:lnTo>
                  <a:lnTo>
                    <a:pt x="95" y="22"/>
                  </a:lnTo>
                  <a:lnTo>
                    <a:pt x="95" y="21"/>
                  </a:lnTo>
                  <a:lnTo>
                    <a:pt x="95" y="20"/>
                  </a:lnTo>
                  <a:lnTo>
                    <a:pt x="95" y="17"/>
                  </a:lnTo>
                  <a:lnTo>
                    <a:pt x="96" y="16"/>
                  </a:lnTo>
                  <a:lnTo>
                    <a:pt x="96" y="16"/>
                  </a:lnTo>
                  <a:lnTo>
                    <a:pt x="96" y="14"/>
                  </a:lnTo>
                  <a:lnTo>
                    <a:pt x="96" y="12"/>
                  </a:lnTo>
                  <a:lnTo>
                    <a:pt x="96" y="11"/>
                  </a:lnTo>
                  <a:lnTo>
                    <a:pt x="97" y="11"/>
                  </a:lnTo>
                  <a:lnTo>
                    <a:pt x="97" y="10"/>
                  </a:lnTo>
                  <a:lnTo>
                    <a:pt x="97" y="8"/>
                  </a:lnTo>
                  <a:lnTo>
                    <a:pt x="97" y="7"/>
                  </a:lnTo>
                  <a:lnTo>
                    <a:pt x="97" y="7"/>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1" name="Freeform 73"/>
            <p:cNvSpPr>
              <a:spLocks/>
            </p:cNvSpPr>
            <p:nvPr/>
          </p:nvSpPr>
          <p:spPr bwMode="auto">
            <a:xfrm>
              <a:off x="3685" y="2186"/>
              <a:ext cx="95" cy="116"/>
            </a:xfrm>
            <a:custGeom>
              <a:avLst/>
              <a:gdLst/>
              <a:ahLst/>
              <a:cxnLst>
                <a:cxn ang="0">
                  <a:pos x="1" y="3"/>
                </a:cxn>
                <a:cxn ang="0">
                  <a:pos x="2" y="1"/>
                </a:cxn>
                <a:cxn ang="0">
                  <a:pos x="3" y="0"/>
                </a:cxn>
                <a:cxn ang="0">
                  <a:pos x="4" y="0"/>
                </a:cxn>
                <a:cxn ang="0">
                  <a:pos x="4" y="0"/>
                </a:cxn>
                <a:cxn ang="0">
                  <a:pos x="5" y="3"/>
                </a:cxn>
                <a:cxn ang="0">
                  <a:pos x="7" y="9"/>
                </a:cxn>
                <a:cxn ang="0">
                  <a:pos x="8" y="18"/>
                </a:cxn>
                <a:cxn ang="0">
                  <a:pos x="12" y="49"/>
                </a:cxn>
                <a:cxn ang="0">
                  <a:pos x="14" y="71"/>
                </a:cxn>
                <a:cxn ang="0">
                  <a:pos x="16" y="92"/>
                </a:cxn>
                <a:cxn ang="0">
                  <a:pos x="19" y="106"/>
                </a:cxn>
                <a:cxn ang="0">
                  <a:pos x="20" y="112"/>
                </a:cxn>
                <a:cxn ang="0">
                  <a:pos x="21" y="114"/>
                </a:cxn>
                <a:cxn ang="0">
                  <a:pos x="21" y="115"/>
                </a:cxn>
                <a:cxn ang="0">
                  <a:pos x="22" y="116"/>
                </a:cxn>
                <a:cxn ang="0">
                  <a:pos x="23" y="115"/>
                </a:cxn>
                <a:cxn ang="0">
                  <a:pos x="23" y="113"/>
                </a:cxn>
                <a:cxn ang="0">
                  <a:pos x="25" y="109"/>
                </a:cxn>
                <a:cxn ang="0">
                  <a:pos x="27" y="98"/>
                </a:cxn>
                <a:cxn ang="0">
                  <a:pos x="30" y="64"/>
                </a:cxn>
                <a:cxn ang="0">
                  <a:pos x="33" y="33"/>
                </a:cxn>
                <a:cxn ang="0">
                  <a:pos x="36" y="16"/>
                </a:cxn>
                <a:cxn ang="0">
                  <a:pos x="37" y="8"/>
                </a:cxn>
                <a:cxn ang="0">
                  <a:pos x="38" y="3"/>
                </a:cxn>
                <a:cxn ang="0">
                  <a:pos x="39" y="1"/>
                </a:cxn>
                <a:cxn ang="0">
                  <a:pos x="40" y="0"/>
                </a:cxn>
                <a:cxn ang="0">
                  <a:pos x="40" y="0"/>
                </a:cxn>
                <a:cxn ang="0">
                  <a:pos x="41" y="1"/>
                </a:cxn>
                <a:cxn ang="0">
                  <a:pos x="42" y="3"/>
                </a:cxn>
                <a:cxn ang="0">
                  <a:pos x="43" y="7"/>
                </a:cxn>
                <a:cxn ang="0">
                  <a:pos x="45" y="20"/>
                </a:cxn>
                <a:cxn ang="0">
                  <a:pos x="48" y="44"/>
                </a:cxn>
                <a:cxn ang="0">
                  <a:pos x="52" y="86"/>
                </a:cxn>
                <a:cxn ang="0">
                  <a:pos x="54" y="98"/>
                </a:cxn>
                <a:cxn ang="0">
                  <a:pos x="55" y="106"/>
                </a:cxn>
                <a:cxn ang="0">
                  <a:pos x="56" y="111"/>
                </a:cxn>
                <a:cxn ang="0">
                  <a:pos x="57" y="114"/>
                </a:cxn>
                <a:cxn ang="0">
                  <a:pos x="58" y="115"/>
                </a:cxn>
                <a:cxn ang="0">
                  <a:pos x="59" y="116"/>
                </a:cxn>
                <a:cxn ang="0">
                  <a:pos x="59" y="115"/>
                </a:cxn>
                <a:cxn ang="0">
                  <a:pos x="60" y="112"/>
                </a:cxn>
                <a:cxn ang="0">
                  <a:pos x="61" y="107"/>
                </a:cxn>
                <a:cxn ang="0">
                  <a:pos x="63" y="97"/>
                </a:cxn>
                <a:cxn ang="0">
                  <a:pos x="67" y="64"/>
                </a:cxn>
                <a:cxn ang="0">
                  <a:pos x="70" y="34"/>
                </a:cxn>
                <a:cxn ang="0">
                  <a:pos x="72" y="12"/>
                </a:cxn>
                <a:cxn ang="0">
                  <a:pos x="74" y="4"/>
                </a:cxn>
                <a:cxn ang="0">
                  <a:pos x="75" y="1"/>
                </a:cxn>
                <a:cxn ang="0">
                  <a:pos x="76" y="0"/>
                </a:cxn>
                <a:cxn ang="0">
                  <a:pos x="76" y="0"/>
                </a:cxn>
                <a:cxn ang="0">
                  <a:pos x="77" y="0"/>
                </a:cxn>
                <a:cxn ang="0">
                  <a:pos x="78" y="3"/>
                </a:cxn>
                <a:cxn ang="0">
                  <a:pos x="79" y="8"/>
                </a:cxn>
                <a:cxn ang="0">
                  <a:pos x="82" y="23"/>
                </a:cxn>
                <a:cxn ang="0">
                  <a:pos x="85" y="51"/>
                </a:cxn>
                <a:cxn ang="0">
                  <a:pos x="88" y="90"/>
                </a:cxn>
                <a:cxn ang="0">
                  <a:pos x="90" y="104"/>
                </a:cxn>
                <a:cxn ang="0">
                  <a:pos x="92" y="111"/>
                </a:cxn>
                <a:cxn ang="0">
                  <a:pos x="93" y="114"/>
                </a:cxn>
                <a:cxn ang="0">
                  <a:pos x="94" y="115"/>
                </a:cxn>
                <a:cxn ang="0">
                  <a:pos x="94" y="116"/>
                </a:cxn>
              </a:cxnLst>
              <a:rect l="0" t="0" r="r" b="b"/>
              <a:pathLst>
                <a:path w="95" h="116">
                  <a:moveTo>
                    <a:pt x="0" y="7"/>
                  </a:moveTo>
                  <a:lnTo>
                    <a:pt x="0" y="6"/>
                  </a:lnTo>
                  <a:lnTo>
                    <a:pt x="0" y="6"/>
                  </a:lnTo>
                  <a:lnTo>
                    <a:pt x="1" y="5"/>
                  </a:lnTo>
                  <a:lnTo>
                    <a:pt x="1" y="4"/>
                  </a:lnTo>
                  <a:lnTo>
                    <a:pt x="1" y="4"/>
                  </a:lnTo>
                  <a:lnTo>
                    <a:pt x="1" y="4"/>
                  </a:lnTo>
                  <a:lnTo>
                    <a:pt x="1" y="3"/>
                  </a:lnTo>
                  <a:lnTo>
                    <a:pt x="1" y="3"/>
                  </a:lnTo>
                  <a:lnTo>
                    <a:pt x="1" y="2"/>
                  </a:lnTo>
                  <a:lnTo>
                    <a:pt x="2" y="2"/>
                  </a:lnTo>
                  <a:lnTo>
                    <a:pt x="2" y="2"/>
                  </a:lnTo>
                  <a:lnTo>
                    <a:pt x="2" y="2"/>
                  </a:lnTo>
                  <a:lnTo>
                    <a:pt x="2" y="1"/>
                  </a:lnTo>
                  <a:lnTo>
                    <a:pt x="2" y="1"/>
                  </a:lnTo>
                  <a:lnTo>
                    <a:pt x="2" y="1"/>
                  </a:lnTo>
                  <a:lnTo>
                    <a:pt x="2" y="1"/>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0"/>
                  </a:lnTo>
                  <a:lnTo>
                    <a:pt x="4" y="1"/>
                  </a:lnTo>
                  <a:lnTo>
                    <a:pt x="4" y="1"/>
                  </a:lnTo>
                  <a:lnTo>
                    <a:pt x="5" y="1"/>
                  </a:lnTo>
                  <a:lnTo>
                    <a:pt x="5" y="1"/>
                  </a:lnTo>
                  <a:lnTo>
                    <a:pt x="5" y="2"/>
                  </a:lnTo>
                  <a:lnTo>
                    <a:pt x="5" y="2"/>
                  </a:lnTo>
                  <a:lnTo>
                    <a:pt x="5" y="2"/>
                  </a:lnTo>
                  <a:lnTo>
                    <a:pt x="5" y="3"/>
                  </a:lnTo>
                  <a:lnTo>
                    <a:pt x="5" y="3"/>
                  </a:lnTo>
                  <a:lnTo>
                    <a:pt x="6" y="4"/>
                  </a:lnTo>
                  <a:lnTo>
                    <a:pt x="6" y="4"/>
                  </a:lnTo>
                  <a:lnTo>
                    <a:pt x="6" y="6"/>
                  </a:lnTo>
                  <a:lnTo>
                    <a:pt x="6" y="6"/>
                  </a:lnTo>
                  <a:lnTo>
                    <a:pt x="6" y="7"/>
                  </a:lnTo>
                  <a:lnTo>
                    <a:pt x="6" y="8"/>
                  </a:lnTo>
                  <a:lnTo>
                    <a:pt x="7" y="9"/>
                  </a:lnTo>
                  <a:lnTo>
                    <a:pt x="7" y="10"/>
                  </a:lnTo>
                  <a:lnTo>
                    <a:pt x="7" y="10"/>
                  </a:lnTo>
                  <a:lnTo>
                    <a:pt x="7" y="11"/>
                  </a:lnTo>
                  <a:lnTo>
                    <a:pt x="7" y="14"/>
                  </a:lnTo>
                  <a:lnTo>
                    <a:pt x="8" y="14"/>
                  </a:lnTo>
                  <a:lnTo>
                    <a:pt x="8" y="15"/>
                  </a:lnTo>
                  <a:lnTo>
                    <a:pt x="8" y="16"/>
                  </a:lnTo>
                  <a:lnTo>
                    <a:pt x="8" y="18"/>
                  </a:lnTo>
                  <a:lnTo>
                    <a:pt x="9" y="24"/>
                  </a:lnTo>
                  <a:lnTo>
                    <a:pt x="9" y="24"/>
                  </a:lnTo>
                  <a:lnTo>
                    <a:pt x="9" y="25"/>
                  </a:lnTo>
                  <a:lnTo>
                    <a:pt x="9" y="26"/>
                  </a:lnTo>
                  <a:lnTo>
                    <a:pt x="10" y="29"/>
                  </a:lnTo>
                  <a:lnTo>
                    <a:pt x="10" y="35"/>
                  </a:lnTo>
                  <a:lnTo>
                    <a:pt x="12" y="48"/>
                  </a:lnTo>
                  <a:lnTo>
                    <a:pt x="12" y="49"/>
                  </a:lnTo>
                  <a:lnTo>
                    <a:pt x="12" y="50"/>
                  </a:lnTo>
                  <a:lnTo>
                    <a:pt x="12" y="52"/>
                  </a:lnTo>
                  <a:lnTo>
                    <a:pt x="12" y="56"/>
                  </a:lnTo>
                  <a:lnTo>
                    <a:pt x="13" y="63"/>
                  </a:lnTo>
                  <a:lnTo>
                    <a:pt x="13" y="64"/>
                  </a:lnTo>
                  <a:lnTo>
                    <a:pt x="13" y="65"/>
                  </a:lnTo>
                  <a:lnTo>
                    <a:pt x="14" y="67"/>
                  </a:lnTo>
                  <a:lnTo>
                    <a:pt x="14" y="71"/>
                  </a:lnTo>
                  <a:lnTo>
                    <a:pt x="15" y="78"/>
                  </a:lnTo>
                  <a:lnTo>
                    <a:pt x="15" y="79"/>
                  </a:lnTo>
                  <a:lnTo>
                    <a:pt x="15" y="80"/>
                  </a:lnTo>
                  <a:lnTo>
                    <a:pt x="15" y="81"/>
                  </a:lnTo>
                  <a:lnTo>
                    <a:pt x="15" y="84"/>
                  </a:lnTo>
                  <a:lnTo>
                    <a:pt x="16" y="91"/>
                  </a:lnTo>
                  <a:lnTo>
                    <a:pt x="16" y="92"/>
                  </a:lnTo>
                  <a:lnTo>
                    <a:pt x="16" y="92"/>
                  </a:lnTo>
                  <a:lnTo>
                    <a:pt x="17" y="94"/>
                  </a:lnTo>
                  <a:lnTo>
                    <a:pt x="17" y="97"/>
                  </a:lnTo>
                  <a:lnTo>
                    <a:pt x="18" y="102"/>
                  </a:lnTo>
                  <a:lnTo>
                    <a:pt x="18" y="102"/>
                  </a:lnTo>
                  <a:lnTo>
                    <a:pt x="18" y="103"/>
                  </a:lnTo>
                  <a:lnTo>
                    <a:pt x="18" y="104"/>
                  </a:lnTo>
                  <a:lnTo>
                    <a:pt x="18" y="106"/>
                  </a:lnTo>
                  <a:lnTo>
                    <a:pt x="19" y="106"/>
                  </a:lnTo>
                  <a:lnTo>
                    <a:pt x="19" y="107"/>
                  </a:lnTo>
                  <a:lnTo>
                    <a:pt x="19" y="108"/>
                  </a:lnTo>
                  <a:lnTo>
                    <a:pt x="19" y="110"/>
                  </a:lnTo>
                  <a:lnTo>
                    <a:pt x="19" y="110"/>
                  </a:lnTo>
                  <a:lnTo>
                    <a:pt x="19" y="110"/>
                  </a:lnTo>
                  <a:lnTo>
                    <a:pt x="19" y="111"/>
                  </a:lnTo>
                  <a:lnTo>
                    <a:pt x="20" y="111"/>
                  </a:lnTo>
                  <a:lnTo>
                    <a:pt x="20" y="112"/>
                  </a:lnTo>
                  <a:lnTo>
                    <a:pt x="20" y="112"/>
                  </a:lnTo>
                  <a:lnTo>
                    <a:pt x="20" y="112"/>
                  </a:lnTo>
                  <a:lnTo>
                    <a:pt x="20" y="113"/>
                  </a:lnTo>
                  <a:lnTo>
                    <a:pt x="20" y="113"/>
                  </a:lnTo>
                  <a:lnTo>
                    <a:pt x="20" y="114"/>
                  </a:lnTo>
                  <a:lnTo>
                    <a:pt x="20" y="114"/>
                  </a:lnTo>
                  <a:lnTo>
                    <a:pt x="21" y="114"/>
                  </a:lnTo>
                  <a:lnTo>
                    <a:pt x="21" y="114"/>
                  </a:lnTo>
                  <a:lnTo>
                    <a:pt x="21" y="114"/>
                  </a:lnTo>
                  <a:lnTo>
                    <a:pt x="21" y="115"/>
                  </a:lnTo>
                  <a:lnTo>
                    <a:pt x="21" y="115"/>
                  </a:lnTo>
                  <a:lnTo>
                    <a:pt x="21" y="115"/>
                  </a:lnTo>
                  <a:lnTo>
                    <a:pt x="21" y="115"/>
                  </a:lnTo>
                  <a:lnTo>
                    <a:pt x="21" y="115"/>
                  </a:lnTo>
                  <a:lnTo>
                    <a:pt x="21" y="115"/>
                  </a:lnTo>
                  <a:lnTo>
                    <a:pt x="21" y="115"/>
                  </a:lnTo>
                  <a:lnTo>
                    <a:pt x="21" y="115"/>
                  </a:lnTo>
                  <a:lnTo>
                    <a:pt x="21" y="116"/>
                  </a:lnTo>
                  <a:lnTo>
                    <a:pt x="22" y="116"/>
                  </a:lnTo>
                  <a:lnTo>
                    <a:pt x="22" y="116"/>
                  </a:lnTo>
                  <a:lnTo>
                    <a:pt x="22" y="116"/>
                  </a:lnTo>
                  <a:lnTo>
                    <a:pt x="22" y="116"/>
                  </a:lnTo>
                  <a:lnTo>
                    <a:pt x="22" y="116"/>
                  </a:lnTo>
                  <a:lnTo>
                    <a:pt x="22" y="116"/>
                  </a:lnTo>
                  <a:lnTo>
                    <a:pt x="22" y="116"/>
                  </a:lnTo>
                  <a:lnTo>
                    <a:pt x="22" y="115"/>
                  </a:lnTo>
                  <a:lnTo>
                    <a:pt x="22" y="115"/>
                  </a:lnTo>
                  <a:lnTo>
                    <a:pt x="22" y="115"/>
                  </a:lnTo>
                  <a:lnTo>
                    <a:pt x="23" y="115"/>
                  </a:lnTo>
                  <a:lnTo>
                    <a:pt x="23" y="115"/>
                  </a:lnTo>
                  <a:lnTo>
                    <a:pt x="23" y="115"/>
                  </a:lnTo>
                  <a:lnTo>
                    <a:pt x="23" y="115"/>
                  </a:lnTo>
                  <a:lnTo>
                    <a:pt x="23" y="115"/>
                  </a:lnTo>
                  <a:lnTo>
                    <a:pt x="23" y="115"/>
                  </a:lnTo>
                  <a:lnTo>
                    <a:pt x="23" y="114"/>
                  </a:lnTo>
                  <a:lnTo>
                    <a:pt x="23" y="114"/>
                  </a:lnTo>
                  <a:lnTo>
                    <a:pt x="23" y="114"/>
                  </a:lnTo>
                  <a:lnTo>
                    <a:pt x="23" y="114"/>
                  </a:lnTo>
                  <a:lnTo>
                    <a:pt x="23" y="113"/>
                  </a:lnTo>
                  <a:lnTo>
                    <a:pt x="23" y="113"/>
                  </a:lnTo>
                  <a:lnTo>
                    <a:pt x="24" y="113"/>
                  </a:lnTo>
                  <a:lnTo>
                    <a:pt x="24" y="112"/>
                  </a:lnTo>
                  <a:lnTo>
                    <a:pt x="24" y="112"/>
                  </a:lnTo>
                  <a:lnTo>
                    <a:pt x="24" y="112"/>
                  </a:lnTo>
                  <a:lnTo>
                    <a:pt x="24" y="111"/>
                  </a:lnTo>
                  <a:lnTo>
                    <a:pt x="24" y="111"/>
                  </a:lnTo>
                  <a:lnTo>
                    <a:pt x="24" y="110"/>
                  </a:lnTo>
                  <a:lnTo>
                    <a:pt x="25" y="109"/>
                  </a:lnTo>
                  <a:lnTo>
                    <a:pt x="25" y="108"/>
                  </a:lnTo>
                  <a:lnTo>
                    <a:pt x="25" y="108"/>
                  </a:lnTo>
                  <a:lnTo>
                    <a:pt x="25" y="107"/>
                  </a:lnTo>
                  <a:lnTo>
                    <a:pt x="25" y="105"/>
                  </a:lnTo>
                  <a:lnTo>
                    <a:pt x="26" y="101"/>
                  </a:lnTo>
                  <a:lnTo>
                    <a:pt x="26" y="100"/>
                  </a:lnTo>
                  <a:lnTo>
                    <a:pt x="26" y="100"/>
                  </a:lnTo>
                  <a:lnTo>
                    <a:pt x="27" y="98"/>
                  </a:lnTo>
                  <a:lnTo>
                    <a:pt x="27" y="96"/>
                  </a:lnTo>
                  <a:lnTo>
                    <a:pt x="27" y="90"/>
                  </a:lnTo>
                  <a:lnTo>
                    <a:pt x="29" y="78"/>
                  </a:lnTo>
                  <a:lnTo>
                    <a:pt x="29" y="78"/>
                  </a:lnTo>
                  <a:lnTo>
                    <a:pt x="29" y="77"/>
                  </a:lnTo>
                  <a:lnTo>
                    <a:pt x="29" y="75"/>
                  </a:lnTo>
                  <a:lnTo>
                    <a:pt x="30" y="71"/>
                  </a:lnTo>
                  <a:lnTo>
                    <a:pt x="30" y="64"/>
                  </a:lnTo>
                  <a:lnTo>
                    <a:pt x="32" y="49"/>
                  </a:lnTo>
                  <a:lnTo>
                    <a:pt x="32" y="48"/>
                  </a:lnTo>
                  <a:lnTo>
                    <a:pt x="32" y="47"/>
                  </a:lnTo>
                  <a:lnTo>
                    <a:pt x="32" y="46"/>
                  </a:lnTo>
                  <a:lnTo>
                    <a:pt x="33" y="42"/>
                  </a:lnTo>
                  <a:lnTo>
                    <a:pt x="33" y="35"/>
                  </a:lnTo>
                  <a:lnTo>
                    <a:pt x="33" y="34"/>
                  </a:lnTo>
                  <a:lnTo>
                    <a:pt x="33" y="33"/>
                  </a:lnTo>
                  <a:lnTo>
                    <a:pt x="34" y="32"/>
                  </a:lnTo>
                  <a:lnTo>
                    <a:pt x="34" y="28"/>
                  </a:lnTo>
                  <a:lnTo>
                    <a:pt x="35" y="22"/>
                  </a:lnTo>
                  <a:lnTo>
                    <a:pt x="35" y="21"/>
                  </a:lnTo>
                  <a:lnTo>
                    <a:pt x="35" y="21"/>
                  </a:lnTo>
                  <a:lnTo>
                    <a:pt x="35" y="19"/>
                  </a:lnTo>
                  <a:lnTo>
                    <a:pt x="35" y="17"/>
                  </a:lnTo>
                  <a:lnTo>
                    <a:pt x="36" y="16"/>
                  </a:lnTo>
                  <a:lnTo>
                    <a:pt x="36" y="16"/>
                  </a:lnTo>
                  <a:lnTo>
                    <a:pt x="36" y="14"/>
                  </a:lnTo>
                  <a:lnTo>
                    <a:pt x="36" y="12"/>
                  </a:lnTo>
                  <a:lnTo>
                    <a:pt x="36" y="12"/>
                  </a:lnTo>
                  <a:lnTo>
                    <a:pt x="36" y="11"/>
                  </a:lnTo>
                  <a:lnTo>
                    <a:pt x="37" y="10"/>
                  </a:lnTo>
                  <a:lnTo>
                    <a:pt x="37" y="8"/>
                  </a:lnTo>
                  <a:lnTo>
                    <a:pt x="37" y="8"/>
                  </a:lnTo>
                  <a:lnTo>
                    <a:pt x="37" y="7"/>
                  </a:lnTo>
                  <a:lnTo>
                    <a:pt x="37" y="6"/>
                  </a:lnTo>
                  <a:lnTo>
                    <a:pt x="38" y="5"/>
                  </a:lnTo>
                  <a:lnTo>
                    <a:pt x="38" y="4"/>
                  </a:lnTo>
                  <a:lnTo>
                    <a:pt x="38" y="4"/>
                  </a:lnTo>
                  <a:lnTo>
                    <a:pt x="38" y="4"/>
                  </a:lnTo>
                  <a:lnTo>
                    <a:pt x="38" y="3"/>
                  </a:lnTo>
                  <a:lnTo>
                    <a:pt x="38" y="3"/>
                  </a:lnTo>
                  <a:lnTo>
                    <a:pt x="38" y="2"/>
                  </a:lnTo>
                  <a:lnTo>
                    <a:pt x="38" y="2"/>
                  </a:lnTo>
                  <a:lnTo>
                    <a:pt x="39" y="2"/>
                  </a:lnTo>
                  <a:lnTo>
                    <a:pt x="39" y="2"/>
                  </a:lnTo>
                  <a:lnTo>
                    <a:pt x="39" y="1"/>
                  </a:lnTo>
                  <a:lnTo>
                    <a:pt x="39" y="1"/>
                  </a:lnTo>
                  <a:lnTo>
                    <a:pt x="39" y="1"/>
                  </a:lnTo>
                  <a:lnTo>
                    <a:pt x="39" y="1"/>
                  </a:lnTo>
                  <a:lnTo>
                    <a:pt x="39" y="0"/>
                  </a:lnTo>
                  <a:lnTo>
                    <a:pt x="39" y="0"/>
                  </a:lnTo>
                  <a:lnTo>
                    <a:pt x="39" y="0"/>
                  </a:lnTo>
                  <a:lnTo>
                    <a:pt x="39" y="0"/>
                  </a:lnTo>
                  <a:lnTo>
                    <a:pt x="39" y="0"/>
                  </a:lnTo>
                  <a:lnTo>
                    <a:pt x="40" y="0"/>
                  </a:lnTo>
                  <a:lnTo>
                    <a:pt x="40" y="0"/>
                  </a:lnTo>
                  <a:lnTo>
                    <a:pt x="40" y="0"/>
                  </a:lnTo>
                  <a:lnTo>
                    <a:pt x="40" y="0"/>
                  </a:lnTo>
                  <a:lnTo>
                    <a:pt x="40" y="0"/>
                  </a:lnTo>
                  <a:lnTo>
                    <a:pt x="40" y="0"/>
                  </a:lnTo>
                  <a:lnTo>
                    <a:pt x="40" y="0"/>
                  </a:lnTo>
                  <a:lnTo>
                    <a:pt x="40" y="0"/>
                  </a:lnTo>
                  <a:lnTo>
                    <a:pt x="40" y="0"/>
                  </a:lnTo>
                  <a:lnTo>
                    <a:pt x="40" y="0"/>
                  </a:lnTo>
                  <a:lnTo>
                    <a:pt x="40" y="0"/>
                  </a:lnTo>
                  <a:lnTo>
                    <a:pt x="41" y="0"/>
                  </a:lnTo>
                  <a:lnTo>
                    <a:pt x="41" y="0"/>
                  </a:lnTo>
                  <a:lnTo>
                    <a:pt x="41" y="0"/>
                  </a:lnTo>
                  <a:lnTo>
                    <a:pt x="41" y="0"/>
                  </a:lnTo>
                  <a:lnTo>
                    <a:pt x="41" y="0"/>
                  </a:lnTo>
                  <a:lnTo>
                    <a:pt x="41" y="0"/>
                  </a:lnTo>
                  <a:lnTo>
                    <a:pt x="41" y="0"/>
                  </a:lnTo>
                  <a:lnTo>
                    <a:pt x="41" y="1"/>
                  </a:lnTo>
                  <a:lnTo>
                    <a:pt x="41" y="1"/>
                  </a:lnTo>
                  <a:lnTo>
                    <a:pt x="41" y="1"/>
                  </a:lnTo>
                  <a:lnTo>
                    <a:pt x="41" y="1"/>
                  </a:lnTo>
                  <a:lnTo>
                    <a:pt x="42" y="1"/>
                  </a:lnTo>
                  <a:lnTo>
                    <a:pt x="42" y="2"/>
                  </a:lnTo>
                  <a:lnTo>
                    <a:pt x="42" y="2"/>
                  </a:lnTo>
                  <a:lnTo>
                    <a:pt x="42" y="2"/>
                  </a:lnTo>
                  <a:lnTo>
                    <a:pt x="42" y="3"/>
                  </a:lnTo>
                  <a:lnTo>
                    <a:pt x="42" y="3"/>
                  </a:lnTo>
                  <a:lnTo>
                    <a:pt x="42" y="4"/>
                  </a:lnTo>
                  <a:lnTo>
                    <a:pt x="42" y="4"/>
                  </a:lnTo>
                  <a:lnTo>
                    <a:pt x="43" y="4"/>
                  </a:lnTo>
                  <a:lnTo>
                    <a:pt x="43" y="5"/>
                  </a:lnTo>
                  <a:lnTo>
                    <a:pt x="43" y="6"/>
                  </a:lnTo>
                  <a:lnTo>
                    <a:pt x="43" y="6"/>
                  </a:lnTo>
                  <a:lnTo>
                    <a:pt x="43" y="7"/>
                  </a:lnTo>
                  <a:lnTo>
                    <a:pt x="43" y="9"/>
                  </a:lnTo>
                  <a:lnTo>
                    <a:pt x="43" y="10"/>
                  </a:lnTo>
                  <a:lnTo>
                    <a:pt x="44" y="10"/>
                  </a:lnTo>
                  <a:lnTo>
                    <a:pt x="44" y="11"/>
                  </a:lnTo>
                  <a:lnTo>
                    <a:pt x="44" y="14"/>
                  </a:lnTo>
                  <a:lnTo>
                    <a:pt x="45" y="19"/>
                  </a:lnTo>
                  <a:lnTo>
                    <a:pt x="45" y="20"/>
                  </a:lnTo>
                  <a:lnTo>
                    <a:pt x="45" y="20"/>
                  </a:lnTo>
                  <a:lnTo>
                    <a:pt x="45" y="22"/>
                  </a:lnTo>
                  <a:lnTo>
                    <a:pt x="46" y="25"/>
                  </a:lnTo>
                  <a:lnTo>
                    <a:pt x="47" y="31"/>
                  </a:lnTo>
                  <a:lnTo>
                    <a:pt x="47" y="32"/>
                  </a:lnTo>
                  <a:lnTo>
                    <a:pt x="47" y="33"/>
                  </a:lnTo>
                  <a:lnTo>
                    <a:pt x="47" y="34"/>
                  </a:lnTo>
                  <a:lnTo>
                    <a:pt x="47" y="38"/>
                  </a:lnTo>
                  <a:lnTo>
                    <a:pt x="48" y="44"/>
                  </a:lnTo>
                  <a:lnTo>
                    <a:pt x="49" y="59"/>
                  </a:lnTo>
                  <a:lnTo>
                    <a:pt x="49" y="60"/>
                  </a:lnTo>
                  <a:lnTo>
                    <a:pt x="49" y="60"/>
                  </a:lnTo>
                  <a:lnTo>
                    <a:pt x="50" y="62"/>
                  </a:lnTo>
                  <a:lnTo>
                    <a:pt x="50" y="66"/>
                  </a:lnTo>
                  <a:lnTo>
                    <a:pt x="51" y="73"/>
                  </a:lnTo>
                  <a:lnTo>
                    <a:pt x="52" y="86"/>
                  </a:lnTo>
                  <a:lnTo>
                    <a:pt x="52" y="86"/>
                  </a:lnTo>
                  <a:lnTo>
                    <a:pt x="52" y="87"/>
                  </a:lnTo>
                  <a:lnTo>
                    <a:pt x="53" y="89"/>
                  </a:lnTo>
                  <a:lnTo>
                    <a:pt x="53" y="92"/>
                  </a:lnTo>
                  <a:lnTo>
                    <a:pt x="53" y="92"/>
                  </a:lnTo>
                  <a:lnTo>
                    <a:pt x="53" y="93"/>
                  </a:lnTo>
                  <a:lnTo>
                    <a:pt x="53" y="94"/>
                  </a:lnTo>
                  <a:lnTo>
                    <a:pt x="53" y="97"/>
                  </a:lnTo>
                  <a:lnTo>
                    <a:pt x="54" y="98"/>
                  </a:lnTo>
                  <a:lnTo>
                    <a:pt x="54" y="98"/>
                  </a:lnTo>
                  <a:lnTo>
                    <a:pt x="54" y="100"/>
                  </a:lnTo>
                  <a:lnTo>
                    <a:pt x="54" y="102"/>
                  </a:lnTo>
                  <a:lnTo>
                    <a:pt x="54" y="102"/>
                  </a:lnTo>
                  <a:lnTo>
                    <a:pt x="54" y="103"/>
                  </a:lnTo>
                  <a:lnTo>
                    <a:pt x="55" y="104"/>
                  </a:lnTo>
                  <a:lnTo>
                    <a:pt x="55" y="106"/>
                  </a:lnTo>
                  <a:lnTo>
                    <a:pt x="55" y="106"/>
                  </a:lnTo>
                  <a:lnTo>
                    <a:pt x="55" y="107"/>
                  </a:lnTo>
                  <a:lnTo>
                    <a:pt x="55" y="108"/>
                  </a:lnTo>
                  <a:lnTo>
                    <a:pt x="55" y="108"/>
                  </a:lnTo>
                  <a:lnTo>
                    <a:pt x="55" y="109"/>
                  </a:lnTo>
                  <a:lnTo>
                    <a:pt x="56" y="110"/>
                  </a:lnTo>
                  <a:lnTo>
                    <a:pt x="56" y="110"/>
                  </a:lnTo>
                  <a:lnTo>
                    <a:pt x="56" y="110"/>
                  </a:lnTo>
                  <a:lnTo>
                    <a:pt x="56" y="111"/>
                  </a:lnTo>
                  <a:lnTo>
                    <a:pt x="56" y="112"/>
                  </a:lnTo>
                  <a:lnTo>
                    <a:pt x="56" y="112"/>
                  </a:lnTo>
                  <a:lnTo>
                    <a:pt x="57" y="113"/>
                  </a:lnTo>
                  <a:lnTo>
                    <a:pt x="57" y="113"/>
                  </a:lnTo>
                  <a:lnTo>
                    <a:pt x="57" y="114"/>
                  </a:lnTo>
                  <a:lnTo>
                    <a:pt x="57" y="114"/>
                  </a:lnTo>
                  <a:lnTo>
                    <a:pt x="57" y="114"/>
                  </a:lnTo>
                  <a:lnTo>
                    <a:pt x="57" y="114"/>
                  </a:lnTo>
                  <a:lnTo>
                    <a:pt x="57" y="114"/>
                  </a:lnTo>
                  <a:lnTo>
                    <a:pt x="57" y="115"/>
                  </a:lnTo>
                  <a:lnTo>
                    <a:pt x="57" y="115"/>
                  </a:lnTo>
                  <a:lnTo>
                    <a:pt x="57" y="115"/>
                  </a:lnTo>
                  <a:lnTo>
                    <a:pt x="57" y="115"/>
                  </a:lnTo>
                  <a:lnTo>
                    <a:pt x="58" y="115"/>
                  </a:lnTo>
                  <a:lnTo>
                    <a:pt x="58" y="115"/>
                  </a:lnTo>
                  <a:lnTo>
                    <a:pt x="58" y="115"/>
                  </a:lnTo>
                  <a:lnTo>
                    <a:pt x="58" y="115"/>
                  </a:lnTo>
                  <a:lnTo>
                    <a:pt x="58" y="116"/>
                  </a:lnTo>
                  <a:lnTo>
                    <a:pt x="58" y="116"/>
                  </a:lnTo>
                  <a:lnTo>
                    <a:pt x="58" y="116"/>
                  </a:lnTo>
                  <a:lnTo>
                    <a:pt x="58" y="116"/>
                  </a:lnTo>
                  <a:lnTo>
                    <a:pt x="58" y="116"/>
                  </a:lnTo>
                  <a:lnTo>
                    <a:pt x="58" y="116"/>
                  </a:lnTo>
                  <a:lnTo>
                    <a:pt x="59" y="116"/>
                  </a:lnTo>
                  <a:lnTo>
                    <a:pt x="59" y="115"/>
                  </a:lnTo>
                  <a:lnTo>
                    <a:pt x="59" y="115"/>
                  </a:lnTo>
                  <a:lnTo>
                    <a:pt x="59" y="115"/>
                  </a:lnTo>
                  <a:lnTo>
                    <a:pt x="59" y="115"/>
                  </a:lnTo>
                  <a:lnTo>
                    <a:pt x="59" y="115"/>
                  </a:lnTo>
                  <a:lnTo>
                    <a:pt x="59" y="115"/>
                  </a:lnTo>
                  <a:lnTo>
                    <a:pt x="59" y="115"/>
                  </a:lnTo>
                  <a:lnTo>
                    <a:pt x="59" y="115"/>
                  </a:lnTo>
                  <a:lnTo>
                    <a:pt x="59" y="114"/>
                  </a:lnTo>
                  <a:lnTo>
                    <a:pt x="59" y="114"/>
                  </a:lnTo>
                  <a:lnTo>
                    <a:pt x="60" y="114"/>
                  </a:lnTo>
                  <a:lnTo>
                    <a:pt x="60" y="114"/>
                  </a:lnTo>
                  <a:lnTo>
                    <a:pt x="60" y="114"/>
                  </a:lnTo>
                  <a:lnTo>
                    <a:pt x="60" y="113"/>
                  </a:lnTo>
                  <a:lnTo>
                    <a:pt x="60" y="113"/>
                  </a:lnTo>
                  <a:lnTo>
                    <a:pt x="60" y="112"/>
                  </a:lnTo>
                  <a:lnTo>
                    <a:pt x="60" y="112"/>
                  </a:lnTo>
                  <a:lnTo>
                    <a:pt x="60" y="112"/>
                  </a:lnTo>
                  <a:lnTo>
                    <a:pt x="61" y="111"/>
                  </a:lnTo>
                  <a:lnTo>
                    <a:pt x="61" y="110"/>
                  </a:lnTo>
                  <a:lnTo>
                    <a:pt x="61" y="110"/>
                  </a:lnTo>
                  <a:lnTo>
                    <a:pt x="61" y="110"/>
                  </a:lnTo>
                  <a:lnTo>
                    <a:pt x="61" y="109"/>
                  </a:lnTo>
                  <a:lnTo>
                    <a:pt x="61" y="107"/>
                  </a:lnTo>
                  <a:lnTo>
                    <a:pt x="61" y="106"/>
                  </a:lnTo>
                  <a:lnTo>
                    <a:pt x="62" y="106"/>
                  </a:lnTo>
                  <a:lnTo>
                    <a:pt x="62" y="105"/>
                  </a:lnTo>
                  <a:lnTo>
                    <a:pt x="62" y="102"/>
                  </a:lnTo>
                  <a:lnTo>
                    <a:pt x="62" y="102"/>
                  </a:lnTo>
                  <a:lnTo>
                    <a:pt x="62" y="101"/>
                  </a:lnTo>
                  <a:lnTo>
                    <a:pt x="63" y="100"/>
                  </a:lnTo>
                  <a:lnTo>
                    <a:pt x="63" y="97"/>
                  </a:lnTo>
                  <a:lnTo>
                    <a:pt x="64" y="91"/>
                  </a:lnTo>
                  <a:lnTo>
                    <a:pt x="64" y="91"/>
                  </a:lnTo>
                  <a:lnTo>
                    <a:pt x="64" y="90"/>
                  </a:lnTo>
                  <a:lnTo>
                    <a:pt x="64" y="88"/>
                  </a:lnTo>
                  <a:lnTo>
                    <a:pt x="64" y="85"/>
                  </a:lnTo>
                  <a:lnTo>
                    <a:pt x="65" y="79"/>
                  </a:lnTo>
                  <a:lnTo>
                    <a:pt x="67" y="65"/>
                  </a:lnTo>
                  <a:lnTo>
                    <a:pt x="67" y="64"/>
                  </a:lnTo>
                  <a:lnTo>
                    <a:pt x="67" y="63"/>
                  </a:lnTo>
                  <a:lnTo>
                    <a:pt x="67" y="62"/>
                  </a:lnTo>
                  <a:lnTo>
                    <a:pt x="67" y="58"/>
                  </a:lnTo>
                  <a:lnTo>
                    <a:pt x="68" y="51"/>
                  </a:lnTo>
                  <a:lnTo>
                    <a:pt x="69" y="37"/>
                  </a:lnTo>
                  <a:lnTo>
                    <a:pt x="69" y="36"/>
                  </a:lnTo>
                  <a:lnTo>
                    <a:pt x="69" y="35"/>
                  </a:lnTo>
                  <a:lnTo>
                    <a:pt x="70" y="34"/>
                  </a:lnTo>
                  <a:lnTo>
                    <a:pt x="70" y="30"/>
                  </a:lnTo>
                  <a:lnTo>
                    <a:pt x="71" y="24"/>
                  </a:lnTo>
                  <a:lnTo>
                    <a:pt x="71" y="23"/>
                  </a:lnTo>
                  <a:lnTo>
                    <a:pt x="71" y="22"/>
                  </a:lnTo>
                  <a:lnTo>
                    <a:pt x="71" y="20"/>
                  </a:lnTo>
                  <a:lnTo>
                    <a:pt x="72" y="18"/>
                  </a:lnTo>
                  <a:lnTo>
                    <a:pt x="72" y="12"/>
                  </a:lnTo>
                  <a:lnTo>
                    <a:pt x="72" y="12"/>
                  </a:lnTo>
                  <a:lnTo>
                    <a:pt x="73" y="11"/>
                  </a:lnTo>
                  <a:lnTo>
                    <a:pt x="73" y="10"/>
                  </a:lnTo>
                  <a:lnTo>
                    <a:pt x="73" y="8"/>
                  </a:lnTo>
                  <a:lnTo>
                    <a:pt x="73" y="8"/>
                  </a:lnTo>
                  <a:lnTo>
                    <a:pt x="73" y="7"/>
                  </a:lnTo>
                  <a:lnTo>
                    <a:pt x="73" y="6"/>
                  </a:lnTo>
                  <a:lnTo>
                    <a:pt x="74" y="4"/>
                  </a:lnTo>
                  <a:lnTo>
                    <a:pt x="74" y="4"/>
                  </a:lnTo>
                  <a:lnTo>
                    <a:pt x="74" y="4"/>
                  </a:lnTo>
                  <a:lnTo>
                    <a:pt x="74" y="3"/>
                  </a:lnTo>
                  <a:lnTo>
                    <a:pt x="74" y="3"/>
                  </a:lnTo>
                  <a:lnTo>
                    <a:pt x="74" y="2"/>
                  </a:lnTo>
                  <a:lnTo>
                    <a:pt x="75" y="2"/>
                  </a:lnTo>
                  <a:lnTo>
                    <a:pt x="75" y="2"/>
                  </a:lnTo>
                  <a:lnTo>
                    <a:pt x="75" y="1"/>
                  </a:lnTo>
                  <a:lnTo>
                    <a:pt x="75" y="1"/>
                  </a:lnTo>
                  <a:lnTo>
                    <a:pt x="75" y="1"/>
                  </a:lnTo>
                  <a:lnTo>
                    <a:pt x="75" y="1"/>
                  </a:lnTo>
                  <a:lnTo>
                    <a:pt x="75" y="0"/>
                  </a:lnTo>
                  <a:lnTo>
                    <a:pt x="75" y="0"/>
                  </a:lnTo>
                  <a:lnTo>
                    <a:pt x="75" y="0"/>
                  </a:lnTo>
                  <a:lnTo>
                    <a:pt x="75" y="0"/>
                  </a:lnTo>
                  <a:lnTo>
                    <a:pt x="76" y="0"/>
                  </a:lnTo>
                  <a:lnTo>
                    <a:pt x="76" y="0"/>
                  </a:lnTo>
                  <a:lnTo>
                    <a:pt x="76" y="0"/>
                  </a:lnTo>
                  <a:lnTo>
                    <a:pt x="76" y="0"/>
                  </a:lnTo>
                  <a:lnTo>
                    <a:pt x="76" y="0"/>
                  </a:lnTo>
                  <a:lnTo>
                    <a:pt x="76" y="0"/>
                  </a:lnTo>
                  <a:lnTo>
                    <a:pt x="76" y="0"/>
                  </a:lnTo>
                  <a:lnTo>
                    <a:pt x="76" y="0"/>
                  </a:lnTo>
                  <a:lnTo>
                    <a:pt x="76" y="0"/>
                  </a:lnTo>
                  <a:lnTo>
                    <a:pt x="76" y="0"/>
                  </a:lnTo>
                  <a:lnTo>
                    <a:pt x="77" y="0"/>
                  </a:lnTo>
                  <a:lnTo>
                    <a:pt x="77" y="0"/>
                  </a:lnTo>
                  <a:lnTo>
                    <a:pt x="77" y="0"/>
                  </a:lnTo>
                  <a:lnTo>
                    <a:pt x="77" y="0"/>
                  </a:lnTo>
                  <a:lnTo>
                    <a:pt x="77" y="0"/>
                  </a:lnTo>
                  <a:lnTo>
                    <a:pt x="77" y="0"/>
                  </a:lnTo>
                  <a:lnTo>
                    <a:pt x="77" y="0"/>
                  </a:lnTo>
                  <a:lnTo>
                    <a:pt x="77" y="0"/>
                  </a:lnTo>
                  <a:lnTo>
                    <a:pt x="77" y="1"/>
                  </a:lnTo>
                  <a:lnTo>
                    <a:pt x="77" y="1"/>
                  </a:lnTo>
                  <a:lnTo>
                    <a:pt x="77" y="1"/>
                  </a:lnTo>
                  <a:lnTo>
                    <a:pt x="78" y="1"/>
                  </a:lnTo>
                  <a:lnTo>
                    <a:pt x="78" y="2"/>
                  </a:lnTo>
                  <a:lnTo>
                    <a:pt x="78" y="2"/>
                  </a:lnTo>
                  <a:lnTo>
                    <a:pt x="78" y="2"/>
                  </a:lnTo>
                  <a:lnTo>
                    <a:pt x="78" y="3"/>
                  </a:lnTo>
                  <a:lnTo>
                    <a:pt x="78" y="3"/>
                  </a:lnTo>
                  <a:lnTo>
                    <a:pt x="78" y="4"/>
                  </a:lnTo>
                  <a:lnTo>
                    <a:pt x="79" y="4"/>
                  </a:lnTo>
                  <a:lnTo>
                    <a:pt x="79" y="4"/>
                  </a:lnTo>
                  <a:lnTo>
                    <a:pt x="79" y="5"/>
                  </a:lnTo>
                  <a:lnTo>
                    <a:pt x="79" y="7"/>
                  </a:lnTo>
                  <a:lnTo>
                    <a:pt x="79" y="8"/>
                  </a:lnTo>
                  <a:lnTo>
                    <a:pt x="79" y="8"/>
                  </a:lnTo>
                  <a:lnTo>
                    <a:pt x="80" y="9"/>
                  </a:lnTo>
                  <a:lnTo>
                    <a:pt x="80" y="11"/>
                  </a:lnTo>
                  <a:lnTo>
                    <a:pt x="80" y="12"/>
                  </a:lnTo>
                  <a:lnTo>
                    <a:pt x="80" y="12"/>
                  </a:lnTo>
                  <a:lnTo>
                    <a:pt x="80" y="14"/>
                  </a:lnTo>
                  <a:lnTo>
                    <a:pt x="81" y="16"/>
                  </a:lnTo>
                  <a:lnTo>
                    <a:pt x="82" y="22"/>
                  </a:lnTo>
                  <a:lnTo>
                    <a:pt x="82" y="23"/>
                  </a:lnTo>
                  <a:lnTo>
                    <a:pt x="82" y="23"/>
                  </a:lnTo>
                  <a:lnTo>
                    <a:pt x="82" y="25"/>
                  </a:lnTo>
                  <a:lnTo>
                    <a:pt x="82" y="28"/>
                  </a:lnTo>
                  <a:lnTo>
                    <a:pt x="83" y="34"/>
                  </a:lnTo>
                  <a:lnTo>
                    <a:pt x="84" y="48"/>
                  </a:lnTo>
                  <a:lnTo>
                    <a:pt x="84" y="49"/>
                  </a:lnTo>
                  <a:lnTo>
                    <a:pt x="84" y="50"/>
                  </a:lnTo>
                  <a:lnTo>
                    <a:pt x="85" y="51"/>
                  </a:lnTo>
                  <a:lnTo>
                    <a:pt x="85" y="55"/>
                  </a:lnTo>
                  <a:lnTo>
                    <a:pt x="86" y="62"/>
                  </a:lnTo>
                  <a:lnTo>
                    <a:pt x="87" y="76"/>
                  </a:lnTo>
                  <a:lnTo>
                    <a:pt x="87" y="77"/>
                  </a:lnTo>
                  <a:lnTo>
                    <a:pt x="87" y="78"/>
                  </a:lnTo>
                  <a:lnTo>
                    <a:pt x="87" y="80"/>
                  </a:lnTo>
                  <a:lnTo>
                    <a:pt x="88" y="83"/>
                  </a:lnTo>
                  <a:lnTo>
                    <a:pt x="88" y="90"/>
                  </a:lnTo>
                  <a:lnTo>
                    <a:pt x="89" y="90"/>
                  </a:lnTo>
                  <a:lnTo>
                    <a:pt x="89" y="91"/>
                  </a:lnTo>
                  <a:lnTo>
                    <a:pt x="89" y="93"/>
                  </a:lnTo>
                  <a:lnTo>
                    <a:pt x="89" y="96"/>
                  </a:lnTo>
                  <a:lnTo>
                    <a:pt x="90" y="101"/>
                  </a:lnTo>
                  <a:lnTo>
                    <a:pt x="90" y="102"/>
                  </a:lnTo>
                  <a:lnTo>
                    <a:pt x="90" y="103"/>
                  </a:lnTo>
                  <a:lnTo>
                    <a:pt x="90" y="104"/>
                  </a:lnTo>
                  <a:lnTo>
                    <a:pt x="91" y="106"/>
                  </a:lnTo>
                  <a:lnTo>
                    <a:pt x="91" y="106"/>
                  </a:lnTo>
                  <a:lnTo>
                    <a:pt x="91" y="107"/>
                  </a:lnTo>
                  <a:lnTo>
                    <a:pt x="91" y="108"/>
                  </a:lnTo>
                  <a:lnTo>
                    <a:pt x="92" y="110"/>
                  </a:lnTo>
                  <a:lnTo>
                    <a:pt x="92" y="110"/>
                  </a:lnTo>
                  <a:lnTo>
                    <a:pt x="92" y="111"/>
                  </a:lnTo>
                  <a:lnTo>
                    <a:pt x="92" y="111"/>
                  </a:lnTo>
                  <a:lnTo>
                    <a:pt x="92" y="112"/>
                  </a:lnTo>
                  <a:lnTo>
                    <a:pt x="92" y="112"/>
                  </a:lnTo>
                  <a:lnTo>
                    <a:pt x="92" y="113"/>
                  </a:lnTo>
                  <a:lnTo>
                    <a:pt x="92" y="113"/>
                  </a:lnTo>
                  <a:lnTo>
                    <a:pt x="92" y="113"/>
                  </a:lnTo>
                  <a:lnTo>
                    <a:pt x="93" y="114"/>
                  </a:lnTo>
                  <a:lnTo>
                    <a:pt x="93" y="114"/>
                  </a:lnTo>
                  <a:lnTo>
                    <a:pt x="93" y="114"/>
                  </a:lnTo>
                  <a:lnTo>
                    <a:pt x="93" y="114"/>
                  </a:lnTo>
                  <a:lnTo>
                    <a:pt x="93" y="114"/>
                  </a:lnTo>
                  <a:lnTo>
                    <a:pt x="93" y="115"/>
                  </a:lnTo>
                  <a:lnTo>
                    <a:pt x="93" y="115"/>
                  </a:lnTo>
                  <a:lnTo>
                    <a:pt x="93" y="115"/>
                  </a:lnTo>
                  <a:lnTo>
                    <a:pt x="93" y="115"/>
                  </a:lnTo>
                  <a:lnTo>
                    <a:pt x="93" y="115"/>
                  </a:lnTo>
                  <a:lnTo>
                    <a:pt x="94" y="115"/>
                  </a:lnTo>
                  <a:lnTo>
                    <a:pt x="94" y="115"/>
                  </a:lnTo>
                  <a:lnTo>
                    <a:pt x="94" y="115"/>
                  </a:lnTo>
                  <a:lnTo>
                    <a:pt x="94" y="116"/>
                  </a:lnTo>
                  <a:lnTo>
                    <a:pt x="94" y="116"/>
                  </a:lnTo>
                  <a:lnTo>
                    <a:pt x="94" y="116"/>
                  </a:lnTo>
                  <a:lnTo>
                    <a:pt x="94" y="116"/>
                  </a:lnTo>
                  <a:lnTo>
                    <a:pt x="94" y="116"/>
                  </a:lnTo>
                  <a:lnTo>
                    <a:pt x="94" y="116"/>
                  </a:lnTo>
                  <a:lnTo>
                    <a:pt x="94" y="116"/>
                  </a:lnTo>
                  <a:lnTo>
                    <a:pt x="94" y="116"/>
                  </a:lnTo>
                  <a:lnTo>
                    <a:pt x="94" y="115"/>
                  </a:lnTo>
                  <a:lnTo>
                    <a:pt x="95" y="115"/>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2" name="Freeform 74"/>
            <p:cNvSpPr>
              <a:spLocks/>
            </p:cNvSpPr>
            <p:nvPr/>
          </p:nvSpPr>
          <p:spPr bwMode="auto">
            <a:xfrm>
              <a:off x="3780" y="2186"/>
              <a:ext cx="100" cy="116"/>
            </a:xfrm>
            <a:custGeom>
              <a:avLst/>
              <a:gdLst/>
              <a:ahLst/>
              <a:cxnLst>
                <a:cxn ang="0">
                  <a:pos x="0" y="114"/>
                </a:cxn>
                <a:cxn ang="0">
                  <a:pos x="1" y="112"/>
                </a:cxn>
                <a:cxn ang="0">
                  <a:pos x="2" y="106"/>
                </a:cxn>
                <a:cxn ang="0">
                  <a:pos x="4" y="94"/>
                </a:cxn>
                <a:cxn ang="0">
                  <a:pos x="8" y="58"/>
                </a:cxn>
                <a:cxn ang="0">
                  <a:pos x="11" y="28"/>
                </a:cxn>
                <a:cxn ang="0">
                  <a:pos x="13" y="11"/>
                </a:cxn>
                <a:cxn ang="0">
                  <a:pos x="14" y="5"/>
                </a:cxn>
                <a:cxn ang="0">
                  <a:pos x="15" y="1"/>
                </a:cxn>
                <a:cxn ang="0">
                  <a:pos x="16" y="0"/>
                </a:cxn>
                <a:cxn ang="0">
                  <a:pos x="17" y="0"/>
                </a:cxn>
                <a:cxn ang="0">
                  <a:pos x="17" y="0"/>
                </a:cxn>
                <a:cxn ang="0">
                  <a:pos x="18" y="2"/>
                </a:cxn>
                <a:cxn ang="0">
                  <a:pos x="19" y="6"/>
                </a:cxn>
                <a:cxn ang="0">
                  <a:pos x="21" y="15"/>
                </a:cxn>
                <a:cxn ang="0">
                  <a:pos x="24" y="43"/>
                </a:cxn>
                <a:cxn ang="0">
                  <a:pos x="28" y="80"/>
                </a:cxn>
                <a:cxn ang="0">
                  <a:pos x="30" y="100"/>
                </a:cxn>
                <a:cxn ang="0">
                  <a:pos x="31" y="109"/>
                </a:cxn>
                <a:cxn ang="0">
                  <a:pos x="33" y="113"/>
                </a:cxn>
                <a:cxn ang="0">
                  <a:pos x="33" y="115"/>
                </a:cxn>
                <a:cxn ang="0">
                  <a:pos x="34" y="116"/>
                </a:cxn>
                <a:cxn ang="0">
                  <a:pos x="35" y="115"/>
                </a:cxn>
                <a:cxn ang="0">
                  <a:pos x="35" y="114"/>
                </a:cxn>
                <a:cxn ang="0">
                  <a:pos x="36" y="111"/>
                </a:cxn>
                <a:cxn ang="0">
                  <a:pos x="38" y="99"/>
                </a:cxn>
                <a:cxn ang="0">
                  <a:pos x="42" y="70"/>
                </a:cxn>
                <a:cxn ang="0">
                  <a:pos x="45" y="34"/>
                </a:cxn>
                <a:cxn ang="0">
                  <a:pos x="48" y="15"/>
                </a:cxn>
                <a:cxn ang="0">
                  <a:pos x="49" y="6"/>
                </a:cxn>
                <a:cxn ang="0">
                  <a:pos x="50" y="2"/>
                </a:cxn>
                <a:cxn ang="0">
                  <a:pos x="51" y="0"/>
                </a:cxn>
                <a:cxn ang="0">
                  <a:pos x="52" y="0"/>
                </a:cxn>
                <a:cxn ang="0">
                  <a:pos x="52" y="0"/>
                </a:cxn>
                <a:cxn ang="0">
                  <a:pos x="53" y="2"/>
                </a:cxn>
                <a:cxn ang="0">
                  <a:pos x="54" y="6"/>
                </a:cxn>
                <a:cxn ang="0">
                  <a:pos x="56" y="20"/>
                </a:cxn>
                <a:cxn ang="0">
                  <a:pos x="59" y="50"/>
                </a:cxn>
                <a:cxn ang="0">
                  <a:pos x="63" y="86"/>
                </a:cxn>
                <a:cxn ang="0">
                  <a:pos x="65" y="104"/>
                </a:cxn>
                <a:cxn ang="0">
                  <a:pos x="67" y="111"/>
                </a:cxn>
                <a:cxn ang="0">
                  <a:pos x="67" y="114"/>
                </a:cxn>
                <a:cxn ang="0">
                  <a:pos x="68" y="115"/>
                </a:cxn>
                <a:cxn ang="0">
                  <a:pos x="69" y="116"/>
                </a:cxn>
                <a:cxn ang="0">
                  <a:pos x="70" y="115"/>
                </a:cxn>
                <a:cxn ang="0">
                  <a:pos x="71" y="112"/>
                </a:cxn>
                <a:cxn ang="0">
                  <a:pos x="72" y="105"/>
                </a:cxn>
                <a:cxn ang="0">
                  <a:pos x="74" y="90"/>
                </a:cxn>
                <a:cxn ang="0">
                  <a:pos x="77" y="56"/>
                </a:cxn>
                <a:cxn ang="0">
                  <a:pos x="81" y="20"/>
                </a:cxn>
                <a:cxn ang="0">
                  <a:pos x="83" y="8"/>
                </a:cxn>
                <a:cxn ang="0">
                  <a:pos x="84" y="3"/>
                </a:cxn>
                <a:cxn ang="0">
                  <a:pos x="85" y="1"/>
                </a:cxn>
                <a:cxn ang="0">
                  <a:pos x="85" y="0"/>
                </a:cxn>
                <a:cxn ang="0">
                  <a:pos x="86" y="0"/>
                </a:cxn>
                <a:cxn ang="0">
                  <a:pos x="87" y="1"/>
                </a:cxn>
                <a:cxn ang="0">
                  <a:pos x="88" y="4"/>
                </a:cxn>
                <a:cxn ang="0">
                  <a:pos x="89" y="11"/>
                </a:cxn>
                <a:cxn ang="0">
                  <a:pos x="91" y="28"/>
                </a:cxn>
                <a:cxn ang="0">
                  <a:pos x="94" y="62"/>
                </a:cxn>
                <a:cxn ang="0">
                  <a:pos x="98" y="92"/>
                </a:cxn>
                <a:cxn ang="0">
                  <a:pos x="99" y="104"/>
                </a:cxn>
              </a:cxnLst>
              <a:rect l="0" t="0" r="r" b="b"/>
              <a:pathLst>
                <a:path w="100" h="116">
                  <a:moveTo>
                    <a:pt x="0" y="115"/>
                  </a:moveTo>
                  <a:lnTo>
                    <a:pt x="0" y="115"/>
                  </a:lnTo>
                  <a:lnTo>
                    <a:pt x="0" y="115"/>
                  </a:lnTo>
                  <a:lnTo>
                    <a:pt x="0" y="115"/>
                  </a:lnTo>
                  <a:lnTo>
                    <a:pt x="0" y="115"/>
                  </a:lnTo>
                  <a:lnTo>
                    <a:pt x="0" y="115"/>
                  </a:lnTo>
                  <a:lnTo>
                    <a:pt x="0" y="115"/>
                  </a:lnTo>
                  <a:lnTo>
                    <a:pt x="0" y="114"/>
                  </a:lnTo>
                  <a:lnTo>
                    <a:pt x="0" y="114"/>
                  </a:lnTo>
                  <a:lnTo>
                    <a:pt x="0" y="114"/>
                  </a:lnTo>
                  <a:lnTo>
                    <a:pt x="1" y="114"/>
                  </a:lnTo>
                  <a:lnTo>
                    <a:pt x="1" y="113"/>
                  </a:lnTo>
                  <a:lnTo>
                    <a:pt x="1" y="113"/>
                  </a:lnTo>
                  <a:lnTo>
                    <a:pt x="1" y="113"/>
                  </a:lnTo>
                  <a:lnTo>
                    <a:pt x="1" y="112"/>
                  </a:lnTo>
                  <a:lnTo>
                    <a:pt x="1" y="112"/>
                  </a:lnTo>
                  <a:lnTo>
                    <a:pt x="1" y="111"/>
                  </a:lnTo>
                  <a:lnTo>
                    <a:pt x="1" y="111"/>
                  </a:lnTo>
                  <a:lnTo>
                    <a:pt x="1" y="111"/>
                  </a:lnTo>
                  <a:lnTo>
                    <a:pt x="2" y="110"/>
                  </a:lnTo>
                  <a:lnTo>
                    <a:pt x="2" y="110"/>
                  </a:lnTo>
                  <a:lnTo>
                    <a:pt x="2" y="109"/>
                  </a:lnTo>
                  <a:lnTo>
                    <a:pt x="2" y="108"/>
                  </a:lnTo>
                  <a:lnTo>
                    <a:pt x="2" y="106"/>
                  </a:lnTo>
                  <a:lnTo>
                    <a:pt x="2" y="106"/>
                  </a:lnTo>
                  <a:lnTo>
                    <a:pt x="3" y="105"/>
                  </a:lnTo>
                  <a:lnTo>
                    <a:pt x="3" y="104"/>
                  </a:lnTo>
                  <a:lnTo>
                    <a:pt x="3" y="102"/>
                  </a:lnTo>
                  <a:lnTo>
                    <a:pt x="4" y="97"/>
                  </a:lnTo>
                  <a:lnTo>
                    <a:pt x="4" y="96"/>
                  </a:lnTo>
                  <a:lnTo>
                    <a:pt x="4" y="96"/>
                  </a:lnTo>
                  <a:lnTo>
                    <a:pt x="4" y="94"/>
                  </a:lnTo>
                  <a:lnTo>
                    <a:pt x="4" y="92"/>
                  </a:lnTo>
                  <a:lnTo>
                    <a:pt x="5" y="86"/>
                  </a:lnTo>
                  <a:lnTo>
                    <a:pt x="7" y="72"/>
                  </a:lnTo>
                  <a:lnTo>
                    <a:pt x="7" y="72"/>
                  </a:lnTo>
                  <a:lnTo>
                    <a:pt x="7" y="71"/>
                  </a:lnTo>
                  <a:lnTo>
                    <a:pt x="7" y="69"/>
                  </a:lnTo>
                  <a:lnTo>
                    <a:pt x="7" y="65"/>
                  </a:lnTo>
                  <a:lnTo>
                    <a:pt x="8" y="58"/>
                  </a:lnTo>
                  <a:lnTo>
                    <a:pt x="9" y="44"/>
                  </a:lnTo>
                  <a:lnTo>
                    <a:pt x="9" y="43"/>
                  </a:lnTo>
                  <a:lnTo>
                    <a:pt x="9" y="42"/>
                  </a:lnTo>
                  <a:lnTo>
                    <a:pt x="10" y="40"/>
                  </a:lnTo>
                  <a:lnTo>
                    <a:pt x="10" y="37"/>
                  </a:lnTo>
                  <a:lnTo>
                    <a:pt x="11" y="30"/>
                  </a:lnTo>
                  <a:lnTo>
                    <a:pt x="11" y="29"/>
                  </a:lnTo>
                  <a:lnTo>
                    <a:pt x="11" y="28"/>
                  </a:lnTo>
                  <a:lnTo>
                    <a:pt x="11" y="26"/>
                  </a:lnTo>
                  <a:lnTo>
                    <a:pt x="11" y="23"/>
                  </a:lnTo>
                  <a:lnTo>
                    <a:pt x="12" y="17"/>
                  </a:lnTo>
                  <a:lnTo>
                    <a:pt x="12" y="16"/>
                  </a:lnTo>
                  <a:lnTo>
                    <a:pt x="12" y="16"/>
                  </a:lnTo>
                  <a:lnTo>
                    <a:pt x="13" y="14"/>
                  </a:lnTo>
                  <a:lnTo>
                    <a:pt x="13" y="12"/>
                  </a:lnTo>
                  <a:lnTo>
                    <a:pt x="13" y="11"/>
                  </a:lnTo>
                  <a:lnTo>
                    <a:pt x="13" y="11"/>
                  </a:lnTo>
                  <a:lnTo>
                    <a:pt x="13" y="10"/>
                  </a:lnTo>
                  <a:lnTo>
                    <a:pt x="14" y="8"/>
                  </a:lnTo>
                  <a:lnTo>
                    <a:pt x="14" y="7"/>
                  </a:lnTo>
                  <a:lnTo>
                    <a:pt x="14" y="7"/>
                  </a:lnTo>
                  <a:lnTo>
                    <a:pt x="14" y="6"/>
                  </a:lnTo>
                  <a:lnTo>
                    <a:pt x="14" y="5"/>
                  </a:lnTo>
                  <a:lnTo>
                    <a:pt x="14" y="5"/>
                  </a:lnTo>
                  <a:lnTo>
                    <a:pt x="15" y="4"/>
                  </a:lnTo>
                  <a:lnTo>
                    <a:pt x="15" y="4"/>
                  </a:lnTo>
                  <a:lnTo>
                    <a:pt x="15" y="3"/>
                  </a:lnTo>
                  <a:lnTo>
                    <a:pt x="15" y="3"/>
                  </a:lnTo>
                  <a:lnTo>
                    <a:pt x="15" y="2"/>
                  </a:lnTo>
                  <a:lnTo>
                    <a:pt x="15" y="2"/>
                  </a:lnTo>
                  <a:lnTo>
                    <a:pt x="15" y="2"/>
                  </a:lnTo>
                  <a:lnTo>
                    <a:pt x="15" y="1"/>
                  </a:lnTo>
                  <a:lnTo>
                    <a:pt x="15" y="1"/>
                  </a:lnTo>
                  <a:lnTo>
                    <a:pt x="15" y="1"/>
                  </a:lnTo>
                  <a:lnTo>
                    <a:pt x="16" y="1"/>
                  </a:lnTo>
                  <a:lnTo>
                    <a:pt x="16" y="1"/>
                  </a:lnTo>
                  <a:lnTo>
                    <a:pt x="16" y="0"/>
                  </a:lnTo>
                  <a:lnTo>
                    <a:pt x="16" y="0"/>
                  </a:lnTo>
                  <a:lnTo>
                    <a:pt x="16" y="0"/>
                  </a:lnTo>
                  <a:lnTo>
                    <a:pt x="16" y="0"/>
                  </a:lnTo>
                  <a:lnTo>
                    <a:pt x="16" y="0"/>
                  </a:lnTo>
                  <a:lnTo>
                    <a:pt x="16" y="0"/>
                  </a:lnTo>
                  <a:lnTo>
                    <a:pt x="16" y="0"/>
                  </a:lnTo>
                  <a:lnTo>
                    <a:pt x="16" y="0"/>
                  </a:lnTo>
                  <a:lnTo>
                    <a:pt x="17" y="0"/>
                  </a:lnTo>
                  <a:lnTo>
                    <a:pt x="17" y="0"/>
                  </a:lnTo>
                  <a:lnTo>
                    <a:pt x="17" y="0"/>
                  </a:lnTo>
                  <a:lnTo>
                    <a:pt x="17" y="0"/>
                  </a:lnTo>
                  <a:lnTo>
                    <a:pt x="17" y="0"/>
                  </a:lnTo>
                  <a:lnTo>
                    <a:pt x="17" y="0"/>
                  </a:lnTo>
                  <a:lnTo>
                    <a:pt x="17" y="0"/>
                  </a:lnTo>
                  <a:lnTo>
                    <a:pt x="17" y="0"/>
                  </a:lnTo>
                  <a:lnTo>
                    <a:pt x="17" y="0"/>
                  </a:lnTo>
                  <a:lnTo>
                    <a:pt x="17" y="0"/>
                  </a:lnTo>
                  <a:lnTo>
                    <a:pt x="17" y="0"/>
                  </a:lnTo>
                  <a:lnTo>
                    <a:pt x="17" y="0"/>
                  </a:lnTo>
                  <a:lnTo>
                    <a:pt x="17" y="0"/>
                  </a:lnTo>
                  <a:lnTo>
                    <a:pt x="18" y="0"/>
                  </a:lnTo>
                  <a:lnTo>
                    <a:pt x="18" y="0"/>
                  </a:lnTo>
                  <a:lnTo>
                    <a:pt x="18" y="1"/>
                  </a:lnTo>
                  <a:lnTo>
                    <a:pt x="18" y="1"/>
                  </a:lnTo>
                  <a:lnTo>
                    <a:pt x="18" y="1"/>
                  </a:lnTo>
                  <a:lnTo>
                    <a:pt x="18" y="2"/>
                  </a:lnTo>
                  <a:lnTo>
                    <a:pt x="18" y="2"/>
                  </a:lnTo>
                  <a:lnTo>
                    <a:pt x="18" y="2"/>
                  </a:lnTo>
                  <a:lnTo>
                    <a:pt x="19" y="2"/>
                  </a:lnTo>
                  <a:lnTo>
                    <a:pt x="19" y="3"/>
                  </a:lnTo>
                  <a:lnTo>
                    <a:pt x="19" y="3"/>
                  </a:lnTo>
                  <a:lnTo>
                    <a:pt x="19" y="4"/>
                  </a:lnTo>
                  <a:lnTo>
                    <a:pt x="19" y="4"/>
                  </a:lnTo>
                  <a:lnTo>
                    <a:pt x="19" y="5"/>
                  </a:lnTo>
                  <a:lnTo>
                    <a:pt x="19" y="6"/>
                  </a:lnTo>
                  <a:lnTo>
                    <a:pt x="19" y="7"/>
                  </a:lnTo>
                  <a:lnTo>
                    <a:pt x="20" y="7"/>
                  </a:lnTo>
                  <a:lnTo>
                    <a:pt x="20" y="8"/>
                  </a:lnTo>
                  <a:lnTo>
                    <a:pt x="20" y="10"/>
                  </a:lnTo>
                  <a:lnTo>
                    <a:pt x="20" y="11"/>
                  </a:lnTo>
                  <a:lnTo>
                    <a:pt x="20" y="11"/>
                  </a:lnTo>
                  <a:lnTo>
                    <a:pt x="21" y="12"/>
                  </a:lnTo>
                  <a:lnTo>
                    <a:pt x="21" y="15"/>
                  </a:lnTo>
                  <a:lnTo>
                    <a:pt x="21" y="16"/>
                  </a:lnTo>
                  <a:lnTo>
                    <a:pt x="21" y="16"/>
                  </a:lnTo>
                  <a:lnTo>
                    <a:pt x="21" y="18"/>
                  </a:lnTo>
                  <a:lnTo>
                    <a:pt x="22" y="20"/>
                  </a:lnTo>
                  <a:lnTo>
                    <a:pt x="22" y="27"/>
                  </a:lnTo>
                  <a:lnTo>
                    <a:pt x="24" y="41"/>
                  </a:lnTo>
                  <a:lnTo>
                    <a:pt x="24" y="42"/>
                  </a:lnTo>
                  <a:lnTo>
                    <a:pt x="24" y="43"/>
                  </a:lnTo>
                  <a:lnTo>
                    <a:pt x="24" y="45"/>
                  </a:lnTo>
                  <a:lnTo>
                    <a:pt x="25" y="49"/>
                  </a:lnTo>
                  <a:lnTo>
                    <a:pt x="25" y="57"/>
                  </a:lnTo>
                  <a:lnTo>
                    <a:pt x="27" y="72"/>
                  </a:lnTo>
                  <a:lnTo>
                    <a:pt x="27" y="73"/>
                  </a:lnTo>
                  <a:lnTo>
                    <a:pt x="27" y="74"/>
                  </a:lnTo>
                  <a:lnTo>
                    <a:pt x="27" y="76"/>
                  </a:lnTo>
                  <a:lnTo>
                    <a:pt x="28" y="80"/>
                  </a:lnTo>
                  <a:lnTo>
                    <a:pt x="28" y="87"/>
                  </a:lnTo>
                  <a:lnTo>
                    <a:pt x="29" y="88"/>
                  </a:lnTo>
                  <a:lnTo>
                    <a:pt x="29" y="88"/>
                  </a:lnTo>
                  <a:lnTo>
                    <a:pt x="29" y="90"/>
                  </a:lnTo>
                  <a:lnTo>
                    <a:pt x="29" y="93"/>
                  </a:lnTo>
                  <a:lnTo>
                    <a:pt x="30" y="99"/>
                  </a:lnTo>
                  <a:lnTo>
                    <a:pt x="30" y="100"/>
                  </a:lnTo>
                  <a:lnTo>
                    <a:pt x="30" y="100"/>
                  </a:lnTo>
                  <a:lnTo>
                    <a:pt x="30" y="102"/>
                  </a:lnTo>
                  <a:lnTo>
                    <a:pt x="31" y="104"/>
                  </a:lnTo>
                  <a:lnTo>
                    <a:pt x="31" y="105"/>
                  </a:lnTo>
                  <a:lnTo>
                    <a:pt x="31" y="105"/>
                  </a:lnTo>
                  <a:lnTo>
                    <a:pt x="31" y="106"/>
                  </a:lnTo>
                  <a:lnTo>
                    <a:pt x="31" y="108"/>
                  </a:lnTo>
                  <a:lnTo>
                    <a:pt x="31" y="109"/>
                  </a:lnTo>
                  <a:lnTo>
                    <a:pt x="31" y="109"/>
                  </a:lnTo>
                  <a:lnTo>
                    <a:pt x="32" y="110"/>
                  </a:lnTo>
                  <a:lnTo>
                    <a:pt x="32" y="110"/>
                  </a:lnTo>
                  <a:lnTo>
                    <a:pt x="32" y="111"/>
                  </a:lnTo>
                  <a:lnTo>
                    <a:pt x="32" y="112"/>
                  </a:lnTo>
                  <a:lnTo>
                    <a:pt x="32" y="112"/>
                  </a:lnTo>
                  <a:lnTo>
                    <a:pt x="32" y="112"/>
                  </a:lnTo>
                  <a:lnTo>
                    <a:pt x="33" y="113"/>
                  </a:lnTo>
                  <a:lnTo>
                    <a:pt x="33" y="113"/>
                  </a:lnTo>
                  <a:lnTo>
                    <a:pt x="33" y="113"/>
                  </a:lnTo>
                  <a:lnTo>
                    <a:pt x="33" y="114"/>
                  </a:lnTo>
                  <a:lnTo>
                    <a:pt x="33" y="114"/>
                  </a:lnTo>
                  <a:lnTo>
                    <a:pt x="33" y="114"/>
                  </a:lnTo>
                  <a:lnTo>
                    <a:pt x="33" y="114"/>
                  </a:lnTo>
                  <a:lnTo>
                    <a:pt x="33" y="115"/>
                  </a:lnTo>
                  <a:lnTo>
                    <a:pt x="33" y="115"/>
                  </a:lnTo>
                  <a:lnTo>
                    <a:pt x="33" y="115"/>
                  </a:lnTo>
                  <a:lnTo>
                    <a:pt x="33" y="115"/>
                  </a:lnTo>
                  <a:lnTo>
                    <a:pt x="33" y="115"/>
                  </a:lnTo>
                  <a:lnTo>
                    <a:pt x="34" y="115"/>
                  </a:lnTo>
                  <a:lnTo>
                    <a:pt x="34" y="115"/>
                  </a:lnTo>
                  <a:lnTo>
                    <a:pt x="34" y="115"/>
                  </a:lnTo>
                  <a:lnTo>
                    <a:pt x="34" y="116"/>
                  </a:lnTo>
                  <a:lnTo>
                    <a:pt x="34" y="116"/>
                  </a:lnTo>
                  <a:lnTo>
                    <a:pt x="34" y="116"/>
                  </a:lnTo>
                  <a:lnTo>
                    <a:pt x="34" y="116"/>
                  </a:lnTo>
                  <a:lnTo>
                    <a:pt x="34" y="116"/>
                  </a:lnTo>
                  <a:lnTo>
                    <a:pt x="34" y="116"/>
                  </a:lnTo>
                  <a:lnTo>
                    <a:pt x="34" y="116"/>
                  </a:lnTo>
                  <a:lnTo>
                    <a:pt x="35" y="115"/>
                  </a:lnTo>
                  <a:lnTo>
                    <a:pt x="35" y="115"/>
                  </a:lnTo>
                  <a:lnTo>
                    <a:pt x="35" y="115"/>
                  </a:lnTo>
                  <a:lnTo>
                    <a:pt x="35" y="115"/>
                  </a:lnTo>
                  <a:lnTo>
                    <a:pt x="35" y="115"/>
                  </a:lnTo>
                  <a:lnTo>
                    <a:pt x="35" y="115"/>
                  </a:lnTo>
                  <a:lnTo>
                    <a:pt x="35" y="115"/>
                  </a:lnTo>
                  <a:lnTo>
                    <a:pt x="35" y="115"/>
                  </a:lnTo>
                  <a:lnTo>
                    <a:pt x="35" y="114"/>
                  </a:lnTo>
                  <a:lnTo>
                    <a:pt x="35" y="114"/>
                  </a:lnTo>
                  <a:lnTo>
                    <a:pt x="35" y="114"/>
                  </a:lnTo>
                  <a:lnTo>
                    <a:pt x="35" y="114"/>
                  </a:lnTo>
                  <a:lnTo>
                    <a:pt x="36" y="114"/>
                  </a:lnTo>
                  <a:lnTo>
                    <a:pt x="36" y="113"/>
                  </a:lnTo>
                  <a:lnTo>
                    <a:pt x="36" y="113"/>
                  </a:lnTo>
                  <a:lnTo>
                    <a:pt x="36" y="112"/>
                  </a:lnTo>
                  <a:lnTo>
                    <a:pt x="36" y="112"/>
                  </a:lnTo>
                  <a:lnTo>
                    <a:pt x="36" y="112"/>
                  </a:lnTo>
                  <a:lnTo>
                    <a:pt x="36" y="111"/>
                  </a:lnTo>
                  <a:lnTo>
                    <a:pt x="36" y="111"/>
                  </a:lnTo>
                  <a:lnTo>
                    <a:pt x="37" y="110"/>
                  </a:lnTo>
                  <a:lnTo>
                    <a:pt x="37" y="110"/>
                  </a:lnTo>
                  <a:lnTo>
                    <a:pt x="37" y="108"/>
                  </a:lnTo>
                  <a:lnTo>
                    <a:pt x="37" y="108"/>
                  </a:lnTo>
                  <a:lnTo>
                    <a:pt x="37" y="107"/>
                  </a:lnTo>
                  <a:lnTo>
                    <a:pt x="37" y="106"/>
                  </a:lnTo>
                  <a:lnTo>
                    <a:pt x="38" y="104"/>
                  </a:lnTo>
                  <a:lnTo>
                    <a:pt x="38" y="99"/>
                  </a:lnTo>
                  <a:lnTo>
                    <a:pt x="39" y="99"/>
                  </a:lnTo>
                  <a:lnTo>
                    <a:pt x="39" y="98"/>
                  </a:lnTo>
                  <a:lnTo>
                    <a:pt x="39" y="96"/>
                  </a:lnTo>
                  <a:lnTo>
                    <a:pt x="39" y="93"/>
                  </a:lnTo>
                  <a:lnTo>
                    <a:pt x="40" y="87"/>
                  </a:lnTo>
                  <a:lnTo>
                    <a:pt x="41" y="72"/>
                  </a:lnTo>
                  <a:lnTo>
                    <a:pt x="41" y="71"/>
                  </a:lnTo>
                  <a:lnTo>
                    <a:pt x="42" y="70"/>
                  </a:lnTo>
                  <a:lnTo>
                    <a:pt x="42" y="68"/>
                  </a:lnTo>
                  <a:lnTo>
                    <a:pt x="42" y="64"/>
                  </a:lnTo>
                  <a:lnTo>
                    <a:pt x="43" y="57"/>
                  </a:lnTo>
                  <a:lnTo>
                    <a:pt x="44" y="41"/>
                  </a:lnTo>
                  <a:lnTo>
                    <a:pt x="45" y="40"/>
                  </a:lnTo>
                  <a:lnTo>
                    <a:pt x="45" y="39"/>
                  </a:lnTo>
                  <a:lnTo>
                    <a:pt x="45" y="38"/>
                  </a:lnTo>
                  <a:lnTo>
                    <a:pt x="45" y="34"/>
                  </a:lnTo>
                  <a:lnTo>
                    <a:pt x="46" y="28"/>
                  </a:lnTo>
                  <a:lnTo>
                    <a:pt x="46" y="27"/>
                  </a:lnTo>
                  <a:lnTo>
                    <a:pt x="46" y="26"/>
                  </a:lnTo>
                  <a:lnTo>
                    <a:pt x="46" y="24"/>
                  </a:lnTo>
                  <a:lnTo>
                    <a:pt x="47" y="21"/>
                  </a:lnTo>
                  <a:lnTo>
                    <a:pt x="47" y="16"/>
                  </a:lnTo>
                  <a:lnTo>
                    <a:pt x="47" y="15"/>
                  </a:lnTo>
                  <a:lnTo>
                    <a:pt x="48" y="15"/>
                  </a:lnTo>
                  <a:lnTo>
                    <a:pt x="48" y="14"/>
                  </a:lnTo>
                  <a:lnTo>
                    <a:pt x="48" y="11"/>
                  </a:lnTo>
                  <a:lnTo>
                    <a:pt x="48" y="11"/>
                  </a:lnTo>
                  <a:lnTo>
                    <a:pt x="48" y="10"/>
                  </a:lnTo>
                  <a:lnTo>
                    <a:pt x="48" y="9"/>
                  </a:lnTo>
                  <a:lnTo>
                    <a:pt x="49" y="7"/>
                  </a:lnTo>
                  <a:lnTo>
                    <a:pt x="49" y="7"/>
                  </a:lnTo>
                  <a:lnTo>
                    <a:pt x="49" y="6"/>
                  </a:lnTo>
                  <a:lnTo>
                    <a:pt x="49" y="5"/>
                  </a:lnTo>
                  <a:lnTo>
                    <a:pt x="49" y="5"/>
                  </a:lnTo>
                  <a:lnTo>
                    <a:pt x="49" y="5"/>
                  </a:lnTo>
                  <a:lnTo>
                    <a:pt x="49" y="4"/>
                  </a:lnTo>
                  <a:lnTo>
                    <a:pt x="50" y="4"/>
                  </a:lnTo>
                  <a:lnTo>
                    <a:pt x="50" y="3"/>
                  </a:lnTo>
                  <a:lnTo>
                    <a:pt x="50" y="3"/>
                  </a:lnTo>
                  <a:lnTo>
                    <a:pt x="50" y="2"/>
                  </a:lnTo>
                  <a:lnTo>
                    <a:pt x="50" y="2"/>
                  </a:lnTo>
                  <a:lnTo>
                    <a:pt x="50" y="2"/>
                  </a:lnTo>
                  <a:lnTo>
                    <a:pt x="50" y="1"/>
                  </a:lnTo>
                  <a:lnTo>
                    <a:pt x="50" y="1"/>
                  </a:lnTo>
                  <a:lnTo>
                    <a:pt x="50" y="1"/>
                  </a:lnTo>
                  <a:lnTo>
                    <a:pt x="50" y="1"/>
                  </a:lnTo>
                  <a:lnTo>
                    <a:pt x="51" y="0"/>
                  </a:lnTo>
                  <a:lnTo>
                    <a:pt x="51" y="0"/>
                  </a:lnTo>
                  <a:lnTo>
                    <a:pt x="51" y="0"/>
                  </a:lnTo>
                  <a:lnTo>
                    <a:pt x="51" y="0"/>
                  </a:lnTo>
                  <a:lnTo>
                    <a:pt x="51" y="0"/>
                  </a:lnTo>
                  <a:lnTo>
                    <a:pt x="51" y="0"/>
                  </a:lnTo>
                  <a:lnTo>
                    <a:pt x="51" y="0"/>
                  </a:lnTo>
                  <a:lnTo>
                    <a:pt x="51" y="0"/>
                  </a:lnTo>
                  <a:lnTo>
                    <a:pt x="51" y="0"/>
                  </a:lnTo>
                  <a:lnTo>
                    <a:pt x="52" y="0"/>
                  </a:lnTo>
                  <a:lnTo>
                    <a:pt x="52" y="0"/>
                  </a:lnTo>
                  <a:lnTo>
                    <a:pt x="52" y="0"/>
                  </a:lnTo>
                  <a:lnTo>
                    <a:pt x="52" y="0"/>
                  </a:lnTo>
                  <a:lnTo>
                    <a:pt x="52" y="0"/>
                  </a:lnTo>
                  <a:lnTo>
                    <a:pt x="52" y="0"/>
                  </a:lnTo>
                  <a:lnTo>
                    <a:pt x="52" y="0"/>
                  </a:lnTo>
                  <a:lnTo>
                    <a:pt x="52" y="0"/>
                  </a:lnTo>
                  <a:lnTo>
                    <a:pt x="52" y="0"/>
                  </a:lnTo>
                  <a:lnTo>
                    <a:pt x="52" y="0"/>
                  </a:lnTo>
                  <a:lnTo>
                    <a:pt x="52" y="0"/>
                  </a:lnTo>
                  <a:lnTo>
                    <a:pt x="52" y="0"/>
                  </a:lnTo>
                  <a:lnTo>
                    <a:pt x="53" y="1"/>
                  </a:lnTo>
                  <a:lnTo>
                    <a:pt x="53" y="1"/>
                  </a:lnTo>
                  <a:lnTo>
                    <a:pt x="53" y="1"/>
                  </a:lnTo>
                  <a:lnTo>
                    <a:pt x="53" y="1"/>
                  </a:lnTo>
                  <a:lnTo>
                    <a:pt x="53" y="2"/>
                  </a:lnTo>
                  <a:lnTo>
                    <a:pt x="53" y="2"/>
                  </a:lnTo>
                  <a:lnTo>
                    <a:pt x="53" y="2"/>
                  </a:lnTo>
                  <a:lnTo>
                    <a:pt x="53" y="3"/>
                  </a:lnTo>
                  <a:lnTo>
                    <a:pt x="54" y="4"/>
                  </a:lnTo>
                  <a:lnTo>
                    <a:pt x="54" y="4"/>
                  </a:lnTo>
                  <a:lnTo>
                    <a:pt x="54" y="4"/>
                  </a:lnTo>
                  <a:lnTo>
                    <a:pt x="54" y="5"/>
                  </a:lnTo>
                  <a:lnTo>
                    <a:pt x="54" y="6"/>
                  </a:lnTo>
                  <a:lnTo>
                    <a:pt x="54" y="6"/>
                  </a:lnTo>
                  <a:lnTo>
                    <a:pt x="54" y="7"/>
                  </a:lnTo>
                  <a:lnTo>
                    <a:pt x="55" y="9"/>
                  </a:lnTo>
                  <a:lnTo>
                    <a:pt x="55" y="10"/>
                  </a:lnTo>
                  <a:lnTo>
                    <a:pt x="55" y="10"/>
                  </a:lnTo>
                  <a:lnTo>
                    <a:pt x="55" y="11"/>
                  </a:lnTo>
                  <a:lnTo>
                    <a:pt x="56" y="14"/>
                  </a:lnTo>
                  <a:lnTo>
                    <a:pt x="56" y="20"/>
                  </a:lnTo>
                  <a:lnTo>
                    <a:pt x="56" y="20"/>
                  </a:lnTo>
                  <a:lnTo>
                    <a:pt x="56" y="21"/>
                  </a:lnTo>
                  <a:lnTo>
                    <a:pt x="57" y="23"/>
                  </a:lnTo>
                  <a:lnTo>
                    <a:pt x="57" y="26"/>
                  </a:lnTo>
                  <a:lnTo>
                    <a:pt x="58" y="33"/>
                  </a:lnTo>
                  <a:lnTo>
                    <a:pt x="59" y="48"/>
                  </a:lnTo>
                  <a:lnTo>
                    <a:pt x="59" y="49"/>
                  </a:lnTo>
                  <a:lnTo>
                    <a:pt x="59" y="50"/>
                  </a:lnTo>
                  <a:lnTo>
                    <a:pt x="60" y="52"/>
                  </a:lnTo>
                  <a:lnTo>
                    <a:pt x="60" y="56"/>
                  </a:lnTo>
                  <a:lnTo>
                    <a:pt x="61" y="64"/>
                  </a:lnTo>
                  <a:lnTo>
                    <a:pt x="62" y="79"/>
                  </a:lnTo>
                  <a:lnTo>
                    <a:pt x="62" y="80"/>
                  </a:lnTo>
                  <a:lnTo>
                    <a:pt x="62" y="81"/>
                  </a:lnTo>
                  <a:lnTo>
                    <a:pt x="63" y="82"/>
                  </a:lnTo>
                  <a:lnTo>
                    <a:pt x="63" y="86"/>
                  </a:lnTo>
                  <a:lnTo>
                    <a:pt x="64" y="92"/>
                  </a:lnTo>
                  <a:lnTo>
                    <a:pt x="64" y="93"/>
                  </a:lnTo>
                  <a:lnTo>
                    <a:pt x="64" y="94"/>
                  </a:lnTo>
                  <a:lnTo>
                    <a:pt x="64" y="95"/>
                  </a:lnTo>
                  <a:lnTo>
                    <a:pt x="64" y="98"/>
                  </a:lnTo>
                  <a:lnTo>
                    <a:pt x="65" y="103"/>
                  </a:lnTo>
                  <a:lnTo>
                    <a:pt x="65" y="103"/>
                  </a:lnTo>
                  <a:lnTo>
                    <a:pt x="65" y="104"/>
                  </a:lnTo>
                  <a:lnTo>
                    <a:pt x="65" y="105"/>
                  </a:lnTo>
                  <a:lnTo>
                    <a:pt x="66" y="107"/>
                  </a:lnTo>
                  <a:lnTo>
                    <a:pt x="66" y="108"/>
                  </a:lnTo>
                  <a:lnTo>
                    <a:pt x="66" y="108"/>
                  </a:lnTo>
                  <a:lnTo>
                    <a:pt x="66" y="109"/>
                  </a:lnTo>
                  <a:lnTo>
                    <a:pt x="66" y="110"/>
                  </a:lnTo>
                  <a:lnTo>
                    <a:pt x="66" y="111"/>
                  </a:lnTo>
                  <a:lnTo>
                    <a:pt x="67" y="111"/>
                  </a:lnTo>
                  <a:lnTo>
                    <a:pt x="67" y="112"/>
                  </a:lnTo>
                  <a:lnTo>
                    <a:pt x="67" y="112"/>
                  </a:lnTo>
                  <a:lnTo>
                    <a:pt x="67" y="112"/>
                  </a:lnTo>
                  <a:lnTo>
                    <a:pt x="67" y="113"/>
                  </a:lnTo>
                  <a:lnTo>
                    <a:pt x="67" y="113"/>
                  </a:lnTo>
                  <a:lnTo>
                    <a:pt x="67" y="114"/>
                  </a:lnTo>
                  <a:lnTo>
                    <a:pt x="67" y="114"/>
                  </a:lnTo>
                  <a:lnTo>
                    <a:pt x="67" y="114"/>
                  </a:lnTo>
                  <a:lnTo>
                    <a:pt x="68" y="114"/>
                  </a:lnTo>
                  <a:lnTo>
                    <a:pt x="68" y="114"/>
                  </a:lnTo>
                  <a:lnTo>
                    <a:pt x="68" y="115"/>
                  </a:lnTo>
                  <a:lnTo>
                    <a:pt x="68" y="115"/>
                  </a:lnTo>
                  <a:lnTo>
                    <a:pt x="68" y="115"/>
                  </a:lnTo>
                  <a:lnTo>
                    <a:pt x="68" y="115"/>
                  </a:lnTo>
                  <a:lnTo>
                    <a:pt x="68" y="115"/>
                  </a:lnTo>
                  <a:lnTo>
                    <a:pt x="68" y="115"/>
                  </a:lnTo>
                  <a:lnTo>
                    <a:pt x="68" y="115"/>
                  </a:lnTo>
                  <a:lnTo>
                    <a:pt x="68" y="115"/>
                  </a:lnTo>
                  <a:lnTo>
                    <a:pt x="68" y="116"/>
                  </a:lnTo>
                  <a:lnTo>
                    <a:pt x="68" y="116"/>
                  </a:lnTo>
                  <a:lnTo>
                    <a:pt x="69" y="116"/>
                  </a:lnTo>
                  <a:lnTo>
                    <a:pt x="69" y="116"/>
                  </a:lnTo>
                  <a:lnTo>
                    <a:pt x="69" y="116"/>
                  </a:lnTo>
                  <a:lnTo>
                    <a:pt x="69" y="116"/>
                  </a:lnTo>
                  <a:lnTo>
                    <a:pt x="69" y="115"/>
                  </a:lnTo>
                  <a:lnTo>
                    <a:pt x="69" y="115"/>
                  </a:lnTo>
                  <a:lnTo>
                    <a:pt x="69" y="115"/>
                  </a:lnTo>
                  <a:lnTo>
                    <a:pt x="69" y="115"/>
                  </a:lnTo>
                  <a:lnTo>
                    <a:pt x="69" y="115"/>
                  </a:lnTo>
                  <a:lnTo>
                    <a:pt x="70" y="115"/>
                  </a:lnTo>
                  <a:lnTo>
                    <a:pt x="70" y="115"/>
                  </a:lnTo>
                  <a:lnTo>
                    <a:pt x="70" y="115"/>
                  </a:lnTo>
                  <a:lnTo>
                    <a:pt x="70" y="114"/>
                  </a:lnTo>
                  <a:lnTo>
                    <a:pt x="70" y="114"/>
                  </a:lnTo>
                  <a:lnTo>
                    <a:pt x="70" y="114"/>
                  </a:lnTo>
                  <a:lnTo>
                    <a:pt x="70" y="114"/>
                  </a:lnTo>
                  <a:lnTo>
                    <a:pt x="70" y="113"/>
                  </a:lnTo>
                  <a:lnTo>
                    <a:pt x="70" y="113"/>
                  </a:lnTo>
                  <a:lnTo>
                    <a:pt x="70" y="112"/>
                  </a:lnTo>
                  <a:lnTo>
                    <a:pt x="71" y="112"/>
                  </a:lnTo>
                  <a:lnTo>
                    <a:pt x="71" y="111"/>
                  </a:lnTo>
                  <a:lnTo>
                    <a:pt x="71" y="111"/>
                  </a:lnTo>
                  <a:lnTo>
                    <a:pt x="71" y="110"/>
                  </a:lnTo>
                  <a:lnTo>
                    <a:pt x="71" y="110"/>
                  </a:lnTo>
                  <a:lnTo>
                    <a:pt x="72" y="108"/>
                  </a:lnTo>
                  <a:lnTo>
                    <a:pt x="72" y="107"/>
                  </a:lnTo>
                  <a:lnTo>
                    <a:pt x="72" y="106"/>
                  </a:lnTo>
                  <a:lnTo>
                    <a:pt x="72" y="105"/>
                  </a:lnTo>
                  <a:lnTo>
                    <a:pt x="72" y="103"/>
                  </a:lnTo>
                  <a:lnTo>
                    <a:pt x="72" y="102"/>
                  </a:lnTo>
                  <a:lnTo>
                    <a:pt x="72" y="102"/>
                  </a:lnTo>
                  <a:lnTo>
                    <a:pt x="73" y="100"/>
                  </a:lnTo>
                  <a:lnTo>
                    <a:pt x="73" y="98"/>
                  </a:lnTo>
                  <a:lnTo>
                    <a:pt x="74" y="91"/>
                  </a:lnTo>
                  <a:lnTo>
                    <a:pt x="74" y="91"/>
                  </a:lnTo>
                  <a:lnTo>
                    <a:pt x="74" y="90"/>
                  </a:lnTo>
                  <a:lnTo>
                    <a:pt x="74" y="88"/>
                  </a:lnTo>
                  <a:lnTo>
                    <a:pt x="74" y="85"/>
                  </a:lnTo>
                  <a:lnTo>
                    <a:pt x="75" y="78"/>
                  </a:lnTo>
                  <a:lnTo>
                    <a:pt x="77" y="63"/>
                  </a:lnTo>
                  <a:lnTo>
                    <a:pt x="77" y="62"/>
                  </a:lnTo>
                  <a:lnTo>
                    <a:pt x="77" y="62"/>
                  </a:lnTo>
                  <a:lnTo>
                    <a:pt x="77" y="60"/>
                  </a:lnTo>
                  <a:lnTo>
                    <a:pt x="77" y="56"/>
                  </a:lnTo>
                  <a:lnTo>
                    <a:pt x="78" y="48"/>
                  </a:lnTo>
                  <a:lnTo>
                    <a:pt x="80" y="34"/>
                  </a:lnTo>
                  <a:lnTo>
                    <a:pt x="80" y="33"/>
                  </a:lnTo>
                  <a:lnTo>
                    <a:pt x="80" y="32"/>
                  </a:lnTo>
                  <a:lnTo>
                    <a:pt x="80" y="30"/>
                  </a:lnTo>
                  <a:lnTo>
                    <a:pt x="80" y="27"/>
                  </a:lnTo>
                  <a:lnTo>
                    <a:pt x="81" y="21"/>
                  </a:lnTo>
                  <a:lnTo>
                    <a:pt x="81" y="20"/>
                  </a:lnTo>
                  <a:lnTo>
                    <a:pt x="81" y="20"/>
                  </a:lnTo>
                  <a:lnTo>
                    <a:pt x="81" y="18"/>
                  </a:lnTo>
                  <a:lnTo>
                    <a:pt x="82" y="16"/>
                  </a:lnTo>
                  <a:lnTo>
                    <a:pt x="82" y="11"/>
                  </a:lnTo>
                  <a:lnTo>
                    <a:pt x="82" y="10"/>
                  </a:lnTo>
                  <a:lnTo>
                    <a:pt x="82" y="10"/>
                  </a:lnTo>
                  <a:lnTo>
                    <a:pt x="83" y="9"/>
                  </a:lnTo>
                  <a:lnTo>
                    <a:pt x="83" y="8"/>
                  </a:lnTo>
                  <a:lnTo>
                    <a:pt x="83" y="8"/>
                  </a:lnTo>
                  <a:lnTo>
                    <a:pt x="83" y="7"/>
                  </a:lnTo>
                  <a:lnTo>
                    <a:pt x="83" y="6"/>
                  </a:lnTo>
                  <a:lnTo>
                    <a:pt x="83" y="6"/>
                  </a:lnTo>
                  <a:lnTo>
                    <a:pt x="83" y="5"/>
                  </a:lnTo>
                  <a:lnTo>
                    <a:pt x="84" y="4"/>
                  </a:lnTo>
                  <a:lnTo>
                    <a:pt x="84" y="3"/>
                  </a:lnTo>
                  <a:lnTo>
                    <a:pt x="84" y="3"/>
                  </a:lnTo>
                  <a:lnTo>
                    <a:pt x="84" y="2"/>
                  </a:lnTo>
                  <a:lnTo>
                    <a:pt x="84" y="2"/>
                  </a:lnTo>
                  <a:lnTo>
                    <a:pt x="84" y="2"/>
                  </a:lnTo>
                  <a:lnTo>
                    <a:pt x="84" y="2"/>
                  </a:lnTo>
                  <a:lnTo>
                    <a:pt x="84" y="1"/>
                  </a:lnTo>
                  <a:lnTo>
                    <a:pt x="84" y="1"/>
                  </a:lnTo>
                  <a:lnTo>
                    <a:pt x="85" y="1"/>
                  </a:lnTo>
                  <a:lnTo>
                    <a:pt x="85" y="1"/>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0"/>
                  </a:lnTo>
                  <a:lnTo>
                    <a:pt x="86" y="0"/>
                  </a:lnTo>
                  <a:lnTo>
                    <a:pt x="86" y="0"/>
                  </a:lnTo>
                  <a:lnTo>
                    <a:pt x="86" y="0"/>
                  </a:lnTo>
                  <a:lnTo>
                    <a:pt x="86" y="0"/>
                  </a:lnTo>
                  <a:lnTo>
                    <a:pt x="86" y="0"/>
                  </a:lnTo>
                  <a:lnTo>
                    <a:pt x="86" y="0"/>
                  </a:lnTo>
                  <a:lnTo>
                    <a:pt x="86" y="0"/>
                  </a:lnTo>
                  <a:lnTo>
                    <a:pt x="87" y="0"/>
                  </a:lnTo>
                  <a:lnTo>
                    <a:pt x="87" y="1"/>
                  </a:lnTo>
                  <a:lnTo>
                    <a:pt x="87" y="1"/>
                  </a:lnTo>
                  <a:lnTo>
                    <a:pt x="87" y="1"/>
                  </a:lnTo>
                  <a:lnTo>
                    <a:pt x="87" y="1"/>
                  </a:lnTo>
                  <a:lnTo>
                    <a:pt x="87" y="2"/>
                  </a:lnTo>
                  <a:lnTo>
                    <a:pt x="87" y="2"/>
                  </a:lnTo>
                  <a:lnTo>
                    <a:pt x="87" y="2"/>
                  </a:lnTo>
                  <a:lnTo>
                    <a:pt x="88" y="3"/>
                  </a:lnTo>
                  <a:lnTo>
                    <a:pt x="88" y="4"/>
                  </a:lnTo>
                  <a:lnTo>
                    <a:pt x="88" y="4"/>
                  </a:lnTo>
                  <a:lnTo>
                    <a:pt x="88" y="4"/>
                  </a:lnTo>
                  <a:lnTo>
                    <a:pt x="88" y="5"/>
                  </a:lnTo>
                  <a:lnTo>
                    <a:pt x="88" y="6"/>
                  </a:lnTo>
                  <a:lnTo>
                    <a:pt x="88" y="6"/>
                  </a:lnTo>
                  <a:lnTo>
                    <a:pt x="88" y="7"/>
                  </a:lnTo>
                  <a:lnTo>
                    <a:pt x="89" y="9"/>
                  </a:lnTo>
                  <a:lnTo>
                    <a:pt x="89" y="10"/>
                  </a:lnTo>
                  <a:lnTo>
                    <a:pt x="89" y="10"/>
                  </a:lnTo>
                  <a:lnTo>
                    <a:pt x="89" y="11"/>
                  </a:lnTo>
                  <a:lnTo>
                    <a:pt x="90" y="14"/>
                  </a:lnTo>
                  <a:lnTo>
                    <a:pt x="90" y="14"/>
                  </a:lnTo>
                  <a:lnTo>
                    <a:pt x="90" y="15"/>
                  </a:lnTo>
                  <a:lnTo>
                    <a:pt x="90" y="17"/>
                  </a:lnTo>
                  <a:lnTo>
                    <a:pt x="90" y="20"/>
                  </a:lnTo>
                  <a:lnTo>
                    <a:pt x="91" y="26"/>
                  </a:lnTo>
                  <a:lnTo>
                    <a:pt x="91" y="27"/>
                  </a:lnTo>
                  <a:lnTo>
                    <a:pt x="91" y="28"/>
                  </a:lnTo>
                  <a:lnTo>
                    <a:pt x="91" y="29"/>
                  </a:lnTo>
                  <a:lnTo>
                    <a:pt x="92" y="33"/>
                  </a:lnTo>
                  <a:lnTo>
                    <a:pt x="92" y="40"/>
                  </a:lnTo>
                  <a:lnTo>
                    <a:pt x="94" y="54"/>
                  </a:lnTo>
                  <a:lnTo>
                    <a:pt x="94" y="55"/>
                  </a:lnTo>
                  <a:lnTo>
                    <a:pt x="94" y="56"/>
                  </a:lnTo>
                  <a:lnTo>
                    <a:pt x="94" y="58"/>
                  </a:lnTo>
                  <a:lnTo>
                    <a:pt x="94" y="62"/>
                  </a:lnTo>
                  <a:lnTo>
                    <a:pt x="95" y="70"/>
                  </a:lnTo>
                  <a:lnTo>
                    <a:pt x="97" y="84"/>
                  </a:lnTo>
                  <a:lnTo>
                    <a:pt x="97" y="85"/>
                  </a:lnTo>
                  <a:lnTo>
                    <a:pt x="97" y="86"/>
                  </a:lnTo>
                  <a:lnTo>
                    <a:pt x="97" y="87"/>
                  </a:lnTo>
                  <a:lnTo>
                    <a:pt x="97" y="91"/>
                  </a:lnTo>
                  <a:lnTo>
                    <a:pt x="98" y="92"/>
                  </a:lnTo>
                  <a:lnTo>
                    <a:pt x="98" y="92"/>
                  </a:lnTo>
                  <a:lnTo>
                    <a:pt x="98" y="94"/>
                  </a:lnTo>
                  <a:lnTo>
                    <a:pt x="98" y="97"/>
                  </a:lnTo>
                  <a:lnTo>
                    <a:pt x="98" y="98"/>
                  </a:lnTo>
                  <a:lnTo>
                    <a:pt x="98" y="99"/>
                  </a:lnTo>
                  <a:lnTo>
                    <a:pt x="98" y="100"/>
                  </a:lnTo>
                  <a:lnTo>
                    <a:pt x="99" y="103"/>
                  </a:lnTo>
                  <a:lnTo>
                    <a:pt x="99" y="103"/>
                  </a:lnTo>
                  <a:lnTo>
                    <a:pt x="99" y="104"/>
                  </a:lnTo>
                  <a:lnTo>
                    <a:pt x="99" y="105"/>
                  </a:lnTo>
                  <a:lnTo>
                    <a:pt x="100" y="108"/>
                  </a:lnTo>
                  <a:lnTo>
                    <a:pt x="100" y="108"/>
                  </a:lnTo>
                  <a:lnTo>
                    <a:pt x="100" y="108"/>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3" name="Freeform 75"/>
            <p:cNvSpPr>
              <a:spLocks/>
            </p:cNvSpPr>
            <p:nvPr/>
          </p:nvSpPr>
          <p:spPr bwMode="auto">
            <a:xfrm>
              <a:off x="3880" y="2186"/>
              <a:ext cx="87" cy="116"/>
            </a:xfrm>
            <a:custGeom>
              <a:avLst/>
              <a:gdLst/>
              <a:ahLst/>
              <a:cxnLst>
                <a:cxn ang="0">
                  <a:pos x="1" y="113"/>
                </a:cxn>
                <a:cxn ang="0">
                  <a:pos x="2" y="115"/>
                </a:cxn>
                <a:cxn ang="0">
                  <a:pos x="2" y="116"/>
                </a:cxn>
                <a:cxn ang="0">
                  <a:pos x="3" y="115"/>
                </a:cxn>
                <a:cxn ang="0">
                  <a:pos x="4" y="114"/>
                </a:cxn>
                <a:cxn ang="0">
                  <a:pos x="5" y="110"/>
                </a:cxn>
                <a:cxn ang="0">
                  <a:pos x="6" y="101"/>
                </a:cxn>
                <a:cxn ang="0">
                  <a:pos x="9" y="79"/>
                </a:cxn>
                <a:cxn ang="0">
                  <a:pos x="12" y="44"/>
                </a:cxn>
                <a:cxn ang="0">
                  <a:pos x="15" y="22"/>
                </a:cxn>
                <a:cxn ang="0">
                  <a:pos x="16" y="10"/>
                </a:cxn>
                <a:cxn ang="0">
                  <a:pos x="17" y="5"/>
                </a:cxn>
                <a:cxn ang="0">
                  <a:pos x="18" y="2"/>
                </a:cxn>
                <a:cxn ang="0">
                  <a:pos x="19" y="0"/>
                </a:cxn>
                <a:cxn ang="0">
                  <a:pos x="19" y="0"/>
                </a:cxn>
                <a:cxn ang="0">
                  <a:pos x="20" y="0"/>
                </a:cxn>
                <a:cxn ang="0">
                  <a:pos x="21" y="3"/>
                </a:cxn>
                <a:cxn ang="0">
                  <a:pos x="23" y="10"/>
                </a:cxn>
                <a:cxn ang="0">
                  <a:pos x="24" y="20"/>
                </a:cxn>
                <a:cxn ang="0">
                  <a:pos x="26" y="42"/>
                </a:cxn>
                <a:cxn ang="0">
                  <a:pos x="29" y="77"/>
                </a:cxn>
                <a:cxn ang="0">
                  <a:pos x="32" y="98"/>
                </a:cxn>
                <a:cxn ang="0">
                  <a:pos x="33" y="108"/>
                </a:cxn>
                <a:cxn ang="0">
                  <a:pos x="34" y="113"/>
                </a:cxn>
                <a:cxn ang="0">
                  <a:pos x="35" y="115"/>
                </a:cxn>
                <a:cxn ang="0">
                  <a:pos x="36" y="116"/>
                </a:cxn>
                <a:cxn ang="0">
                  <a:pos x="37" y="115"/>
                </a:cxn>
                <a:cxn ang="0">
                  <a:pos x="37" y="113"/>
                </a:cxn>
                <a:cxn ang="0">
                  <a:pos x="38" y="110"/>
                </a:cxn>
                <a:cxn ang="0">
                  <a:pos x="40" y="96"/>
                </a:cxn>
                <a:cxn ang="0">
                  <a:pos x="43" y="67"/>
                </a:cxn>
                <a:cxn ang="0">
                  <a:pos x="46" y="36"/>
                </a:cxn>
                <a:cxn ang="0">
                  <a:pos x="48" y="21"/>
                </a:cxn>
                <a:cxn ang="0">
                  <a:pos x="49" y="10"/>
                </a:cxn>
                <a:cxn ang="0">
                  <a:pos x="50" y="5"/>
                </a:cxn>
                <a:cxn ang="0">
                  <a:pos x="51" y="2"/>
                </a:cxn>
                <a:cxn ang="0">
                  <a:pos x="52" y="0"/>
                </a:cxn>
                <a:cxn ang="0">
                  <a:pos x="52" y="0"/>
                </a:cxn>
                <a:cxn ang="0">
                  <a:pos x="53" y="0"/>
                </a:cxn>
                <a:cxn ang="0">
                  <a:pos x="54" y="2"/>
                </a:cxn>
                <a:cxn ang="0">
                  <a:pos x="55" y="8"/>
                </a:cxn>
                <a:cxn ang="0">
                  <a:pos x="57" y="18"/>
                </a:cxn>
                <a:cxn ang="0">
                  <a:pos x="60" y="56"/>
                </a:cxn>
                <a:cxn ang="0">
                  <a:pos x="62" y="77"/>
                </a:cxn>
                <a:cxn ang="0">
                  <a:pos x="64" y="97"/>
                </a:cxn>
                <a:cxn ang="0">
                  <a:pos x="66" y="106"/>
                </a:cxn>
                <a:cxn ang="0">
                  <a:pos x="67" y="112"/>
                </a:cxn>
                <a:cxn ang="0">
                  <a:pos x="68" y="114"/>
                </a:cxn>
                <a:cxn ang="0">
                  <a:pos x="68" y="116"/>
                </a:cxn>
                <a:cxn ang="0">
                  <a:pos x="69" y="115"/>
                </a:cxn>
                <a:cxn ang="0">
                  <a:pos x="70" y="114"/>
                </a:cxn>
                <a:cxn ang="0">
                  <a:pos x="71" y="111"/>
                </a:cxn>
                <a:cxn ang="0">
                  <a:pos x="72" y="103"/>
                </a:cxn>
                <a:cxn ang="0">
                  <a:pos x="74" y="84"/>
                </a:cxn>
                <a:cxn ang="0">
                  <a:pos x="78" y="41"/>
                </a:cxn>
                <a:cxn ang="0">
                  <a:pos x="80" y="20"/>
                </a:cxn>
                <a:cxn ang="0">
                  <a:pos x="82" y="8"/>
                </a:cxn>
                <a:cxn ang="0">
                  <a:pos x="83" y="2"/>
                </a:cxn>
                <a:cxn ang="0">
                  <a:pos x="84" y="0"/>
                </a:cxn>
                <a:cxn ang="0">
                  <a:pos x="85" y="0"/>
                </a:cxn>
                <a:cxn ang="0">
                  <a:pos x="86" y="0"/>
                </a:cxn>
                <a:cxn ang="0">
                  <a:pos x="86" y="2"/>
                </a:cxn>
              </a:cxnLst>
              <a:rect l="0" t="0" r="r" b="b"/>
              <a:pathLst>
                <a:path w="87" h="116">
                  <a:moveTo>
                    <a:pt x="0" y="108"/>
                  </a:moveTo>
                  <a:lnTo>
                    <a:pt x="0" y="109"/>
                  </a:lnTo>
                  <a:lnTo>
                    <a:pt x="0" y="110"/>
                  </a:lnTo>
                  <a:lnTo>
                    <a:pt x="0" y="110"/>
                  </a:lnTo>
                  <a:lnTo>
                    <a:pt x="0" y="111"/>
                  </a:lnTo>
                  <a:lnTo>
                    <a:pt x="0" y="112"/>
                  </a:lnTo>
                  <a:lnTo>
                    <a:pt x="1" y="112"/>
                  </a:lnTo>
                  <a:lnTo>
                    <a:pt x="1" y="113"/>
                  </a:lnTo>
                  <a:lnTo>
                    <a:pt x="1" y="113"/>
                  </a:lnTo>
                  <a:lnTo>
                    <a:pt x="1" y="113"/>
                  </a:lnTo>
                  <a:lnTo>
                    <a:pt x="1" y="114"/>
                  </a:lnTo>
                  <a:lnTo>
                    <a:pt x="1" y="114"/>
                  </a:lnTo>
                  <a:lnTo>
                    <a:pt x="1" y="114"/>
                  </a:lnTo>
                  <a:lnTo>
                    <a:pt x="2" y="114"/>
                  </a:lnTo>
                  <a:lnTo>
                    <a:pt x="2" y="115"/>
                  </a:lnTo>
                  <a:lnTo>
                    <a:pt x="2" y="115"/>
                  </a:lnTo>
                  <a:lnTo>
                    <a:pt x="2" y="115"/>
                  </a:lnTo>
                  <a:lnTo>
                    <a:pt x="2" y="115"/>
                  </a:lnTo>
                  <a:lnTo>
                    <a:pt x="2" y="115"/>
                  </a:lnTo>
                  <a:lnTo>
                    <a:pt x="2" y="115"/>
                  </a:lnTo>
                  <a:lnTo>
                    <a:pt x="2" y="115"/>
                  </a:lnTo>
                  <a:lnTo>
                    <a:pt x="2" y="116"/>
                  </a:lnTo>
                  <a:lnTo>
                    <a:pt x="2" y="116"/>
                  </a:lnTo>
                  <a:lnTo>
                    <a:pt x="2" y="116"/>
                  </a:lnTo>
                  <a:lnTo>
                    <a:pt x="2" y="116"/>
                  </a:lnTo>
                  <a:lnTo>
                    <a:pt x="3" y="116"/>
                  </a:lnTo>
                  <a:lnTo>
                    <a:pt x="3" y="116"/>
                  </a:lnTo>
                  <a:lnTo>
                    <a:pt x="3" y="116"/>
                  </a:lnTo>
                  <a:lnTo>
                    <a:pt x="3" y="115"/>
                  </a:lnTo>
                  <a:lnTo>
                    <a:pt x="3" y="115"/>
                  </a:lnTo>
                  <a:lnTo>
                    <a:pt x="3" y="115"/>
                  </a:lnTo>
                  <a:lnTo>
                    <a:pt x="3" y="115"/>
                  </a:lnTo>
                  <a:lnTo>
                    <a:pt x="3" y="115"/>
                  </a:lnTo>
                  <a:lnTo>
                    <a:pt x="3" y="115"/>
                  </a:lnTo>
                  <a:lnTo>
                    <a:pt x="3" y="115"/>
                  </a:lnTo>
                  <a:lnTo>
                    <a:pt x="4" y="114"/>
                  </a:lnTo>
                  <a:lnTo>
                    <a:pt x="4" y="114"/>
                  </a:lnTo>
                  <a:lnTo>
                    <a:pt x="4" y="114"/>
                  </a:lnTo>
                  <a:lnTo>
                    <a:pt x="4" y="114"/>
                  </a:lnTo>
                  <a:lnTo>
                    <a:pt x="4" y="114"/>
                  </a:lnTo>
                  <a:lnTo>
                    <a:pt x="4" y="113"/>
                  </a:lnTo>
                  <a:lnTo>
                    <a:pt x="4" y="113"/>
                  </a:lnTo>
                  <a:lnTo>
                    <a:pt x="4" y="112"/>
                  </a:lnTo>
                  <a:lnTo>
                    <a:pt x="4" y="112"/>
                  </a:lnTo>
                  <a:lnTo>
                    <a:pt x="5" y="111"/>
                  </a:lnTo>
                  <a:lnTo>
                    <a:pt x="5" y="111"/>
                  </a:lnTo>
                  <a:lnTo>
                    <a:pt x="5" y="110"/>
                  </a:lnTo>
                  <a:lnTo>
                    <a:pt x="5" y="110"/>
                  </a:lnTo>
                  <a:lnTo>
                    <a:pt x="5" y="109"/>
                  </a:lnTo>
                  <a:lnTo>
                    <a:pt x="5" y="109"/>
                  </a:lnTo>
                  <a:lnTo>
                    <a:pt x="5" y="108"/>
                  </a:lnTo>
                  <a:lnTo>
                    <a:pt x="6" y="106"/>
                  </a:lnTo>
                  <a:lnTo>
                    <a:pt x="6" y="105"/>
                  </a:lnTo>
                  <a:lnTo>
                    <a:pt x="6" y="104"/>
                  </a:lnTo>
                  <a:lnTo>
                    <a:pt x="6" y="103"/>
                  </a:lnTo>
                  <a:lnTo>
                    <a:pt x="6" y="101"/>
                  </a:lnTo>
                  <a:lnTo>
                    <a:pt x="7" y="95"/>
                  </a:lnTo>
                  <a:lnTo>
                    <a:pt x="7" y="94"/>
                  </a:lnTo>
                  <a:lnTo>
                    <a:pt x="7" y="93"/>
                  </a:lnTo>
                  <a:lnTo>
                    <a:pt x="8" y="92"/>
                  </a:lnTo>
                  <a:lnTo>
                    <a:pt x="8" y="88"/>
                  </a:lnTo>
                  <a:lnTo>
                    <a:pt x="9" y="81"/>
                  </a:lnTo>
                  <a:lnTo>
                    <a:pt x="9" y="80"/>
                  </a:lnTo>
                  <a:lnTo>
                    <a:pt x="9" y="79"/>
                  </a:lnTo>
                  <a:lnTo>
                    <a:pt x="9" y="78"/>
                  </a:lnTo>
                  <a:lnTo>
                    <a:pt x="9" y="74"/>
                  </a:lnTo>
                  <a:lnTo>
                    <a:pt x="10" y="67"/>
                  </a:lnTo>
                  <a:lnTo>
                    <a:pt x="11" y="52"/>
                  </a:lnTo>
                  <a:lnTo>
                    <a:pt x="12" y="51"/>
                  </a:lnTo>
                  <a:lnTo>
                    <a:pt x="12" y="50"/>
                  </a:lnTo>
                  <a:lnTo>
                    <a:pt x="12" y="48"/>
                  </a:lnTo>
                  <a:lnTo>
                    <a:pt x="12" y="44"/>
                  </a:lnTo>
                  <a:lnTo>
                    <a:pt x="13" y="37"/>
                  </a:lnTo>
                  <a:lnTo>
                    <a:pt x="13" y="36"/>
                  </a:lnTo>
                  <a:lnTo>
                    <a:pt x="13" y="35"/>
                  </a:lnTo>
                  <a:lnTo>
                    <a:pt x="13" y="33"/>
                  </a:lnTo>
                  <a:lnTo>
                    <a:pt x="14" y="30"/>
                  </a:lnTo>
                  <a:lnTo>
                    <a:pt x="14" y="24"/>
                  </a:lnTo>
                  <a:lnTo>
                    <a:pt x="14" y="23"/>
                  </a:lnTo>
                  <a:lnTo>
                    <a:pt x="15" y="22"/>
                  </a:lnTo>
                  <a:lnTo>
                    <a:pt x="15" y="20"/>
                  </a:lnTo>
                  <a:lnTo>
                    <a:pt x="15" y="17"/>
                  </a:lnTo>
                  <a:lnTo>
                    <a:pt x="15" y="16"/>
                  </a:lnTo>
                  <a:lnTo>
                    <a:pt x="15" y="16"/>
                  </a:lnTo>
                  <a:lnTo>
                    <a:pt x="15" y="14"/>
                  </a:lnTo>
                  <a:lnTo>
                    <a:pt x="16" y="12"/>
                  </a:lnTo>
                  <a:lnTo>
                    <a:pt x="16" y="11"/>
                  </a:lnTo>
                  <a:lnTo>
                    <a:pt x="16" y="10"/>
                  </a:lnTo>
                  <a:lnTo>
                    <a:pt x="16" y="9"/>
                  </a:lnTo>
                  <a:lnTo>
                    <a:pt x="16" y="9"/>
                  </a:lnTo>
                  <a:lnTo>
                    <a:pt x="16" y="8"/>
                  </a:lnTo>
                  <a:lnTo>
                    <a:pt x="17" y="7"/>
                  </a:lnTo>
                  <a:lnTo>
                    <a:pt x="17" y="7"/>
                  </a:lnTo>
                  <a:lnTo>
                    <a:pt x="17" y="6"/>
                  </a:lnTo>
                  <a:lnTo>
                    <a:pt x="17" y="5"/>
                  </a:lnTo>
                  <a:lnTo>
                    <a:pt x="17" y="5"/>
                  </a:lnTo>
                  <a:lnTo>
                    <a:pt x="17" y="4"/>
                  </a:lnTo>
                  <a:lnTo>
                    <a:pt x="17" y="4"/>
                  </a:lnTo>
                  <a:lnTo>
                    <a:pt x="17" y="3"/>
                  </a:lnTo>
                  <a:lnTo>
                    <a:pt x="17" y="3"/>
                  </a:lnTo>
                  <a:lnTo>
                    <a:pt x="18" y="3"/>
                  </a:lnTo>
                  <a:lnTo>
                    <a:pt x="18" y="2"/>
                  </a:lnTo>
                  <a:lnTo>
                    <a:pt x="18" y="2"/>
                  </a:lnTo>
                  <a:lnTo>
                    <a:pt x="18" y="2"/>
                  </a:lnTo>
                  <a:lnTo>
                    <a:pt x="18" y="1"/>
                  </a:lnTo>
                  <a:lnTo>
                    <a:pt x="18" y="1"/>
                  </a:lnTo>
                  <a:lnTo>
                    <a:pt x="18" y="1"/>
                  </a:lnTo>
                  <a:lnTo>
                    <a:pt x="18" y="0"/>
                  </a:lnTo>
                  <a:lnTo>
                    <a:pt x="19" y="0"/>
                  </a:lnTo>
                  <a:lnTo>
                    <a:pt x="19" y="0"/>
                  </a:lnTo>
                  <a:lnTo>
                    <a:pt x="19" y="0"/>
                  </a:lnTo>
                  <a:lnTo>
                    <a:pt x="19" y="0"/>
                  </a:lnTo>
                  <a:lnTo>
                    <a:pt x="19" y="0"/>
                  </a:lnTo>
                  <a:lnTo>
                    <a:pt x="19" y="0"/>
                  </a:lnTo>
                  <a:lnTo>
                    <a:pt x="19" y="0"/>
                  </a:lnTo>
                  <a:lnTo>
                    <a:pt x="19" y="0"/>
                  </a:lnTo>
                  <a:lnTo>
                    <a:pt x="19" y="0"/>
                  </a:lnTo>
                  <a:lnTo>
                    <a:pt x="19" y="0"/>
                  </a:lnTo>
                  <a:lnTo>
                    <a:pt x="19" y="0"/>
                  </a:lnTo>
                  <a:lnTo>
                    <a:pt x="19" y="0"/>
                  </a:lnTo>
                  <a:lnTo>
                    <a:pt x="20" y="0"/>
                  </a:lnTo>
                  <a:lnTo>
                    <a:pt x="20" y="0"/>
                  </a:lnTo>
                  <a:lnTo>
                    <a:pt x="20" y="0"/>
                  </a:lnTo>
                  <a:lnTo>
                    <a:pt x="20" y="0"/>
                  </a:lnTo>
                  <a:lnTo>
                    <a:pt x="20" y="0"/>
                  </a:lnTo>
                  <a:lnTo>
                    <a:pt x="20" y="0"/>
                  </a:lnTo>
                  <a:lnTo>
                    <a:pt x="20" y="0"/>
                  </a:lnTo>
                  <a:lnTo>
                    <a:pt x="20" y="0"/>
                  </a:lnTo>
                  <a:lnTo>
                    <a:pt x="20" y="1"/>
                  </a:lnTo>
                  <a:lnTo>
                    <a:pt x="21" y="1"/>
                  </a:lnTo>
                  <a:lnTo>
                    <a:pt x="21" y="1"/>
                  </a:lnTo>
                  <a:lnTo>
                    <a:pt x="21" y="1"/>
                  </a:lnTo>
                  <a:lnTo>
                    <a:pt x="21" y="2"/>
                  </a:lnTo>
                  <a:lnTo>
                    <a:pt x="21" y="2"/>
                  </a:lnTo>
                  <a:lnTo>
                    <a:pt x="21" y="2"/>
                  </a:lnTo>
                  <a:lnTo>
                    <a:pt x="21" y="3"/>
                  </a:lnTo>
                  <a:lnTo>
                    <a:pt x="21" y="3"/>
                  </a:lnTo>
                  <a:lnTo>
                    <a:pt x="21" y="3"/>
                  </a:lnTo>
                  <a:lnTo>
                    <a:pt x="21" y="4"/>
                  </a:lnTo>
                  <a:lnTo>
                    <a:pt x="22" y="6"/>
                  </a:lnTo>
                  <a:lnTo>
                    <a:pt x="22" y="6"/>
                  </a:lnTo>
                  <a:lnTo>
                    <a:pt x="22" y="7"/>
                  </a:lnTo>
                  <a:lnTo>
                    <a:pt x="22" y="8"/>
                  </a:lnTo>
                  <a:lnTo>
                    <a:pt x="23" y="10"/>
                  </a:lnTo>
                  <a:lnTo>
                    <a:pt x="23" y="10"/>
                  </a:lnTo>
                  <a:lnTo>
                    <a:pt x="23" y="11"/>
                  </a:lnTo>
                  <a:lnTo>
                    <a:pt x="23" y="12"/>
                  </a:lnTo>
                  <a:lnTo>
                    <a:pt x="23" y="14"/>
                  </a:lnTo>
                  <a:lnTo>
                    <a:pt x="23" y="15"/>
                  </a:lnTo>
                  <a:lnTo>
                    <a:pt x="23" y="16"/>
                  </a:lnTo>
                  <a:lnTo>
                    <a:pt x="23" y="17"/>
                  </a:lnTo>
                  <a:lnTo>
                    <a:pt x="24" y="20"/>
                  </a:lnTo>
                  <a:lnTo>
                    <a:pt x="25" y="26"/>
                  </a:lnTo>
                  <a:lnTo>
                    <a:pt x="25" y="27"/>
                  </a:lnTo>
                  <a:lnTo>
                    <a:pt x="25" y="28"/>
                  </a:lnTo>
                  <a:lnTo>
                    <a:pt x="25" y="29"/>
                  </a:lnTo>
                  <a:lnTo>
                    <a:pt x="25" y="33"/>
                  </a:lnTo>
                  <a:lnTo>
                    <a:pt x="26" y="40"/>
                  </a:lnTo>
                  <a:lnTo>
                    <a:pt x="26" y="41"/>
                  </a:lnTo>
                  <a:lnTo>
                    <a:pt x="26" y="42"/>
                  </a:lnTo>
                  <a:lnTo>
                    <a:pt x="26" y="44"/>
                  </a:lnTo>
                  <a:lnTo>
                    <a:pt x="27" y="47"/>
                  </a:lnTo>
                  <a:lnTo>
                    <a:pt x="27" y="55"/>
                  </a:lnTo>
                  <a:lnTo>
                    <a:pt x="29" y="70"/>
                  </a:lnTo>
                  <a:lnTo>
                    <a:pt x="29" y="71"/>
                  </a:lnTo>
                  <a:lnTo>
                    <a:pt x="29" y="72"/>
                  </a:lnTo>
                  <a:lnTo>
                    <a:pt x="29" y="74"/>
                  </a:lnTo>
                  <a:lnTo>
                    <a:pt x="29" y="77"/>
                  </a:lnTo>
                  <a:lnTo>
                    <a:pt x="30" y="84"/>
                  </a:lnTo>
                  <a:lnTo>
                    <a:pt x="30" y="85"/>
                  </a:lnTo>
                  <a:lnTo>
                    <a:pt x="30" y="86"/>
                  </a:lnTo>
                  <a:lnTo>
                    <a:pt x="31" y="88"/>
                  </a:lnTo>
                  <a:lnTo>
                    <a:pt x="31" y="91"/>
                  </a:lnTo>
                  <a:lnTo>
                    <a:pt x="31" y="97"/>
                  </a:lnTo>
                  <a:lnTo>
                    <a:pt x="32" y="97"/>
                  </a:lnTo>
                  <a:lnTo>
                    <a:pt x="32" y="98"/>
                  </a:lnTo>
                  <a:lnTo>
                    <a:pt x="32" y="100"/>
                  </a:lnTo>
                  <a:lnTo>
                    <a:pt x="32" y="102"/>
                  </a:lnTo>
                  <a:lnTo>
                    <a:pt x="32" y="103"/>
                  </a:lnTo>
                  <a:lnTo>
                    <a:pt x="33" y="104"/>
                  </a:lnTo>
                  <a:lnTo>
                    <a:pt x="33" y="105"/>
                  </a:lnTo>
                  <a:lnTo>
                    <a:pt x="33" y="107"/>
                  </a:lnTo>
                  <a:lnTo>
                    <a:pt x="33" y="108"/>
                  </a:lnTo>
                  <a:lnTo>
                    <a:pt x="33" y="108"/>
                  </a:lnTo>
                  <a:lnTo>
                    <a:pt x="33" y="109"/>
                  </a:lnTo>
                  <a:lnTo>
                    <a:pt x="33" y="110"/>
                  </a:lnTo>
                  <a:lnTo>
                    <a:pt x="34" y="110"/>
                  </a:lnTo>
                  <a:lnTo>
                    <a:pt x="34" y="111"/>
                  </a:lnTo>
                  <a:lnTo>
                    <a:pt x="34" y="111"/>
                  </a:lnTo>
                  <a:lnTo>
                    <a:pt x="34" y="112"/>
                  </a:lnTo>
                  <a:lnTo>
                    <a:pt x="34" y="112"/>
                  </a:lnTo>
                  <a:lnTo>
                    <a:pt x="34" y="113"/>
                  </a:lnTo>
                  <a:lnTo>
                    <a:pt x="34" y="113"/>
                  </a:lnTo>
                  <a:lnTo>
                    <a:pt x="35" y="114"/>
                  </a:lnTo>
                  <a:lnTo>
                    <a:pt x="35" y="114"/>
                  </a:lnTo>
                  <a:lnTo>
                    <a:pt x="35" y="114"/>
                  </a:lnTo>
                  <a:lnTo>
                    <a:pt x="35" y="114"/>
                  </a:lnTo>
                  <a:lnTo>
                    <a:pt x="35" y="114"/>
                  </a:lnTo>
                  <a:lnTo>
                    <a:pt x="35" y="115"/>
                  </a:lnTo>
                  <a:lnTo>
                    <a:pt x="35" y="115"/>
                  </a:lnTo>
                  <a:lnTo>
                    <a:pt x="35" y="115"/>
                  </a:lnTo>
                  <a:lnTo>
                    <a:pt x="35" y="115"/>
                  </a:lnTo>
                  <a:lnTo>
                    <a:pt x="35" y="115"/>
                  </a:lnTo>
                  <a:lnTo>
                    <a:pt x="35" y="115"/>
                  </a:lnTo>
                  <a:lnTo>
                    <a:pt x="35" y="115"/>
                  </a:lnTo>
                  <a:lnTo>
                    <a:pt x="36" y="116"/>
                  </a:lnTo>
                  <a:lnTo>
                    <a:pt x="36" y="116"/>
                  </a:lnTo>
                  <a:lnTo>
                    <a:pt x="36" y="116"/>
                  </a:lnTo>
                  <a:lnTo>
                    <a:pt x="36" y="116"/>
                  </a:lnTo>
                  <a:lnTo>
                    <a:pt x="36" y="116"/>
                  </a:lnTo>
                  <a:lnTo>
                    <a:pt x="36" y="116"/>
                  </a:lnTo>
                  <a:lnTo>
                    <a:pt x="36" y="115"/>
                  </a:lnTo>
                  <a:lnTo>
                    <a:pt x="36" y="115"/>
                  </a:lnTo>
                  <a:lnTo>
                    <a:pt x="36" y="115"/>
                  </a:lnTo>
                  <a:lnTo>
                    <a:pt x="37" y="115"/>
                  </a:lnTo>
                  <a:lnTo>
                    <a:pt x="37" y="115"/>
                  </a:lnTo>
                  <a:lnTo>
                    <a:pt x="37" y="115"/>
                  </a:lnTo>
                  <a:lnTo>
                    <a:pt x="37" y="115"/>
                  </a:lnTo>
                  <a:lnTo>
                    <a:pt x="37" y="115"/>
                  </a:lnTo>
                  <a:lnTo>
                    <a:pt x="37" y="114"/>
                  </a:lnTo>
                  <a:lnTo>
                    <a:pt x="37" y="114"/>
                  </a:lnTo>
                  <a:lnTo>
                    <a:pt x="37" y="114"/>
                  </a:lnTo>
                  <a:lnTo>
                    <a:pt x="37" y="114"/>
                  </a:lnTo>
                  <a:lnTo>
                    <a:pt x="37" y="113"/>
                  </a:lnTo>
                  <a:lnTo>
                    <a:pt x="37" y="113"/>
                  </a:lnTo>
                  <a:lnTo>
                    <a:pt x="38" y="112"/>
                  </a:lnTo>
                  <a:lnTo>
                    <a:pt x="38" y="112"/>
                  </a:lnTo>
                  <a:lnTo>
                    <a:pt x="38" y="112"/>
                  </a:lnTo>
                  <a:lnTo>
                    <a:pt x="38" y="111"/>
                  </a:lnTo>
                  <a:lnTo>
                    <a:pt x="38" y="111"/>
                  </a:lnTo>
                  <a:lnTo>
                    <a:pt x="38" y="110"/>
                  </a:lnTo>
                  <a:lnTo>
                    <a:pt x="38" y="110"/>
                  </a:lnTo>
                  <a:lnTo>
                    <a:pt x="38" y="109"/>
                  </a:lnTo>
                  <a:lnTo>
                    <a:pt x="39" y="108"/>
                  </a:lnTo>
                  <a:lnTo>
                    <a:pt x="39" y="106"/>
                  </a:lnTo>
                  <a:lnTo>
                    <a:pt x="39" y="106"/>
                  </a:lnTo>
                  <a:lnTo>
                    <a:pt x="39" y="105"/>
                  </a:lnTo>
                  <a:lnTo>
                    <a:pt x="39" y="104"/>
                  </a:lnTo>
                  <a:lnTo>
                    <a:pt x="40" y="102"/>
                  </a:lnTo>
                  <a:lnTo>
                    <a:pt x="40" y="96"/>
                  </a:lnTo>
                  <a:lnTo>
                    <a:pt x="40" y="95"/>
                  </a:lnTo>
                  <a:lnTo>
                    <a:pt x="41" y="95"/>
                  </a:lnTo>
                  <a:lnTo>
                    <a:pt x="41" y="93"/>
                  </a:lnTo>
                  <a:lnTo>
                    <a:pt x="41" y="90"/>
                  </a:lnTo>
                  <a:lnTo>
                    <a:pt x="42" y="83"/>
                  </a:lnTo>
                  <a:lnTo>
                    <a:pt x="43" y="69"/>
                  </a:lnTo>
                  <a:lnTo>
                    <a:pt x="43" y="68"/>
                  </a:lnTo>
                  <a:lnTo>
                    <a:pt x="43" y="67"/>
                  </a:lnTo>
                  <a:lnTo>
                    <a:pt x="43" y="65"/>
                  </a:lnTo>
                  <a:lnTo>
                    <a:pt x="44" y="60"/>
                  </a:lnTo>
                  <a:lnTo>
                    <a:pt x="45" y="52"/>
                  </a:lnTo>
                  <a:lnTo>
                    <a:pt x="45" y="51"/>
                  </a:lnTo>
                  <a:lnTo>
                    <a:pt x="45" y="50"/>
                  </a:lnTo>
                  <a:lnTo>
                    <a:pt x="45" y="48"/>
                  </a:lnTo>
                  <a:lnTo>
                    <a:pt x="45" y="44"/>
                  </a:lnTo>
                  <a:lnTo>
                    <a:pt x="46" y="36"/>
                  </a:lnTo>
                  <a:lnTo>
                    <a:pt x="46" y="35"/>
                  </a:lnTo>
                  <a:lnTo>
                    <a:pt x="46" y="34"/>
                  </a:lnTo>
                  <a:lnTo>
                    <a:pt x="47" y="32"/>
                  </a:lnTo>
                  <a:lnTo>
                    <a:pt x="47" y="28"/>
                  </a:lnTo>
                  <a:lnTo>
                    <a:pt x="47" y="27"/>
                  </a:lnTo>
                  <a:lnTo>
                    <a:pt x="47" y="26"/>
                  </a:lnTo>
                  <a:lnTo>
                    <a:pt x="47" y="25"/>
                  </a:lnTo>
                  <a:lnTo>
                    <a:pt x="48" y="21"/>
                  </a:lnTo>
                  <a:lnTo>
                    <a:pt x="48" y="20"/>
                  </a:lnTo>
                  <a:lnTo>
                    <a:pt x="48" y="20"/>
                  </a:lnTo>
                  <a:lnTo>
                    <a:pt x="48" y="18"/>
                  </a:lnTo>
                  <a:lnTo>
                    <a:pt x="48" y="15"/>
                  </a:lnTo>
                  <a:lnTo>
                    <a:pt x="49" y="14"/>
                  </a:lnTo>
                  <a:lnTo>
                    <a:pt x="49" y="14"/>
                  </a:lnTo>
                  <a:lnTo>
                    <a:pt x="49" y="12"/>
                  </a:lnTo>
                  <a:lnTo>
                    <a:pt x="49" y="10"/>
                  </a:lnTo>
                  <a:lnTo>
                    <a:pt x="49" y="9"/>
                  </a:lnTo>
                  <a:lnTo>
                    <a:pt x="49" y="9"/>
                  </a:lnTo>
                  <a:lnTo>
                    <a:pt x="49" y="8"/>
                  </a:lnTo>
                  <a:lnTo>
                    <a:pt x="50" y="7"/>
                  </a:lnTo>
                  <a:lnTo>
                    <a:pt x="50" y="7"/>
                  </a:lnTo>
                  <a:lnTo>
                    <a:pt x="50" y="6"/>
                  </a:lnTo>
                  <a:lnTo>
                    <a:pt x="50" y="6"/>
                  </a:lnTo>
                  <a:lnTo>
                    <a:pt x="50" y="5"/>
                  </a:lnTo>
                  <a:lnTo>
                    <a:pt x="50" y="4"/>
                  </a:lnTo>
                  <a:lnTo>
                    <a:pt x="50" y="4"/>
                  </a:lnTo>
                  <a:lnTo>
                    <a:pt x="50" y="4"/>
                  </a:lnTo>
                  <a:lnTo>
                    <a:pt x="51" y="3"/>
                  </a:lnTo>
                  <a:lnTo>
                    <a:pt x="51" y="2"/>
                  </a:lnTo>
                  <a:lnTo>
                    <a:pt x="51" y="2"/>
                  </a:lnTo>
                  <a:lnTo>
                    <a:pt x="51" y="2"/>
                  </a:lnTo>
                  <a:lnTo>
                    <a:pt x="51" y="2"/>
                  </a:lnTo>
                  <a:lnTo>
                    <a:pt x="51" y="1"/>
                  </a:lnTo>
                  <a:lnTo>
                    <a:pt x="51" y="1"/>
                  </a:lnTo>
                  <a:lnTo>
                    <a:pt x="51" y="1"/>
                  </a:lnTo>
                  <a:lnTo>
                    <a:pt x="51" y="1"/>
                  </a:lnTo>
                  <a:lnTo>
                    <a:pt x="51" y="0"/>
                  </a:lnTo>
                  <a:lnTo>
                    <a:pt x="51" y="0"/>
                  </a:lnTo>
                  <a:lnTo>
                    <a:pt x="52" y="0"/>
                  </a:lnTo>
                  <a:lnTo>
                    <a:pt x="52" y="0"/>
                  </a:lnTo>
                  <a:lnTo>
                    <a:pt x="52" y="0"/>
                  </a:lnTo>
                  <a:lnTo>
                    <a:pt x="52" y="0"/>
                  </a:lnTo>
                  <a:lnTo>
                    <a:pt x="52" y="0"/>
                  </a:lnTo>
                  <a:lnTo>
                    <a:pt x="52" y="0"/>
                  </a:lnTo>
                  <a:lnTo>
                    <a:pt x="52" y="0"/>
                  </a:lnTo>
                  <a:lnTo>
                    <a:pt x="52" y="0"/>
                  </a:lnTo>
                  <a:lnTo>
                    <a:pt x="52" y="0"/>
                  </a:lnTo>
                  <a:lnTo>
                    <a:pt x="52" y="0"/>
                  </a:lnTo>
                  <a:lnTo>
                    <a:pt x="53" y="0"/>
                  </a:lnTo>
                  <a:lnTo>
                    <a:pt x="53" y="0"/>
                  </a:lnTo>
                  <a:lnTo>
                    <a:pt x="53" y="0"/>
                  </a:lnTo>
                  <a:lnTo>
                    <a:pt x="53" y="0"/>
                  </a:lnTo>
                  <a:lnTo>
                    <a:pt x="53" y="0"/>
                  </a:lnTo>
                  <a:lnTo>
                    <a:pt x="53" y="0"/>
                  </a:lnTo>
                  <a:lnTo>
                    <a:pt x="53" y="0"/>
                  </a:lnTo>
                  <a:lnTo>
                    <a:pt x="53" y="0"/>
                  </a:lnTo>
                  <a:lnTo>
                    <a:pt x="53" y="0"/>
                  </a:lnTo>
                  <a:lnTo>
                    <a:pt x="53" y="1"/>
                  </a:lnTo>
                  <a:lnTo>
                    <a:pt x="53" y="1"/>
                  </a:lnTo>
                  <a:lnTo>
                    <a:pt x="53" y="1"/>
                  </a:lnTo>
                  <a:lnTo>
                    <a:pt x="54" y="1"/>
                  </a:lnTo>
                  <a:lnTo>
                    <a:pt x="54" y="2"/>
                  </a:lnTo>
                  <a:lnTo>
                    <a:pt x="54" y="2"/>
                  </a:lnTo>
                  <a:lnTo>
                    <a:pt x="54" y="2"/>
                  </a:lnTo>
                  <a:lnTo>
                    <a:pt x="54" y="3"/>
                  </a:lnTo>
                  <a:lnTo>
                    <a:pt x="54" y="3"/>
                  </a:lnTo>
                  <a:lnTo>
                    <a:pt x="54" y="4"/>
                  </a:lnTo>
                  <a:lnTo>
                    <a:pt x="55" y="4"/>
                  </a:lnTo>
                  <a:lnTo>
                    <a:pt x="55" y="6"/>
                  </a:lnTo>
                  <a:lnTo>
                    <a:pt x="55" y="7"/>
                  </a:lnTo>
                  <a:lnTo>
                    <a:pt x="55" y="7"/>
                  </a:lnTo>
                  <a:lnTo>
                    <a:pt x="55" y="8"/>
                  </a:lnTo>
                  <a:lnTo>
                    <a:pt x="55" y="10"/>
                  </a:lnTo>
                  <a:lnTo>
                    <a:pt x="56" y="11"/>
                  </a:lnTo>
                  <a:lnTo>
                    <a:pt x="56" y="11"/>
                  </a:lnTo>
                  <a:lnTo>
                    <a:pt x="56" y="13"/>
                  </a:lnTo>
                  <a:lnTo>
                    <a:pt x="56" y="15"/>
                  </a:lnTo>
                  <a:lnTo>
                    <a:pt x="56" y="16"/>
                  </a:lnTo>
                  <a:lnTo>
                    <a:pt x="56" y="16"/>
                  </a:lnTo>
                  <a:lnTo>
                    <a:pt x="57" y="18"/>
                  </a:lnTo>
                  <a:lnTo>
                    <a:pt x="57" y="21"/>
                  </a:lnTo>
                  <a:lnTo>
                    <a:pt x="58" y="27"/>
                  </a:lnTo>
                  <a:lnTo>
                    <a:pt x="58" y="28"/>
                  </a:lnTo>
                  <a:lnTo>
                    <a:pt x="58" y="29"/>
                  </a:lnTo>
                  <a:lnTo>
                    <a:pt x="58" y="30"/>
                  </a:lnTo>
                  <a:lnTo>
                    <a:pt x="58" y="34"/>
                  </a:lnTo>
                  <a:lnTo>
                    <a:pt x="59" y="41"/>
                  </a:lnTo>
                  <a:lnTo>
                    <a:pt x="60" y="56"/>
                  </a:lnTo>
                  <a:lnTo>
                    <a:pt x="60" y="58"/>
                  </a:lnTo>
                  <a:lnTo>
                    <a:pt x="61" y="58"/>
                  </a:lnTo>
                  <a:lnTo>
                    <a:pt x="61" y="61"/>
                  </a:lnTo>
                  <a:lnTo>
                    <a:pt x="61" y="65"/>
                  </a:lnTo>
                  <a:lnTo>
                    <a:pt x="62" y="73"/>
                  </a:lnTo>
                  <a:lnTo>
                    <a:pt x="62" y="74"/>
                  </a:lnTo>
                  <a:lnTo>
                    <a:pt x="62" y="75"/>
                  </a:lnTo>
                  <a:lnTo>
                    <a:pt x="62" y="77"/>
                  </a:lnTo>
                  <a:lnTo>
                    <a:pt x="63" y="81"/>
                  </a:lnTo>
                  <a:lnTo>
                    <a:pt x="63" y="88"/>
                  </a:lnTo>
                  <a:lnTo>
                    <a:pt x="63" y="89"/>
                  </a:lnTo>
                  <a:lnTo>
                    <a:pt x="63" y="90"/>
                  </a:lnTo>
                  <a:lnTo>
                    <a:pt x="64" y="92"/>
                  </a:lnTo>
                  <a:lnTo>
                    <a:pt x="64" y="95"/>
                  </a:lnTo>
                  <a:lnTo>
                    <a:pt x="64" y="96"/>
                  </a:lnTo>
                  <a:lnTo>
                    <a:pt x="64" y="97"/>
                  </a:lnTo>
                  <a:lnTo>
                    <a:pt x="65" y="98"/>
                  </a:lnTo>
                  <a:lnTo>
                    <a:pt x="65" y="101"/>
                  </a:lnTo>
                  <a:lnTo>
                    <a:pt x="65" y="102"/>
                  </a:lnTo>
                  <a:lnTo>
                    <a:pt x="65" y="102"/>
                  </a:lnTo>
                  <a:lnTo>
                    <a:pt x="65" y="104"/>
                  </a:lnTo>
                  <a:lnTo>
                    <a:pt x="65" y="104"/>
                  </a:lnTo>
                  <a:lnTo>
                    <a:pt x="65" y="105"/>
                  </a:lnTo>
                  <a:lnTo>
                    <a:pt x="66" y="106"/>
                  </a:lnTo>
                  <a:lnTo>
                    <a:pt x="66" y="107"/>
                  </a:lnTo>
                  <a:lnTo>
                    <a:pt x="66" y="107"/>
                  </a:lnTo>
                  <a:lnTo>
                    <a:pt x="66" y="108"/>
                  </a:lnTo>
                  <a:lnTo>
                    <a:pt x="66" y="110"/>
                  </a:lnTo>
                  <a:lnTo>
                    <a:pt x="67" y="111"/>
                  </a:lnTo>
                  <a:lnTo>
                    <a:pt x="67" y="111"/>
                  </a:lnTo>
                  <a:lnTo>
                    <a:pt x="67" y="112"/>
                  </a:lnTo>
                  <a:lnTo>
                    <a:pt x="67" y="112"/>
                  </a:lnTo>
                  <a:lnTo>
                    <a:pt x="67" y="112"/>
                  </a:lnTo>
                  <a:lnTo>
                    <a:pt x="67" y="113"/>
                  </a:lnTo>
                  <a:lnTo>
                    <a:pt x="67" y="113"/>
                  </a:lnTo>
                  <a:lnTo>
                    <a:pt x="67" y="114"/>
                  </a:lnTo>
                  <a:lnTo>
                    <a:pt x="67" y="114"/>
                  </a:lnTo>
                  <a:lnTo>
                    <a:pt x="67" y="114"/>
                  </a:lnTo>
                  <a:lnTo>
                    <a:pt x="67" y="114"/>
                  </a:lnTo>
                  <a:lnTo>
                    <a:pt x="68" y="114"/>
                  </a:lnTo>
                  <a:lnTo>
                    <a:pt x="68" y="115"/>
                  </a:lnTo>
                  <a:lnTo>
                    <a:pt x="68" y="115"/>
                  </a:lnTo>
                  <a:lnTo>
                    <a:pt x="68" y="115"/>
                  </a:lnTo>
                  <a:lnTo>
                    <a:pt x="68" y="115"/>
                  </a:lnTo>
                  <a:lnTo>
                    <a:pt x="68" y="115"/>
                  </a:lnTo>
                  <a:lnTo>
                    <a:pt x="68" y="115"/>
                  </a:lnTo>
                  <a:lnTo>
                    <a:pt x="68" y="115"/>
                  </a:lnTo>
                  <a:lnTo>
                    <a:pt x="68" y="116"/>
                  </a:lnTo>
                  <a:lnTo>
                    <a:pt x="68" y="116"/>
                  </a:lnTo>
                  <a:lnTo>
                    <a:pt x="69" y="116"/>
                  </a:lnTo>
                  <a:lnTo>
                    <a:pt x="69" y="116"/>
                  </a:lnTo>
                  <a:lnTo>
                    <a:pt x="69" y="116"/>
                  </a:lnTo>
                  <a:lnTo>
                    <a:pt x="69" y="116"/>
                  </a:lnTo>
                  <a:lnTo>
                    <a:pt x="69" y="116"/>
                  </a:lnTo>
                  <a:lnTo>
                    <a:pt x="69" y="115"/>
                  </a:lnTo>
                  <a:lnTo>
                    <a:pt x="69" y="115"/>
                  </a:lnTo>
                  <a:lnTo>
                    <a:pt x="69" y="115"/>
                  </a:lnTo>
                  <a:lnTo>
                    <a:pt x="69" y="115"/>
                  </a:lnTo>
                  <a:lnTo>
                    <a:pt x="69" y="115"/>
                  </a:lnTo>
                  <a:lnTo>
                    <a:pt x="69" y="115"/>
                  </a:lnTo>
                  <a:lnTo>
                    <a:pt x="69" y="115"/>
                  </a:lnTo>
                  <a:lnTo>
                    <a:pt x="69" y="115"/>
                  </a:lnTo>
                  <a:lnTo>
                    <a:pt x="70" y="114"/>
                  </a:lnTo>
                  <a:lnTo>
                    <a:pt x="70" y="114"/>
                  </a:lnTo>
                  <a:lnTo>
                    <a:pt x="70" y="114"/>
                  </a:lnTo>
                  <a:lnTo>
                    <a:pt x="70" y="114"/>
                  </a:lnTo>
                  <a:lnTo>
                    <a:pt x="70" y="113"/>
                  </a:lnTo>
                  <a:lnTo>
                    <a:pt x="70" y="113"/>
                  </a:lnTo>
                  <a:lnTo>
                    <a:pt x="70" y="112"/>
                  </a:lnTo>
                  <a:lnTo>
                    <a:pt x="70" y="112"/>
                  </a:lnTo>
                  <a:lnTo>
                    <a:pt x="71" y="111"/>
                  </a:lnTo>
                  <a:lnTo>
                    <a:pt x="71" y="111"/>
                  </a:lnTo>
                  <a:lnTo>
                    <a:pt x="71" y="110"/>
                  </a:lnTo>
                  <a:lnTo>
                    <a:pt x="71" y="110"/>
                  </a:lnTo>
                  <a:lnTo>
                    <a:pt x="71" y="108"/>
                  </a:lnTo>
                  <a:lnTo>
                    <a:pt x="71" y="107"/>
                  </a:lnTo>
                  <a:lnTo>
                    <a:pt x="71" y="107"/>
                  </a:lnTo>
                  <a:lnTo>
                    <a:pt x="72" y="106"/>
                  </a:lnTo>
                  <a:lnTo>
                    <a:pt x="72" y="103"/>
                  </a:lnTo>
                  <a:lnTo>
                    <a:pt x="72" y="103"/>
                  </a:lnTo>
                  <a:lnTo>
                    <a:pt x="72" y="102"/>
                  </a:lnTo>
                  <a:lnTo>
                    <a:pt x="72" y="101"/>
                  </a:lnTo>
                  <a:lnTo>
                    <a:pt x="73" y="98"/>
                  </a:lnTo>
                  <a:lnTo>
                    <a:pt x="74" y="91"/>
                  </a:lnTo>
                  <a:lnTo>
                    <a:pt x="74" y="90"/>
                  </a:lnTo>
                  <a:lnTo>
                    <a:pt x="74" y="89"/>
                  </a:lnTo>
                  <a:lnTo>
                    <a:pt x="74" y="88"/>
                  </a:lnTo>
                  <a:lnTo>
                    <a:pt x="74" y="84"/>
                  </a:lnTo>
                  <a:lnTo>
                    <a:pt x="75" y="76"/>
                  </a:lnTo>
                  <a:lnTo>
                    <a:pt x="75" y="75"/>
                  </a:lnTo>
                  <a:lnTo>
                    <a:pt x="75" y="74"/>
                  </a:lnTo>
                  <a:lnTo>
                    <a:pt x="76" y="72"/>
                  </a:lnTo>
                  <a:lnTo>
                    <a:pt x="76" y="68"/>
                  </a:lnTo>
                  <a:lnTo>
                    <a:pt x="77" y="59"/>
                  </a:lnTo>
                  <a:lnTo>
                    <a:pt x="78" y="42"/>
                  </a:lnTo>
                  <a:lnTo>
                    <a:pt x="78" y="41"/>
                  </a:lnTo>
                  <a:lnTo>
                    <a:pt x="78" y="40"/>
                  </a:lnTo>
                  <a:lnTo>
                    <a:pt x="78" y="38"/>
                  </a:lnTo>
                  <a:lnTo>
                    <a:pt x="79" y="34"/>
                  </a:lnTo>
                  <a:lnTo>
                    <a:pt x="80" y="27"/>
                  </a:lnTo>
                  <a:lnTo>
                    <a:pt x="80" y="26"/>
                  </a:lnTo>
                  <a:lnTo>
                    <a:pt x="80" y="25"/>
                  </a:lnTo>
                  <a:lnTo>
                    <a:pt x="80" y="23"/>
                  </a:lnTo>
                  <a:lnTo>
                    <a:pt x="80" y="20"/>
                  </a:lnTo>
                  <a:lnTo>
                    <a:pt x="81" y="14"/>
                  </a:lnTo>
                  <a:lnTo>
                    <a:pt x="81" y="13"/>
                  </a:lnTo>
                  <a:lnTo>
                    <a:pt x="81" y="13"/>
                  </a:lnTo>
                  <a:lnTo>
                    <a:pt x="82" y="11"/>
                  </a:lnTo>
                  <a:lnTo>
                    <a:pt x="82" y="11"/>
                  </a:lnTo>
                  <a:lnTo>
                    <a:pt x="82" y="10"/>
                  </a:lnTo>
                  <a:lnTo>
                    <a:pt x="82" y="9"/>
                  </a:lnTo>
                  <a:lnTo>
                    <a:pt x="82" y="8"/>
                  </a:lnTo>
                  <a:lnTo>
                    <a:pt x="82" y="8"/>
                  </a:lnTo>
                  <a:lnTo>
                    <a:pt x="82" y="7"/>
                  </a:lnTo>
                  <a:lnTo>
                    <a:pt x="83" y="5"/>
                  </a:lnTo>
                  <a:lnTo>
                    <a:pt x="83" y="4"/>
                  </a:lnTo>
                  <a:lnTo>
                    <a:pt x="83" y="4"/>
                  </a:lnTo>
                  <a:lnTo>
                    <a:pt x="83" y="3"/>
                  </a:lnTo>
                  <a:lnTo>
                    <a:pt x="83" y="3"/>
                  </a:lnTo>
                  <a:lnTo>
                    <a:pt x="83" y="2"/>
                  </a:lnTo>
                  <a:lnTo>
                    <a:pt x="83" y="2"/>
                  </a:lnTo>
                  <a:lnTo>
                    <a:pt x="84" y="2"/>
                  </a:lnTo>
                  <a:lnTo>
                    <a:pt x="84" y="1"/>
                  </a:lnTo>
                  <a:lnTo>
                    <a:pt x="84" y="1"/>
                  </a:lnTo>
                  <a:lnTo>
                    <a:pt x="84" y="1"/>
                  </a:lnTo>
                  <a:lnTo>
                    <a:pt x="84" y="1"/>
                  </a:lnTo>
                  <a:lnTo>
                    <a:pt x="84" y="0"/>
                  </a:lnTo>
                  <a:lnTo>
                    <a:pt x="84" y="0"/>
                  </a:lnTo>
                  <a:lnTo>
                    <a:pt x="84" y="0"/>
                  </a:lnTo>
                  <a:lnTo>
                    <a:pt x="84" y="0"/>
                  </a:lnTo>
                  <a:lnTo>
                    <a:pt x="84" y="0"/>
                  </a:lnTo>
                  <a:lnTo>
                    <a:pt x="84" y="0"/>
                  </a:lnTo>
                  <a:lnTo>
                    <a:pt x="84" y="0"/>
                  </a:lnTo>
                  <a:lnTo>
                    <a:pt x="85" y="0"/>
                  </a:lnTo>
                  <a:lnTo>
                    <a:pt x="85" y="0"/>
                  </a:lnTo>
                  <a:lnTo>
                    <a:pt x="85" y="0"/>
                  </a:lnTo>
                  <a:lnTo>
                    <a:pt x="85" y="0"/>
                  </a:lnTo>
                  <a:lnTo>
                    <a:pt x="85" y="0"/>
                  </a:lnTo>
                  <a:lnTo>
                    <a:pt x="85" y="0"/>
                  </a:lnTo>
                  <a:lnTo>
                    <a:pt x="85" y="0"/>
                  </a:lnTo>
                  <a:lnTo>
                    <a:pt x="85" y="0"/>
                  </a:lnTo>
                  <a:lnTo>
                    <a:pt x="85" y="0"/>
                  </a:lnTo>
                  <a:lnTo>
                    <a:pt x="85" y="0"/>
                  </a:lnTo>
                  <a:lnTo>
                    <a:pt x="86" y="0"/>
                  </a:lnTo>
                  <a:lnTo>
                    <a:pt x="86" y="0"/>
                  </a:lnTo>
                  <a:lnTo>
                    <a:pt x="86" y="0"/>
                  </a:lnTo>
                  <a:lnTo>
                    <a:pt x="86" y="0"/>
                  </a:lnTo>
                  <a:lnTo>
                    <a:pt x="86" y="1"/>
                  </a:lnTo>
                  <a:lnTo>
                    <a:pt x="86" y="1"/>
                  </a:lnTo>
                  <a:lnTo>
                    <a:pt x="86" y="1"/>
                  </a:lnTo>
                  <a:lnTo>
                    <a:pt x="86" y="1"/>
                  </a:lnTo>
                  <a:lnTo>
                    <a:pt x="86" y="2"/>
                  </a:lnTo>
                  <a:lnTo>
                    <a:pt x="86" y="2"/>
                  </a:lnTo>
                  <a:lnTo>
                    <a:pt x="86" y="2"/>
                  </a:lnTo>
                  <a:lnTo>
                    <a:pt x="87" y="3"/>
                  </a:lnTo>
                  <a:lnTo>
                    <a:pt x="87" y="3"/>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4" name="Freeform 76"/>
            <p:cNvSpPr>
              <a:spLocks/>
            </p:cNvSpPr>
            <p:nvPr/>
          </p:nvSpPr>
          <p:spPr bwMode="auto">
            <a:xfrm>
              <a:off x="3967" y="2186"/>
              <a:ext cx="91" cy="116"/>
            </a:xfrm>
            <a:custGeom>
              <a:avLst/>
              <a:gdLst/>
              <a:ahLst/>
              <a:cxnLst>
                <a:cxn ang="0">
                  <a:pos x="1" y="8"/>
                </a:cxn>
                <a:cxn ang="0">
                  <a:pos x="3" y="24"/>
                </a:cxn>
                <a:cxn ang="0">
                  <a:pos x="6" y="58"/>
                </a:cxn>
                <a:cxn ang="0">
                  <a:pos x="9" y="89"/>
                </a:cxn>
                <a:cxn ang="0">
                  <a:pos x="10" y="101"/>
                </a:cxn>
                <a:cxn ang="0">
                  <a:pos x="12" y="110"/>
                </a:cxn>
                <a:cxn ang="0">
                  <a:pos x="13" y="113"/>
                </a:cxn>
                <a:cxn ang="0">
                  <a:pos x="13" y="115"/>
                </a:cxn>
                <a:cxn ang="0">
                  <a:pos x="14" y="116"/>
                </a:cxn>
                <a:cxn ang="0">
                  <a:pos x="15" y="115"/>
                </a:cxn>
                <a:cxn ang="0">
                  <a:pos x="15" y="113"/>
                </a:cxn>
                <a:cxn ang="0">
                  <a:pos x="17" y="108"/>
                </a:cxn>
                <a:cxn ang="0">
                  <a:pos x="19" y="92"/>
                </a:cxn>
                <a:cxn ang="0">
                  <a:pos x="20" y="75"/>
                </a:cxn>
                <a:cxn ang="0">
                  <a:pos x="24" y="29"/>
                </a:cxn>
                <a:cxn ang="0">
                  <a:pos x="26" y="13"/>
                </a:cxn>
                <a:cxn ang="0">
                  <a:pos x="28" y="4"/>
                </a:cxn>
                <a:cxn ang="0">
                  <a:pos x="29" y="2"/>
                </a:cxn>
                <a:cxn ang="0">
                  <a:pos x="29" y="0"/>
                </a:cxn>
                <a:cxn ang="0">
                  <a:pos x="30" y="0"/>
                </a:cxn>
                <a:cxn ang="0">
                  <a:pos x="31" y="1"/>
                </a:cxn>
                <a:cxn ang="0">
                  <a:pos x="31" y="3"/>
                </a:cxn>
                <a:cxn ang="0">
                  <a:pos x="33" y="8"/>
                </a:cxn>
                <a:cxn ang="0">
                  <a:pos x="35" y="25"/>
                </a:cxn>
                <a:cxn ang="0">
                  <a:pos x="38" y="61"/>
                </a:cxn>
                <a:cxn ang="0">
                  <a:pos x="41" y="90"/>
                </a:cxn>
                <a:cxn ang="0">
                  <a:pos x="42" y="103"/>
                </a:cxn>
                <a:cxn ang="0">
                  <a:pos x="43" y="109"/>
                </a:cxn>
                <a:cxn ang="0">
                  <a:pos x="44" y="114"/>
                </a:cxn>
                <a:cxn ang="0">
                  <a:pos x="45" y="115"/>
                </a:cxn>
                <a:cxn ang="0">
                  <a:pos x="46" y="116"/>
                </a:cxn>
                <a:cxn ang="0">
                  <a:pos x="46" y="115"/>
                </a:cxn>
                <a:cxn ang="0">
                  <a:pos x="47" y="112"/>
                </a:cxn>
                <a:cxn ang="0">
                  <a:pos x="48" y="106"/>
                </a:cxn>
                <a:cxn ang="0">
                  <a:pos x="50" y="95"/>
                </a:cxn>
                <a:cxn ang="0">
                  <a:pos x="52" y="70"/>
                </a:cxn>
                <a:cxn ang="0">
                  <a:pos x="56" y="30"/>
                </a:cxn>
                <a:cxn ang="0">
                  <a:pos x="58" y="14"/>
                </a:cxn>
                <a:cxn ang="0">
                  <a:pos x="59" y="6"/>
                </a:cxn>
                <a:cxn ang="0">
                  <a:pos x="60" y="2"/>
                </a:cxn>
                <a:cxn ang="0">
                  <a:pos x="60" y="0"/>
                </a:cxn>
                <a:cxn ang="0">
                  <a:pos x="61" y="0"/>
                </a:cxn>
                <a:cxn ang="0">
                  <a:pos x="62" y="0"/>
                </a:cxn>
                <a:cxn ang="0">
                  <a:pos x="63" y="2"/>
                </a:cxn>
                <a:cxn ang="0">
                  <a:pos x="64" y="6"/>
                </a:cxn>
                <a:cxn ang="0">
                  <a:pos x="65" y="16"/>
                </a:cxn>
                <a:cxn ang="0">
                  <a:pos x="67" y="36"/>
                </a:cxn>
                <a:cxn ang="0">
                  <a:pos x="71" y="80"/>
                </a:cxn>
                <a:cxn ang="0">
                  <a:pos x="73" y="100"/>
                </a:cxn>
                <a:cxn ang="0">
                  <a:pos x="74" y="108"/>
                </a:cxn>
                <a:cxn ang="0">
                  <a:pos x="75" y="112"/>
                </a:cxn>
                <a:cxn ang="0">
                  <a:pos x="76" y="114"/>
                </a:cxn>
                <a:cxn ang="0">
                  <a:pos x="76" y="116"/>
                </a:cxn>
                <a:cxn ang="0">
                  <a:pos x="77" y="115"/>
                </a:cxn>
                <a:cxn ang="0">
                  <a:pos x="78" y="114"/>
                </a:cxn>
                <a:cxn ang="0">
                  <a:pos x="79" y="110"/>
                </a:cxn>
                <a:cxn ang="0">
                  <a:pos x="80" y="101"/>
                </a:cxn>
                <a:cxn ang="0">
                  <a:pos x="84" y="64"/>
                </a:cxn>
                <a:cxn ang="0">
                  <a:pos x="86" y="43"/>
                </a:cxn>
                <a:cxn ang="0">
                  <a:pos x="88" y="22"/>
                </a:cxn>
                <a:cxn ang="0">
                  <a:pos x="89" y="11"/>
                </a:cxn>
                <a:cxn ang="0">
                  <a:pos x="90" y="4"/>
                </a:cxn>
              </a:cxnLst>
              <a:rect l="0" t="0" r="r" b="b"/>
              <a:pathLst>
                <a:path w="91" h="116">
                  <a:moveTo>
                    <a:pt x="0" y="3"/>
                  </a:moveTo>
                  <a:lnTo>
                    <a:pt x="0" y="4"/>
                  </a:lnTo>
                  <a:lnTo>
                    <a:pt x="0" y="4"/>
                  </a:lnTo>
                  <a:lnTo>
                    <a:pt x="0" y="5"/>
                  </a:lnTo>
                  <a:lnTo>
                    <a:pt x="0" y="5"/>
                  </a:lnTo>
                  <a:lnTo>
                    <a:pt x="0" y="6"/>
                  </a:lnTo>
                  <a:lnTo>
                    <a:pt x="1" y="8"/>
                  </a:lnTo>
                  <a:lnTo>
                    <a:pt x="1" y="8"/>
                  </a:lnTo>
                  <a:lnTo>
                    <a:pt x="1" y="9"/>
                  </a:lnTo>
                  <a:lnTo>
                    <a:pt x="1" y="10"/>
                  </a:lnTo>
                  <a:lnTo>
                    <a:pt x="1" y="13"/>
                  </a:lnTo>
                  <a:lnTo>
                    <a:pt x="1" y="13"/>
                  </a:lnTo>
                  <a:lnTo>
                    <a:pt x="1" y="14"/>
                  </a:lnTo>
                  <a:lnTo>
                    <a:pt x="2" y="15"/>
                  </a:lnTo>
                  <a:lnTo>
                    <a:pt x="2" y="18"/>
                  </a:lnTo>
                  <a:lnTo>
                    <a:pt x="3" y="24"/>
                  </a:lnTo>
                  <a:lnTo>
                    <a:pt x="3" y="25"/>
                  </a:lnTo>
                  <a:lnTo>
                    <a:pt x="3" y="26"/>
                  </a:lnTo>
                  <a:lnTo>
                    <a:pt x="3" y="28"/>
                  </a:lnTo>
                  <a:lnTo>
                    <a:pt x="3" y="31"/>
                  </a:lnTo>
                  <a:lnTo>
                    <a:pt x="4" y="39"/>
                  </a:lnTo>
                  <a:lnTo>
                    <a:pt x="6" y="56"/>
                  </a:lnTo>
                  <a:lnTo>
                    <a:pt x="6" y="57"/>
                  </a:lnTo>
                  <a:lnTo>
                    <a:pt x="6" y="58"/>
                  </a:lnTo>
                  <a:lnTo>
                    <a:pt x="6" y="60"/>
                  </a:lnTo>
                  <a:lnTo>
                    <a:pt x="7" y="65"/>
                  </a:lnTo>
                  <a:lnTo>
                    <a:pt x="7" y="73"/>
                  </a:lnTo>
                  <a:lnTo>
                    <a:pt x="7" y="74"/>
                  </a:lnTo>
                  <a:lnTo>
                    <a:pt x="7" y="75"/>
                  </a:lnTo>
                  <a:lnTo>
                    <a:pt x="8" y="77"/>
                  </a:lnTo>
                  <a:lnTo>
                    <a:pt x="8" y="81"/>
                  </a:lnTo>
                  <a:lnTo>
                    <a:pt x="9" y="89"/>
                  </a:lnTo>
                  <a:lnTo>
                    <a:pt x="9" y="90"/>
                  </a:lnTo>
                  <a:lnTo>
                    <a:pt x="9" y="90"/>
                  </a:lnTo>
                  <a:lnTo>
                    <a:pt x="9" y="92"/>
                  </a:lnTo>
                  <a:lnTo>
                    <a:pt x="9" y="95"/>
                  </a:lnTo>
                  <a:lnTo>
                    <a:pt x="9" y="96"/>
                  </a:lnTo>
                  <a:lnTo>
                    <a:pt x="10" y="97"/>
                  </a:lnTo>
                  <a:lnTo>
                    <a:pt x="10" y="98"/>
                  </a:lnTo>
                  <a:lnTo>
                    <a:pt x="10" y="101"/>
                  </a:lnTo>
                  <a:lnTo>
                    <a:pt x="10" y="102"/>
                  </a:lnTo>
                  <a:lnTo>
                    <a:pt x="10" y="102"/>
                  </a:lnTo>
                  <a:lnTo>
                    <a:pt x="11" y="104"/>
                  </a:lnTo>
                  <a:lnTo>
                    <a:pt x="11" y="106"/>
                  </a:lnTo>
                  <a:lnTo>
                    <a:pt x="11" y="106"/>
                  </a:lnTo>
                  <a:lnTo>
                    <a:pt x="11" y="107"/>
                  </a:lnTo>
                  <a:lnTo>
                    <a:pt x="11" y="108"/>
                  </a:lnTo>
                  <a:lnTo>
                    <a:pt x="12" y="110"/>
                  </a:lnTo>
                  <a:lnTo>
                    <a:pt x="12" y="110"/>
                  </a:lnTo>
                  <a:lnTo>
                    <a:pt x="12" y="111"/>
                  </a:lnTo>
                  <a:lnTo>
                    <a:pt x="12" y="111"/>
                  </a:lnTo>
                  <a:lnTo>
                    <a:pt x="12" y="112"/>
                  </a:lnTo>
                  <a:lnTo>
                    <a:pt x="12" y="112"/>
                  </a:lnTo>
                  <a:lnTo>
                    <a:pt x="12" y="113"/>
                  </a:lnTo>
                  <a:lnTo>
                    <a:pt x="12" y="113"/>
                  </a:lnTo>
                  <a:lnTo>
                    <a:pt x="13" y="113"/>
                  </a:lnTo>
                  <a:lnTo>
                    <a:pt x="13" y="114"/>
                  </a:lnTo>
                  <a:lnTo>
                    <a:pt x="13" y="114"/>
                  </a:lnTo>
                  <a:lnTo>
                    <a:pt x="13" y="114"/>
                  </a:lnTo>
                  <a:lnTo>
                    <a:pt x="13" y="114"/>
                  </a:lnTo>
                  <a:lnTo>
                    <a:pt x="13" y="114"/>
                  </a:lnTo>
                  <a:lnTo>
                    <a:pt x="13" y="115"/>
                  </a:lnTo>
                  <a:lnTo>
                    <a:pt x="13" y="115"/>
                  </a:lnTo>
                  <a:lnTo>
                    <a:pt x="13" y="115"/>
                  </a:lnTo>
                  <a:lnTo>
                    <a:pt x="13" y="115"/>
                  </a:lnTo>
                  <a:lnTo>
                    <a:pt x="13" y="115"/>
                  </a:lnTo>
                  <a:lnTo>
                    <a:pt x="13" y="115"/>
                  </a:lnTo>
                  <a:lnTo>
                    <a:pt x="13" y="115"/>
                  </a:lnTo>
                  <a:lnTo>
                    <a:pt x="14" y="116"/>
                  </a:lnTo>
                  <a:lnTo>
                    <a:pt x="14" y="116"/>
                  </a:lnTo>
                  <a:lnTo>
                    <a:pt x="14" y="116"/>
                  </a:lnTo>
                  <a:lnTo>
                    <a:pt x="14" y="116"/>
                  </a:lnTo>
                  <a:lnTo>
                    <a:pt x="14" y="116"/>
                  </a:lnTo>
                  <a:lnTo>
                    <a:pt x="14" y="116"/>
                  </a:lnTo>
                  <a:lnTo>
                    <a:pt x="14" y="116"/>
                  </a:lnTo>
                  <a:lnTo>
                    <a:pt x="14" y="115"/>
                  </a:lnTo>
                  <a:lnTo>
                    <a:pt x="14" y="115"/>
                  </a:lnTo>
                  <a:lnTo>
                    <a:pt x="14" y="115"/>
                  </a:lnTo>
                  <a:lnTo>
                    <a:pt x="15" y="115"/>
                  </a:lnTo>
                  <a:lnTo>
                    <a:pt x="15" y="115"/>
                  </a:lnTo>
                  <a:lnTo>
                    <a:pt x="15" y="115"/>
                  </a:lnTo>
                  <a:lnTo>
                    <a:pt x="15" y="115"/>
                  </a:lnTo>
                  <a:lnTo>
                    <a:pt x="15" y="114"/>
                  </a:lnTo>
                  <a:lnTo>
                    <a:pt x="15" y="114"/>
                  </a:lnTo>
                  <a:lnTo>
                    <a:pt x="15" y="114"/>
                  </a:lnTo>
                  <a:lnTo>
                    <a:pt x="15" y="114"/>
                  </a:lnTo>
                  <a:lnTo>
                    <a:pt x="15" y="113"/>
                  </a:lnTo>
                  <a:lnTo>
                    <a:pt x="15" y="113"/>
                  </a:lnTo>
                  <a:lnTo>
                    <a:pt x="15" y="112"/>
                  </a:lnTo>
                  <a:lnTo>
                    <a:pt x="16" y="112"/>
                  </a:lnTo>
                  <a:lnTo>
                    <a:pt x="16" y="111"/>
                  </a:lnTo>
                  <a:lnTo>
                    <a:pt x="16" y="111"/>
                  </a:lnTo>
                  <a:lnTo>
                    <a:pt x="16" y="111"/>
                  </a:lnTo>
                  <a:lnTo>
                    <a:pt x="16" y="110"/>
                  </a:lnTo>
                  <a:lnTo>
                    <a:pt x="17" y="108"/>
                  </a:lnTo>
                  <a:lnTo>
                    <a:pt x="17" y="108"/>
                  </a:lnTo>
                  <a:lnTo>
                    <a:pt x="17" y="107"/>
                  </a:lnTo>
                  <a:lnTo>
                    <a:pt x="17" y="106"/>
                  </a:lnTo>
                  <a:lnTo>
                    <a:pt x="17" y="104"/>
                  </a:lnTo>
                  <a:lnTo>
                    <a:pt x="17" y="103"/>
                  </a:lnTo>
                  <a:lnTo>
                    <a:pt x="17" y="102"/>
                  </a:lnTo>
                  <a:lnTo>
                    <a:pt x="17" y="101"/>
                  </a:lnTo>
                  <a:lnTo>
                    <a:pt x="18" y="98"/>
                  </a:lnTo>
                  <a:lnTo>
                    <a:pt x="19" y="92"/>
                  </a:lnTo>
                  <a:lnTo>
                    <a:pt x="19" y="92"/>
                  </a:lnTo>
                  <a:lnTo>
                    <a:pt x="19" y="91"/>
                  </a:lnTo>
                  <a:lnTo>
                    <a:pt x="19" y="89"/>
                  </a:lnTo>
                  <a:lnTo>
                    <a:pt x="19" y="86"/>
                  </a:lnTo>
                  <a:lnTo>
                    <a:pt x="20" y="79"/>
                  </a:lnTo>
                  <a:lnTo>
                    <a:pt x="20" y="78"/>
                  </a:lnTo>
                  <a:lnTo>
                    <a:pt x="20" y="77"/>
                  </a:lnTo>
                  <a:lnTo>
                    <a:pt x="20" y="75"/>
                  </a:lnTo>
                  <a:lnTo>
                    <a:pt x="21" y="70"/>
                  </a:lnTo>
                  <a:lnTo>
                    <a:pt x="21" y="62"/>
                  </a:lnTo>
                  <a:lnTo>
                    <a:pt x="23" y="45"/>
                  </a:lnTo>
                  <a:lnTo>
                    <a:pt x="23" y="44"/>
                  </a:lnTo>
                  <a:lnTo>
                    <a:pt x="23" y="43"/>
                  </a:lnTo>
                  <a:lnTo>
                    <a:pt x="23" y="41"/>
                  </a:lnTo>
                  <a:lnTo>
                    <a:pt x="24" y="37"/>
                  </a:lnTo>
                  <a:lnTo>
                    <a:pt x="24" y="29"/>
                  </a:lnTo>
                  <a:lnTo>
                    <a:pt x="25" y="28"/>
                  </a:lnTo>
                  <a:lnTo>
                    <a:pt x="25" y="27"/>
                  </a:lnTo>
                  <a:lnTo>
                    <a:pt x="25" y="25"/>
                  </a:lnTo>
                  <a:lnTo>
                    <a:pt x="25" y="22"/>
                  </a:lnTo>
                  <a:lnTo>
                    <a:pt x="26" y="16"/>
                  </a:lnTo>
                  <a:lnTo>
                    <a:pt x="26" y="15"/>
                  </a:lnTo>
                  <a:lnTo>
                    <a:pt x="26" y="14"/>
                  </a:lnTo>
                  <a:lnTo>
                    <a:pt x="26" y="13"/>
                  </a:lnTo>
                  <a:lnTo>
                    <a:pt x="27" y="10"/>
                  </a:lnTo>
                  <a:lnTo>
                    <a:pt x="27" y="10"/>
                  </a:lnTo>
                  <a:lnTo>
                    <a:pt x="27" y="9"/>
                  </a:lnTo>
                  <a:lnTo>
                    <a:pt x="27" y="8"/>
                  </a:lnTo>
                  <a:lnTo>
                    <a:pt x="27" y="6"/>
                  </a:lnTo>
                  <a:lnTo>
                    <a:pt x="27" y="6"/>
                  </a:lnTo>
                  <a:lnTo>
                    <a:pt x="27" y="5"/>
                  </a:lnTo>
                  <a:lnTo>
                    <a:pt x="28" y="4"/>
                  </a:lnTo>
                  <a:lnTo>
                    <a:pt x="28" y="4"/>
                  </a:lnTo>
                  <a:lnTo>
                    <a:pt x="28" y="4"/>
                  </a:lnTo>
                  <a:lnTo>
                    <a:pt x="28" y="3"/>
                  </a:lnTo>
                  <a:lnTo>
                    <a:pt x="28" y="3"/>
                  </a:lnTo>
                  <a:lnTo>
                    <a:pt x="28" y="2"/>
                  </a:lnTo>
                  <a:lnTo>
                    <a:pt x="28" y="2"/>
                  </a:lnTo>
                  <a:lnTo>
                    <a:pt x="28" y="2"/>
                  </a:lnTo>
                  <a:lnTo>
                    <a:pt x="29" y="2"/>
                  </a:lnTo>
                  <a:lnTo>
                    <a:pt x="29" y="1"/>
                  </a:lnTo>
                  <a:lnTo>
                    <a:pt x="29" y="1"/>
                  </a:lnTo>
                  <a:lnTo>
                    <a:pt x="29" y="1"/>
                  </a:lnTo>
                  <a:lnTo>
                    <a:pt x="29" y="0"/>
                  </a:lnTo>
                  <a:lnTo>
                    <a:pt x="29" y="0"/>
                  </a:lnTo>
                  <a:lnTo>
                    <a:pt x="29" y="0"/>
                  </a:lnTo>
                  <a:lnTo>
                    <a:pt x="29" y="0"/>
                  </a:lnTo>
                  <a:lnTo>
                    <a:pt x="29" y="0"/>
                  </a:lnTo>
                  <a:lnTo>
                    <a:pt x="29" y="0"/>
                  </a:lnTo>
                  <a:lnTo>
                    <a:pt x="29" y="0"/>
                  </a:lnTo>
                  <a:lnTo>
                    <a:pt x="29" y="0"/>
                  </a:lnTo>
                  <a:lnTo>
                    <a:pt x="30" y="0"/>
                  </a:lnTo>
                  <a:lnTo>
                    <a:pt x="30" y="0"/>
                  </a:lnTo>
                  <a:lnTo>
                    <a:pt x="30" y="0"/>
                  </a:lnTo>
                  <a:lnTo>
                    <a:pt x="30" y="0"/>
                  </a:lnTo>
                  <a:lnTo>
                    <a:pt x="30" y="0"/>
                  </a:lnTo>
                  <a:lnTo>
                    <a:pt x="30" y="0"/>
                  </a:lnTo>
                  <a:lnTo>
                    <a:pt x="30" y="0"/>
                  </a:lnTo>
                  <a:lnTo>
                    <a:pt x="30" y="0"/>
                  </a:lnTo>
                  <a:lnTo>
                    <a:pt x="30" y="0"/>
                  </a:lnTo>
                  <a:lnTo>
                    <a:pt x="30" y="0"/>
                  </a:lnTo>
                  <a:lnTo>
                    <a:pt x="31" y="0"/>
                  </a:lnTo>
                  <a:lnTo>
                    <a:pt x="31" y="0"/>
                  </a:lnTo>
                  <a:lnTo>
                    <a:pt x="31" y="1"/>
                  </a:lnTo>
                  <a:lnTo>
                    <a:pt x="31" y="1"/>
                  </a:lnTo>
                  <a:lnTo>
                    <a:pt x="31" y="1"/>
                  </a:lnTo>
                  <a:lnTo>
                    <a:pt x="31" y="1"/>
                  </a:lnTo>
                  <a:lnTo>
                    <a:pt x="31" y="1"/>
                  </a:lnTo>
                  <a:lnTo>
                    <a:pt x="31" y="2"/>
                  </a:lnTo>
                  <a:lnTo>
                    <a:pt x="31" y="2"/>
                  </a:lnTo>
                  <a:lnTo>
                    <a:pt x="31" y="2"/>
                  </a:lnTo>
                  <a:lnTo>
                    <a:pt x="31" y="3"/>
                  </a:lnTo>
                  <a:lnTo>
                    <a:pt x="32" y="4"/>
                  </a:lnTo>
                  <a:lnTo>
                    <a:pt x="32" y="4"/>
                  </a:lnTo>
                  <a:lnTo>
                    <a:pt x="32" y="5"/>
                  </a:lnTo>
                  <a:lnTo>
                    <a:pt x="32" y="5"/>
                  </a:lnTo>
                  <a:lnTo>
                    <a:pt x="32" y="6"/>
                  </a:lnTo>
                  <a:lnTo>
                    <a:pt x="32" y="7"/>
                  </a:lnTo>
                  <a:lnTo>
                    <a:pt x="32" y="7"/>
                  </a:lnTo>
                  <a:lnTo>
                    <a:pt x="33" y="8"/>
                  </a:lnTo>
                  <a:lnTo>
                    <a:pt x="33" y="9"/>
                  </a:lnTo>
                  <a:lnTo>
                    <a:pt x="33" y="12"/>
                  </a:lnTo>
                  <a:lnTo>
                    <a:pt x="33" y="12"/>
                  </a:lnTo>
                  <a:lnTo>
                    <a:pt x="33" y="13"/>
                  </a:lnTo>
                  <a:lnTo>
                    <a:pt x="33" y="14"/>
                  </a:lnTo>
                  <a:lnTo>
                    <a:pt x="34" y="17"/>
                  </a:lnTo>
                  <a:lnTo>
                    <a:pt x="35" y="24"/>
                  </a:lnTo>
                  <a:lnTo>
                    <a:pt x="35" y="25"/>
                  </a:lnTo>
                  <a:lnTo>
                    <a:pt x="35" y="26"/>
                  </a:lnTo>
                  <a:lnTo>
                    <a:pt x="35" y="28"/>
                  </a:lnTo>
                  <a:lnTo>
                    <a:pt x="35" y="32"/>
                  </a:lnTo>
                  <a:lnTo>
                    <a:pt x="36" y="40"/>
                  </a:lnTo>
                  <a:lnTo>
                    <a:pt x="38" y="57"/>
                  </a:lnTo>
                  <a:lnTo>
                    <a:pt x="38" y="58"/>
                  </a:lnTo>
                  <a:lnTo>
                    <a:pt x="38" y="59"/>
                  </a:lnTo>
                  <a:lnTo>
                    <a:pt x="38" y="61"/>
                  </a:lnTo>
                  <a:lnTo>
                    <a:pt x="38" y="66"/>
                  </a:lnTo>
                  <a:lnTo>
                    <a:pt x="39" y="74"/>
                  </a:lnTo>
                  <a:lnTo>
                    <a:pt x="39" y="75"/>
                  </a:lnTo>
                  <a:lnTo>
                    <a:pt x="39" y="76"/>
                  </a:lnTo>
                  <a:lnTo>
                    <a:pt x="39" y="78"/>
                  </a:lnTo>
                  <a:lnTo>
                    <a:pt x="40" y="82"/>
                  </a:lnTo>
                  <a:lnTo>
                    <a:pt x="41" y="90"/>
                  </a:lnTo>
                  <a:lnTo>
                    <a:pt x="41" y="90"/>
                  </a:lnTo>
                  <a:lnTo>
                    <a:pt x="41" y="91"/>
                  </a:lnTo>
                  <a:lnTo>
                    <a:pt x="41" y="93"/>
                  </a:lnTo>
                  <a:lnTo>
                    <a:pt x="41" y="96"/>
                  </a:lnTo>
                  <a:lnTo>
                    <a:pt x="41" y="97"/>
                  </a:lnTo>
                  <a:lnTo>
                    <a:pt x="41" y="98"/>
                  </a:lnTo>
                  <a:lnTo>
                    <a:pt x="42" y="99"/>
                  </a:lnTo>
                  <a:lnTo>
                    <a:pt x="42" y="102"/>
                  </a:lnTo>
                  <a:lnTo>
                    <a:pt x="42" y="103"/>
                  </a:lnTo>
                  <a:lnTo>
                    <a:pt x="42" y="104"/>
                  </a:lnTo>
                  <a:lnTo>
                    <a:pt x="42" y="105"/>
                  </a:lnTo>
                  <a:lnTo>
                    <a:pt x="43" y="106"/>
                  </a:lnTo>
                  <a:lnTo>
                    <a:pt x="43" y="106"/>
                  </a:lnTo>
                  <a:lnTo>
                    <a:pt x="43" y="107"/>
                  </a:lnTo>
                  <a:lnTo>
                    <a:pt x="43" y="108"/>
                  </a:lnTo>
                  <a:lnTo>
                    <a:pt x="43" y="108"/>
                  </a:lnTo>
                  <a:lnTo>
                    <a:pt x="43" y="109"/>
                  </a:lnTo>
                  <a:lnTo>
                    <a:pt x="43" y="111"/>
                  </a:lnTo>
                  <a:lnTo>
                    <a:pt x="44" y="112"/>
                  </a:lnTo>
                  <a:lnTo>
                    <a:pt x="44" y="112"/>
                  </a:lnTo>
                  <a:lnTo>
                    <a:pt x="44" y="112"/>
                  </a:lnTo>
                  <a:lnTo>
                    <a:pt x="44" y="113"/>
                  </a:lnTo>
                  <a:lnTo>
                    <a:pt x="44" y="113"/>
                  </a:lnTo>
                  <a:lnTo>
                    <a:pt x="44" y="114"/>
                  </a:lnTo>
                  <a:lnTo>
                    <a:pt x="44" y="114"/>
                  </a:lnTo>
                  <a:lnTo>
                    <a:pt x="44" y="114"/>
                  </a:lnTo>
                  <a:lnTo>
                    <a:pt x="45" y="114"/>
                  </a:lnTo>
                  <a:lnTo>
                    <a:pt x="45" y="115"/>
                  </a:lnTo>
                  <a:lnTo>
                    <a:pt x="45" y="115"/>
                  </a:lnTo>
                  <a:lnTo>
                    <a:pt x="45" y="115"/>
                  </a:lnTo>
                  <a:lnTo>
                    <a:pt x="45" y="115"/>
                  </a:lnTo>
                  <a:lnTo>
                    <a:pt x="45" y="115"/>
                  </a:lnTo>
                  <a:lnTo>
                    <a:pt x="45" y="115"/>
                  </a:lnTo>
                  <a:lnTo>
                    <a:pt x="45" y="115"/>
                  </a:lnTo>
                  <a:lnTo>
                    <a:pt x="45" y="115"/>
                  </a:lnTo>
                  <a:lnTo>
                    <a:pt x="45" y="116"/>
                  </a:lnTo>
                  <a:lnTo>
                    <a:pt x="45" y="116"/>
                  </a:lnTo>
                  <a:lnTo>
                    <a:pt x="45" y="116"/>
                  </a:lnTo>
                  <a:lnTo>
                    <a:pt x="45" y="116"/>
                  </a:lnTo>
                  <a:lnTo>
                    <a:pt x="46" y="116"/>
                  </a:lnTo>
                  <a:lnTo>
                    <a:pt x="46" y="116"/>
                  </a:lnTo>
                  <a:lnTo>
                    <a:pt x="46" y="116"/>
                  </a:lnTo>
                  <a:lnTo>
                    <a:pt x="46" y="115"/>
                  </a:lnTo>
                  <a:lnTo>
                    <a:pt x="46" y="115"/>
                  </a:lnTo>
                  <a:lnTo>
                    <a:pt x="46" y="115"/>
                  </a:lnTo>
                  <a:lnTo>
                    <a:pt x="46" y="115"/>
                  </a:lnTo>
                  <a:lnTo>
                    <a:pt x="46" y="115"/>
                  </a:lnTo>
                  <a:lnTo>
                    <a:pt x="46" y="115"/>
                  </a:lnTo>
                  <a:lnTo>
                    <a:pt x="46" y="115"/>
                  </a:lnTo>
                  <a:lnTo>
                    <a:pt x="47" y="114"/>
                  </a:lnTo>
                  <a:lnTo>
                    <a:pt x="47" y="114"/>
                  </a:lnTo>
                  <a:lnTo>
                    <a:pt x="47" y="114"/>
                  </a:lnTo>
                  <a:lnTo>
                    <a:pt x="47" y="114"/>
                  </a:lnTo>
                  <a:lnTo>
                    <a:pt x="47" y="114"/>
                  </a:lnTo>
                  <a:lnTo>
                    <a:pt x="47" y="113"/>
                  </a:lnTo>
                  <a:lnTo>
                    <a:pt x="47" y="113"/>
                  </a:lnTo>
                  <a:lnTo>
                    <a:pt x="47" y="112"/>
                  </a:lnTo>
                  <a:lnTo>
                    <a:pt x="47" y="112"/>
                  </a:lnTo>
                  <a:lnTo>
                    <a:pt x="47" y="111"/>
                  </a:lnTo>
                  <a:lnTo>
                    <a:pt x="47" y="111"/>
                  </a:lnTo>
                  <a:lnTo>
                    <a:pt x="48" y="110"/>
                  </a:lnTo>
                  <a:lnTo>
                    <a:pt x="48" y="110"/>
                  </a:lnTo>
                  <a:lnTo>
                    <a:pt x="48" y="109"/>
                  </a:lnTo>
                  <a:lnTo>
                    <a:pt x="48" y="108"/>
                  </a:lnTo>
                  <a:lnTo>
                    <a:pt x="48" y="106"/>
                  </a:lnTo>
                  <a:lnTo>
                    <a:pt x="49" y="106"/>
                  </a:lnTo>
                  <a:lnTo>
                    <a:pt x="49" y="105"/>
                  </a:lnTo>
                  <a:lnTo>
                    <a:pt x="49" y="104"/>
                  </a:lnTo>
                  <a:lnTo>
                    <a:pt x="49" y="101"/>
                  </a:lnTo>
                  <a:lnTo>
                    <a:pt x="49" y="100"/>
                  </a:lnTo>
                  <a:lnTo>
                    <a:pt x="49" y="100"/>
                  </a:lnTo>
                  <a:lnTo>
                    <a:pt x="50" y="98"/>
                  </a:lnTo>
                  <a:lnTo>
                    <a:pt x="50" y="95"/>
                  </a:lnTo>
                  <a:lnTo>
                    <a:pt x="51" y="88"/>
                  </a:lnTo>
                  <a:lnTo>
                    <a:pt x="51" y="87"/>
                  </a:lnTo>
                  <a:lnTo>
                    <a:pt x="51" y="86"/>
                  </a:lnTo>
                  <a:lnTo>
                    <a:pt x="51" y="84"/>
                  </a:lnTo>
                  <a:lnTo>
                    <a:pt x="52" y="80"/>
                  </a:lnTo>
                  <a:lnTo>
                    <a:pt x="52" y="72"/>
                  </a:lnTo>
                  <a:lnTo>
                    <a:pt x="52" y="71"/>
                  </a:lnTo>
                  <a:lnTo>
                    <a:pt x="52" y="70"/>
                  </a:lnTo>
                  <a:lnTo>
                    <a:pt x="53" y="68"/>
                  </a:lnTo>
                  <a:lnTo>
                    <a:pt x="53" y="63"/>
                  </a:lnTo>
                  <a:lnTo>
                    <a:pt x="54" y="54"/>
                  </a:lnTo>
                  <a:lnTo>
                    <a:pt x="55" y="37"/>
                  </a:lnTo>
                  <a:lnTo>
                    <a:pt x="55" y="36"/>
                  </a:lnTo>
                  <a:lnTo>
                    <a:pt x="55" y="35"/>
                  </a:lnTo>
                  <a:lnTo>
                    <a:pt x="56" y="34"/>
                  </a:lnTo>
                  <a:lnTo>
                    <a:pt x="56" y="30"/>
                  </a:lnTo>
                  <a:lnTo>
                    <a:pt x="57" y="23"/>
                  </a:lnTo>
                  <a:lnTo>
                    <a:pt x="57" y="22"/>
                  </a:lnTo>
                  <a:lnTo>
                    <a:pt x="57" y="21"/>
                  </a:lnTo>
                  <a:lnTo>
                    <a:pt x="57" y="20"/>
                  </a:lnTo>
                  <a:lnTo>
                    <a:pt x="57" y="17"/>
                  </a:lnTo>
                  <a:lnTo>
                    <a:pt x="57" y="16"/>
                  </a:lnTo>
                  <a:lnTo>
                    <a:pt x="58" y="15"/>
                  </a:lnTo>
                  <a:lnTo>
                    <a:pt x="58" y="14"/>
                  </a:lnTo>
                  <a:lnTo>
                    <a:pt x="58" y="11"/>
                  </a:lnTo>
                  <a:lnTo>
                    <a:pt x="58" y="11"/>
                  </a:lnTo>
                  <a:lnTo>
                    <a:pt x="58" y="10"/>
                  </a:lnTo>
                  <a:lnTo>
                    <a:pt x="58" y="9"/>
                  </a:lnTo>
                  <a:lnTo>
                    <a:pt x="58" y="8"/>
                  </a:lnTo>
                  <a:lnTo>
                    <a:pt x="59" y="8"/>
                  </a:lnTo>
                  <a:lnTo>
                    <a:pt x="59" y="7"/>
                  </a:lnTo>
                  <a:lnTo>
                    <a:pt x="59" y="6"/>
                  </a:lnTo>
                  <a:lnTo>
                    <a:pt x="59" y="6"/>
                  </a:lnTo>
                  <a:lnTo>
                    <a:pt x="59" y="5"/>
                  </a:lnTo>
                  <a:lnTo>
                    <a:pt x="59" y="5"/>
                  </a:lnTo>
                  <a:lnTo>
                    <a:pt x="59" y="4"/>
                  </a:lnTo>
                  <a:lnTo>
                    <a:pt x="60" y="4"/>
                  </a:lnTo>
                  <a:lnTo>
                    <a:pt x="60" y="3"/>
                  </a:lnTo>
                  <a:lnTo>
                    <a:pt x="60" y="3"/>
                  </a:lnTo>
                  <a:lnTo>
                    <a:pt x="60" y="2"/>
                  </a:lnTo>
                  <a:lnTo>
                    <a:pt x="60" y="2"/>
                  </a:lnTo>
                  <a:lnTo>
                    <a:pt x="60" y="2"/>
                  </a:lnTo>
                  <a:lnTo>
                    <a:pt x="60" y="2"/>
                  </a:lnTo>
                  <a:lnTo>
                    <a:pt x="60" y="1"/>
                  </a:lnTo>
                  <a:lnTo>
                    <a:pt x="60" y="1"/>
                  </a:lnTo>
                  <a:lnTo>
                    <a:pt x="60" y="1"/>
                  </a:lnTo>
                  <a:lnTo>
                    <a:pt x="60" y="0"/>
                  </a:lnTo>
                  <a:lnTo>
                    <a:pt x="60" y="0"/>
                  </a:lnTo>
                  <a:lnTo>
                    <a:pt x="61" y="0"/>
                  </a:lnTo>
                  <a:lnTo>
                    <a:pt x="61" y="0"/>
                  </a:lnTo>
                  <a:lnTo>
                    <a:pt x="61" y="0"/>
                  </a:lnTo>
                  <a:lnTo>
                    <a:pt x="61" y="0"/>
                  </a:lnTo>
                  <a:lnTo>
                    <a:pt x="61" y="0"/>
                  </a:lnTo>
                  <a:lnTo>
                    <a:pt x="61" y="0"/>
                  </a:lnTo>
                  <a:lnTo>
                    <a:pt x="61" y="0"/>
                  </a:lnTo>
                  <a:lnTo>
                    <a:pt x="61" y="0"/>
                  </a:lnTo>
                  <a:lnTo>
                    <a:pt x="61" y="0"/>
                  </a:lnTo>
                  <a:lnTo>
                    <a:pt x="61" y="0"/>
                  </a:lnTo>
                  <a:lnTo>
                    <a:pt x="62" y="0"/>
                  </a:lnTo>
                  <a:lnTo>
                    <a:pt x="62" y="0"/>
                  </a:lnTo>
                  <a:lnTo>
                    <a:pt x="62" y="0"/>
                  </a:lnTo>
                  <a:lnTo>
                    <a:pt x="62" y="0"/>
                  </a:lnTo>
                  <a:lnTo>
                    <a:pt x="62" y="0"/>
                  </a:lnTo>
                  <a:lnTo>
                    <a:pt x="62" y="0"/>
                  </a:lnTo>
                  <a:lnTo>
                    <a:pt x="62" y="0"/>
                  </a:lnTo>
                  <a:lnTo>
                    <a:pt x="62" y="0"/>
                  </a:lnTo>
                  <a:lnTo>
                    <a:pt x="62" y="0"/>
                  </a:lnTo>
                  <a:lnTo>
                    <a:pt x="62" y="1"/>
                  </a:lnTo>
                  <a:lnTo>
                    <a:pt x="62" y="1"/>
                  </a:lnTo>
                  <a:lnTo>
                    <a:pt x="62" y="1"/>
                  </a:lnTo>
                  <a:lnTo>
                    <a:pt x="62" y="1"/>
                  </a:lnTo>
                  <a:lnTo>
                    <a:pt x="63" y="2"/>
                  </a:lnTo>
                  <a:lnTo>
                    <a:pt x="63" y="2"/>
                  </a:lnTo>
                  <a:lnTo>
                    <a:pt x="63" y="2"/>
                  </a:lnTo>
                  <a:lnTo>
                    <a:pt x="63" y="3"/>
                  </a:lnTo>
                  <a:lnTo>
                    <a:pt x="63" y="3"/>
                  </a:lnTo>
                  <a:lnTo>
                    <a:pt x="63" y="4"/>
                  </a:lnTo>
                  <a:lnTo>
                    <a:pt x="63" y="4"/>
                  </a:lnTo>
                  <a:lnTo>
                    <a:pt x="64" y="6"/>
                  </a:lnTo>
                  <a:lnTo>
                    <a:pt x="64" y="6"/>
                  </a:lnTo>
                  <a:lnTo>
                    <a:pt x="64" y="7"/>
                  </a:lnTo>
                  <a:lnTo>
                    <a:pt x="64" y="8"/>
                  </a:lnTo>
                  <a:lnTo>
                    <a:pt x="64" y="10"/>
                  </a:lnTo>
                  <a:lnTo>
                    <a:pt x="64" y="11"/>
                  </a:lnTo>
                  <a:lnTo>
                    <a:pt x="64" y="11"/>
                  </a:lnTo>
                  <a:lnTo>
                    <a:pt x="65" y="13"/>
                  </a:lnTo>
                  <a:lnTo>
                    <a:pt x="65" y="15"/>
                  </a:lnTo>
                  <a:lnTo>
                    <a:pt x="65" y="16"/>
                  </a:lnTo>
                  <a:lnTo>
                    <a:pt x="65" y="17"/>
                  </a:lnTo>
                  <a:lnTo>
                    <a:pt x="65" y="18"/>
                  </a:lnTo>
                  <a:lnTo>
                    <a:pt x="66" y="21"/>
                  </a:lnTo>
                  <a:lnTo>
                    <a:pt x="66" y="28"/>
                  </a:lnTo>
                  <a:lnTo>
                    <a:pt x="66" y="29"/>
                  </a:lnTo>
                  <a:lnTo>
                    <a:pt x="67" y="30"/>
                  </a:lnTo>
                  <a:lnTo>
                    <a:pt x="67" y="32"/>
                  </a:lnTo>
                  <a:lnTo>
                    <a:pt x="67" y="36"/>
                  </a:lnTo>
                  <a:lnTo>
                    <a:pt x="68" y="44"/>
                  </a:lnTo>
                  <a:lnTo>
                    <a:pt x="69" y="61"/>
                  </a:lnTo>
                  <a:lnTo>
                    <a:pt x="70" y="62"/>
                  </a:lnTo>
                  <a:lnTo>
                    <a:pt x="70" y="64"/>
                  </a:lnTo>
                  <a:lnTo>
                    <a:pt x="70" y="66"/>
                  </a:lnTo>
                  <a:lnTo>
                    <a:pt x="70" y="70"/>
                  </a:lnTo>
                  <a:lnTo>
                    <a:pt x="71" y="78"/>
                  </a:lnTo>
                  <a:lnTo>
                    <a:pt x="71" y="80"/>
                  </a:lnTo>
                  <a:lnTo>
                    <a:pt x="71" y="80"/>
                  </a:lnTo>
                  <a:lnTo>
                    <a:pt x="71" y="82"/>
                  </a:lnTo>
                  <a:lnTo>
                    <a:pt x="72" y="86"/>
                  </a:lnTo>
                  <a:lnTo>
                    <a:pt x="72" y="94"/>
                  </a:lnTo>
                  <a:lnTo>
                    <a:pt x="72" y="94"/>
                  </a:lnTo>
                  <a:lnTo>
                    <a:pt x="72" y="95"/>
                  </a:lnTo>
                  <a:lnTo>
                    <a:pt x="73" y="97"/>
                  </a:lnTo>
                  <a:lnTo>
                    <a:pt x="73" y="100"/>
                  </a:lnTo>
                  <a:lnTo>
                    <a:pt x="73" y="100"/>
                  </a:lnTo>
                  <a:lnTo>
                    <a:pt x="73" y="101"/>
                  </a:lnTo>
                  <a:lnTo>
                    <a:pt x="73" y="102"/>
                  </a:lnTo>
                  <a:lnTo>
                    <a:pt x="74" y="105"/>
                  </a:lnTo>
                  <a:lnTo>
                    <a:pt x="74" y="106"/>
                  </a:lnTo>
                  <a:lnTo>
                    <a:pt x="74" y="106"/>
                  </a:lnTo>
                  <a:lnTo>
                    <a:pt x="74" y="107"/>
                  </a:lnTo>
                  <a:lnTo>
                    <a:pt x="74" y="108"/>
                  </a:lnTo>
                  <a:lnTo>
                    <a:pt x="74" y="108"/>
                  </a:lnTo>
                  <a:lnTo>
                    <a:pt x="74" y="109"/>
                  </a:lnTo>
                  <a:lnTo>
                    <a:pt x="74" y="110"/>
                  </a:lnTo>
                  <a:lnTo>
                    <a:pt x="75" y="110"/>
                  </a:lnTo>
                  <a:lnTo>
                    <a:pt x="75" y="111"/>
                  </a:lnTo>
                  <a:lnTo>
                    <a:pt x="75" y="111"/>
                  </a:lnTo>
                  <a:lnTo>
                    <a:pt x="75" y="112"/>
                  </a:lnTo>
                  <a:lnTo>
                    <a:pt x="75" y="112"/>
                  </a:lnTo>
                  <a:lnTo>
                    <a:pt x="75" y="113"/>
                  </a:lnTo>
                  <a:lnTo>
                    <a:pt x="75" y="113"/>
                  </a:lnTo>
                  <a:lnTo>
                    <a:pt x="75" y="113"/>
                  </a:lnTo>
                  <a:lnTo>
                    <a:pt x="76" y="114"/>
                  </a:lnTo>
                  <a:lnTo>
                    <a:pt x="76" y="114"/>
                  </a:lnTo>
                  <a:lnTo>
                    <a:pt x="76" y="114"/>
                  </a:lnTo>
                  <a:lnTo>
                    <a:pt x="76" y="114"/>
                  </a:lnTo>
                  <a:lnTo>
                    <a:pt x="76" y="114"/>
                  </a:lnTo>
                  <a:lnTo>
                    <a:pt x="76" y="115"/>
                  </a:lnTo>
                  <a:lnTo>
                    <a:pt x="76" y="115"/>
                  </a:lnTo>
                  <a:lnTo>
                    <a:pt x="76" y="115"/>
                  </a:lnTo>
                  <a:lnTo>
                    <a:pt x="76" y="115"/>
                  </a:lnTo>
                  <a:lnTo>
                    <a:pt x="76" y="115"/>
                  </a:lnTo>
                  <a:lnTo>
                    <a:pt x="76" y="115"/>
                  </a:lnTo>
                  <a:lnTo>
                    <a:pt x="76" y="115"/>
                  </a:lnTo>
                  <a:lnTo>
                    <a:pt x="76" y="116"/>
                  </a:lnTo>
                  <a:lnTo>
                    <a:pt x="77" y="116"/>
                  </a:lnTo>
                  <a:lnTo>
                    <a:pt x="77" y="116"/>
                  </a:lnTo>
                  <a:lnTo>
                    <a:pt x="77" y="116"/>
                  </a:lnTo>
                  <a:lnTo>
                    <a:pt x="77" y="116"/>
                  </a:lnTo>
                  <a:lnTo>
                    <a:pt x="77" y="116"/>
                  </a:lnTo>
                  <a:lnTo>
                    <a:pt x="77" y="116"/>
                  </a:lnTo>
                  <a:lnTo>
                    <a:pt x="77" y="115"/>
                  </a:lnTo>
                  <a:lnTo>
                    <a:pt x="77" y="115"/>
                  </a:lnTo>
                  <a:lnTo>
                    <a:pt x="77" y="115"/>
                  </a:lnTo>
                  <a:lnTo>
                    <a:pt x="77" y="115"/>
                  </a:lnTo>
                  <a:lnTo>
                    <a:pt x="78" y="115"/>
                  </a:lnTo>
                  <a:lnTo>
                    <a:pt x="78" y="115"/>
                  </a:lnTo>
                  <a:lnTo>
                    <a:pt x="78" y="115"/>
                  </a:lnTo>
                  <a:lnTo>
                    <a:pt x="78" y="114"/>
                  </a:lnTo>
                  <a:lnTo>
                    <a:pt x="78" y="114"/>
                  </a:lnTo>
                  <a:lnTo>
                    <a:pt x="78" y="114"/>
                  </a:lnTo>
                  <a:lnTo>
                    <a:pt x="78" y="114"/>
                  </a:lnTo>
                  <a:lnTo>
                    <a:pt x="78" y="113"/>
                  </a:lnTo>
                  <a:lnTo>
                    <a:pt x="78" y="113"/>
                  </a:lnTo>
                  <a:lnTo>
                    <a:pt x="78" y="112"/>
                  </a:lnTo>
                  <a:lnTo>
                    <a:pt x="78" y="112"/>
                  </a:lnTo>
                  <a:lnTo>
                    <a:pt x="79" y="111"/>
                  </a:lnTo>
                  <a:lnTo>
                    <a:pt x="79" y="111"/>
                  </a:lnTo>
                  <a:lnTo>
                    <a:pt x="79" y="110"/>
                  </a:lnTo>
                  <a:lnTo>
                    <a:pt x="79" y="109"/>
                  </a:lnTo>
                  <a:lnTo>
                    <a:pt x="80" y="107"/>
                  </a:lnTo>
                  <a:lnTo>
                    <a:pt x="80" y="107"/>
                  </a:lnTo>
                  <a:lnTo>
                    <a:pt x="80" y="106"/>
                  </a:lnTo>
                  <a:lnTo>
                    <a:pt x="80" y="105"/>
                  </a:lnTo>
                  <a:lnTo>
                    <a:pt x="80" y="102"/>
                  </a:lnTo>
                  <a:lnTo>
                    <a:pt x="80" y="101"/>
                  </a:lnTo>
                  <a:lnTo>
                    <a:pt x="80" y="101"/>
                  </a:lnTo>
                  <a:lnTo>
                    <a:pt x="81" y="99"/>
                  </a:lnTo>
                  <a:lnTo>
                    <a:pt x="81" y="96"/>
                  </a:lnTo>
                  <a:lnTo>
                    <a:pt x="81" y="95"/>
                  </a:lnTo>
                  <a:lnTo>
                    <a:pt x="81" y="94"/>
                  </a:lnTo>
                  <a:lnTo>
                    <a:pt x="81" y="92"/>
                  </a:lnTo>
                  <a:lnTo>
                    <a:pt x="82" y="89"/>
                  </a:lnTo>
                  <a:lnTo>
                    <a:pt x="82" y="81"/>
                  </a:lnTo>
                  <a:lnTo>
                    <a:pt x="84" y="64"/>
                  </a:lnTo>
                  <a:lnTo>
                    <a:pt x="84" y="63"/>
                  </a:lnTo>
                  <a:lnTo>
                    <a:pt x="84" y="62"/>
                  </a:lnTo>
                  <a:lnTo>
                    <a:pt x="84" y="60"/>
                  </a:lnTo>
                  <a:lnTo>
                    <a:pt x="85" y="55"/>
                  </a:lnTo>
                  <a:lnTo>
                    <a:pt x="85" y="47"/>
                  </a:lnTo>
                  <a:lnTo>
                    <a:pt x="86" y="46"/>
                  </a:lnTo>
                  <a:lnTo>
                    <a:pt x="86" y="45"/>
                  </a:lnTo>
                  <a:lnTo>
                    <a:pt x="86" y="43"/>
                  </a:lnTo>
                  <a:lnTo>
                    <a:pt x="86" y="39"/>
                  </a:lnTo>
                  <a:lnTo>
                    <a:pt x="87" y="31"/>
                  </a:lnTo>
                  <a:lnTo>
                    <a:pt x="87" y="30"/>
                  </a:lnTo>
                  <a:lnTo>
                    <a:pt x="87" y="30"/>
                  </a:lnTo>
                  <a:lnTo>
                    <a:pt x="87" y="28"/>
                  </a:lnTo>
                  <a:lnTo>
                    <a:pt x="88" y="24"/>
                  </a:lnTo>
                  <a:lnTo>
                    <a:pt x="88" y="23"/>
                  </a:lnTo>
                  <a:lnTo>
                    <a:pt x="88" y="22"/>
                  </a:lnTo>
                  <a:lnTo>
                    <a:pt x="88" y="21"/>
                  </a:lnTo>
                  <a:lnTo>
                    <a:pt x="88" y="18"/>
                  </a:lnTo>
                  <a:lnTo>
                    <a:pt x="88" y="17"/>
                  </a:lnTo>
                  <a:lnTo>
                    <a:pt x="88" y="16"/>
                  </a:lnTo>
                  <a:lnTo>
                    <a:pt x="89" y="15"/>
                  </a:lnTo>
                  <a:lnTo>
                    <a:pt x="89" y="12"/>
                  </a:lnTo>
                  <a:lnTo>
                    <a:pt x="89" y="11"/>
                  </a:lnTo>
                  <a:lnTo>
                    <a:pt x="89" y="11"/>
                  </a:lnTo>
                  <a:lnTo>
                    <a:pt x="89" y="10"/>
                  </a:lnTo>
                  <a:lnTo>
                    <a:pt x="90" y="7"/>
                  </a:lnTo>
                  <a:lnTo>
                    <a:pt x="90" y="7"/>
                  </a:lnTo>
                  <a:lnTo>
                    <a:pt x="90" y="6"/>
                  </a:lnTo>
                  <a:lnTo>
                    <a:pt x="90" y="6"/>
                  </a:lnTo>
                  <a:lnTo>
                    <a:pt x="90" y="5"/>
                  </a:lnTo>
                  <a:lnTo>
                    <a:pt x="90" y="5"/>
                  </a:lnTo>
                  <a:lnTo>
                    <a:pt x="90" y="4"/>
                  </a:lnTo>
                  <a:lnTo>
                    <a:pt x="90" y="3"/>
                  </a:lnTo>
                  <a:lnTo>
                    <a:pt x="90" y="3"/>
                  </a:lnTo>
                  <a:lnTo>
                    <a:pt x="91" y="2"/>
                  </a:lnTo>
                  <a:lnTo>
                    <a:pt x="91" y="2"/>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5" name="Freeform 77"/>
            <p:cNvSpPr>
              <a:spLocks/>
            </p:cNvSpPr>
            <p:nvPr/>
          </p:nvSpPr>
          <p:spPr bwMode="auto">
            <a:xfrm>
              <a:off x="4058" y="2186"/>
              <a:ext cx="88" cy="116"/>
            </a:xfrm>
            <a:custGeom>
              <a:avLst/>
              <a:gdLst/>
              <a:ahLst/>
              <a:cxnLst>
                <a:cxn ang="0">
                  <a:pos x="1" y="0"/>
                </a:cxn>
                <a:cxn ang="0">
                  <a:pos x="1" y="0"/>
                </a:cxn>
                <a:cxn ang="0">
                  <a:pos x="2" y="0"/>
                </a:cxn>
                <a:cxn ang="0">
                  <a:pos x="3" y="2"/>
                </a:cxn>
                <a:cxn ang="0">
                  <a:pos x="3" y="6"/>
                </a:cxn>
                <a:cxn ang="0">
                  <a:pos x="5" y="16"/>
                </a:cxn>
                <a:cxn ang="0">
                  <a:pos x="7" y="40"/>
                </a:cxn>
                <a:cxn ang="0">
                  <a:pos x="11" y="81"/>
                </a:cxn>
                <a:cxn ang="0">
                  <a:pos x="13" y="102"/>
                </a:cxn>
                <a:cxn ang="0">
                  <a:pos x="15" y="111"/>
                </a:cxn>
                <a:cxn ang="0">
                  <a:pos x="15" y="114"/>
                </a:cxn>
                <a:cxn ang="0">
                  <a:pos x="16" y="115"/>
                </a:cxn>
                <a:cxn ang="0">
                  <a:pos x="17" y="115"/>
                </a:cxn>
                <a:cxn ang="0">
                  <a:pos x="18" y="114"/>
                </a:cxn>
                <a:cxn ang="0">
                  <a:pos x="19" y="110"/>
                </a:cxn>
                <a:cxn ang="0">
                  <a:pos x="20" y="101"/>
                </a:cxn>
                <a:cxn ang="0">
                  <a:pos x="22" y="81"/>
                </a:cxn>
                <a:cxn ang="0">
                  <a:pos x="26" y="40"/>
                </a:cxn>
                <a:cxn ang="0">
                  <a:pos x="28" y="16"/>
                </a:cxn>
                <a:cxn ang="0">
                  <a:pos x="30" y="6"/>
                </a:cxn>
                <a:cxn ang="0">
                  <a:pos x="30" y="2"/>
                </a:cxn>
                <a:cxn ang="0">
                  <a:pos x="31" y="0"/>
                </a:cxn>
                <a:cxn ang="0">
                  <a:pos x="32" y="0"/>
                </a:cxn>
                <a:cxn ang="0">
                  <a:pos x="33" y="0"/>
                </a:cxn>
                <a:cxn ang="0">
                  <a:pos x="33" y="2"/>
                </a:cxn>
                <a:cxn ang="0">
                  <a:pos x="34" y="7"/>
                </a:cxn>
                <a:cxn ang="0">
                  <a:pos x="36" y="19"/>
                </a:cxn>
                <a:cxn ang="0">
                  <a:pos x="40" y="61"/>
                </a:cxn>
                <a:cxn ang="0">
                  <a:pos x="42" y="85"/>
                </a:cxn>
                <a:cxn ang="0">
                  <a:pos x="43" y="101"/>
                </a:cxn>
                <a:cxn ang="0">
                  <a:pos x="45" y="109"/>
                </a:cxn>
                <a:cxn ang="0">
                  <a:pos x="46" y="113"/>
                </a:cxn>
                <a:cxn ang="0">
                  <a:pos x="46" y="115"/>
                </a:cxn>
                <a:cxn ang="0">
                  <a:pos x="47" y="116"/>
                </a:cxn>
                <a:cxn ang="0">
                  <a:pos x="48" y="115"/>
                </a:cxn>
                <a:cxn ang="0">
                  <a:pos x="48" y="113"/>
                </a:cxn>
                <a:cxn ang="0">
                  <a:pos x="50" y="107"/>
                </a:cxn>
                <a:cxn ang="0">
                  <a:pos x="51" y="96"/>
                </a:cxn>
                <a:cxn ang="0">
                  <a:pos x="54" y="56"/>
                </a:cxn>
                <a:cxn ang="0">
                  <a:pos x="58" y="21"/>
                </a:cxn>
                <a:cxn ang="0">
                  <a:pos x="59" y="10"/>
                </a:cxn>
                <a:cxn ang="0">
                  <a:pos x="60" y="3"/>
                </a:cxn>
                <a:cxn ang="0">
                  <a:pos x="61" y="1"/>
                </a:cxn>
                <a:cxn ang="0">
                  <a:pos x="62" y="0"/>
                </a:cxn>
                <a:cxn ang="0">
                  <a:pos x="62" y="0"/>
                </a:cxn>
                <a:cxn ang="0">
                  <a:pos x="63" y="2"/>
                </a:cxn>
                <a:cxn ang="0">
                  <a:pos x="64" y="6"/>
                </a:cxn>
                <a:cxn ang="0">
                  <a:pos x="66" y="16"/>
                </a:cxn>
                <a:cxn ang="0">
                  <a:pos x="68" y="47"/>
                </a:cxn>
                <a:cxn ang="0">
                  <a:pos x="70" y="70"/>
                </a:cxn>
                <a:cxn ang="0">
                  <a:pos x="72" y="92"/>
                </a:cxn>
                <a:cxn ang="0">
                  <a:pos x="74" y="105"/>
                </a:cxn>
                <a:cxn ang="0">
                  <a:pos x="75" y="112"/>
                </a:cxn>
                <a:cxn ang="0">
                  <a:pos x="76" y="114"/>
                </a:cxn>
                <a:cxn ang="0">
                  <a:pos x="76" y="116"/>
                </a:cxn>
                <a:cxn ang="0">
                  <a:pos x="77" y="115"/>
                </a:cxn>
                <a:cxn ang="0">
                  <a:pos x="78" y="114"/>
                </a:cxn>
                <a:cxn ang="0">
                  <a:pos x="79" y="110"/>
                </a:cxn>
                <a:cxn ang="0">
                  <a:pos x="80" y="103"/>
                </a:cxn>
                <a:cxn ang="0">
                  <a:pos x="82" y="85"/>
                </a:cxn>
                <a:cxn ang="0">
                  <a:pos x="86" y="35"/>
                </a:cxn>
                <a:cxn ang="0">
                  <a:pos x="87" y="21"/>
                </a:cxn>
              </a:cxnLst>
              <a:rect l="0" t="0" r="r" b="b"/>
              <a:pathLst>
                <a:path w="88" h="116">
                  <a:moveTo>
                    <a:pt x="0" y="2"/>
                  </a:moveTo>
                  <a:lnTo>
                    <a:pt x="0" y="2"/>
                  </a:lnTo>
                  <a:lnTo>
                    <a:pt x="0" y="1"/>
                  </a:lnTo>
                  <a:lnTo>
                    <a:pt x="0" y="1"/>
                  </a:lnTo>
                  <a:lnTo>
                    <a:pt x="0" y="1"/>
                  </a:lnTo>
                  <a:lnTo>
                    <a:pt x="0" y="1"/>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1"/>
                  </a:lnTo>
                  <a:lnTo>
                    <a:pt x="2" y="1"/>
                  </a:lnTo>
                  <a:lnTo>
                    <a:pt x="2" y="1"/>
                  </a:lnTo>
                  <a:lnTo>
                    <a:pt x="2" y="1"/>
                  </a:lnTo>
                  <a:lnTo>
                    <a:pt x="3" y="2"/>
                  </a:lnTo>
                  <a:lnTo>
                    <a:pt x="3" y="2"/>
                  </a:lnTo>
                  <a:lnTo>
                    <a:pt x="3" y="2"/>
                  </a:lnTo>
                  <a:lnTo>
                    <a:pt x="3" y="3"/>
                  </a:lnTo>
                  <a:lnTo>
                    <a:pt x="3" y="3"/>
                  </a:lnTo>
                  <a:lnTo>
                    <a:pt x="3" y="3"/>
                  </a:lnTo>
                  <a:lnTo>
                    <a:pt x="3" y="4"/>
                  </a:lnTo>
                  <a:lnTo>
                    <a:pt x="3" y="5"/>
                  </a:lnTo>
                  <a:lnTo>
                    <a:pt x="3" y="5"/>
                  </a:lnTo>
                  <a:lnTo>
                    <a:pt x="3" y="6"/>
                  </a:lnTo>
                  <a:lnTo>
                    <a:pt x="4" y="6"/>
                  </a:lnTo>
                  <a:lnTo>
                    <a:pt x="4" y="7"/>
                  </a:lnTo>
                  <a:lnTo>
                    <a:pt x="4" y="8"/>
                  </a:lnTo>
                  <a:lnTo>
                    <a:pt x="4" y="10"/>
                  </a:lnTo>
                  <a:lnTo>
                    <a:pt x="4" y="11"/>
                  </a:lnTo>
                  <a:lnTo>
                    <a:pt x="4" y="11"/>
                  </a:lnTo>
                  <a:lnTo>
                    <a:pt x="5" y="13"/>
                  </a:lnTo>
                  <a:lnTo>
                    <a:pt x="5" y="16"/>
                  </a:lnTo>
                  <a:lnTo>
                    <a:pt x="6" y="22"/>
                  </a:lnTo>
                  <a:lnTo>
                    <a:pt x="6" y="23"/>
                  </a:lnTo>
                  <a:lnTo>
                    <a:pt x="6" y="24"/>
                  </a:lnTo>
                  <a:lnTo>
                    <a:pt x="6" y="26"/>
                  </a:lnTo>
                  <a:lnTo>
                    <a:pt x="6" y="30"/>
                  </a:lnTo>
                  <a:lnTo>
                    <a:pt x="7" y="38"/>
                  </a:lnTo>
                  <a:lnTo>
                    <a:pt x="7" y="39"/>
                  </a:lnTo>
                  <a:lnTo>
                    <a:pt x="7" y="40"/>
                  </a:lnTo>
                  <a:lnTo>
                    <a:pt x="8" y="42"/>
                  </a:lnTo>
                  <a:lnTo>
                    <a:pt x="8" y="47"/>
                  </a:lnTo>
                  <a:lnTo>
                    <a:pt x="9" y="56"/>
                  </a:lnTo>
                  <a:lnTo>
                    <a:pt x="10" y="73"/>
                  </a:lnTo>
                  <a:lnTo>
                    <a:pt x="10" y="74"/>
                  </a:lnTo>
                  <a:lnTo>
                    <a:pt x="10" y="75"/>
                  </a:lnTo>
                  <a:lnTo>
                    <a:pt x="11" y="77"/>
                  </a:lnTo>
                  <a:lnTo>
                    <a:pt x="11" y="81"/>
                  </a:lnTo>
                  <a:lnTo>
                    <a:pt x="12" y="88"/>
                  </a:lnTo>
                  <a:lnTo>
                    <a:pt x="12" y="89"/>
                  </a:lnTo>
                  <a:lnTo>
                    <a:pt x="12" y="90"/>
                  </a:lnTo>
                  <a:lnTo>
                    <a:pt x="12" y="92"/>
                  </a:lnTo>
                  <a:lnTo>
                    <a:pt x="12" y="95"/>
                  </a:lnTo>
                  <a:lnTo>
                    <a:pt x="13" y="101"/>
                  </a:lnTo>
                  <a:lnTo>
                    <a:pt x="13" y="102"/>
                  </a:lnTo>
                  <a:lnTo>
                    <a:pt x="13" y="102"/>
                  </a:lnTo>
                  <a:lnTo>
                    <a:pt x="13" y="104"/>
                  </a:lnTo>
                  <a:lnTo>
                    <a:pt x="14" y="106"/>
                  </a:lnTo>
                  <a:lnTo>
                    <a:pt x="14" y="107"/>
                  </a:lnTo>
                  <a:lnTo>
                    <a:pt x="14" y="107"/>
                  </a:lnTo>
                  <a:lnTo>
                    <a:pt x="14" y="108"/>
                  </a:lnTo>
                  <a:lnTo>
                    <a:pt x="14" y="110"/>
                  </a:lnTo>
                  <a:lnTo>
                    <a:pt x="15" y="111"/>
                  </a:lnTo>
                  <a:lnTo>
                    <a:pt x="15" y="111"/>
                  </a:lnTo>
                  <a:lnTo>
                    <a:pt x="15" y="112"/>
                  </a:lnTo>
                  <a:lnTo>
                    <a:pt x="15" y="112"/>
                  </a:lnTo>
                  <a:lnTo>
                    <a:pt x="15" y="112"/>
                  </a:lnTo>
                  <a:lnTo>
                    <a:pt x="15" y="113"/>
                  </a:lnTo>
                  <a:lnTo>
                    <a:pt x="15" y="114"/>
                  </a:lnTo>
                  <a:lnTo>
                    <a:pt x="15" y="114"/>
                  </a:lnTo>
                  <a:lnTo>
                    <a:pt x="15" y="114"/>
                  </a:lnTo>
                  <a:lnTo>
                    <a:pt x="15" y="114"/>
                  </a:lnTo>
                  <a:lnTo>
                    <a:pt x="15" y="114"/>
                  </a:lnTo>
                  <a:lnTo>
                    <a:pt x="16" y="115"/>
                  </a:lnTo>
                  <a:lnTo>
                    <a:pt x="16" y="115"/>
                  </a:lnTo>
                  <a:lnTo>
                    <a:pt x="16" y="115"/>
                  </a:lnTo>
                  <a:lnTo>
                    <a:pt x="16" y="115"/>
                  </a:lnTo>
                  <a:lnTo>
                    <a:pt x="16" y="115"/>
                  </a:lnTo>
                  <a:lnTo>
                    <a:pt x="16" y="115"/>
                  </a:lnTo>
                  <a:lnTo>
                    <a:pt x="16" y="115"/>
                  </a:lnTo>
                  <a:lnTo>
                    <a:pt x="16" y="116"/>
                  </a:lnTo>
                  <a:lnTo>
                    <a:pt x="16" y="116"/>
                  </a:lnTo>
                  <a:lnTo>
                    <a:pt x="17" y="116"/>
                  </a:lnTo>
                  <a:lnTo>
                    <a:pt x="17" y="116"/>
                  </a:lnTo>
                  <a:lnTo>
                    <a:pt x="17" y="116"/>
                  </a:lnTo>
                  <a:lnTo>
                    <a:pt x="17" y="116"/>
                  </a:lnTo>
                  <a:lnTo>
                    <a:pt x="17" y="115"/>
                  </a:lnTo>
                  <a:lnTo>
                    <a:pt x="17" y="115"/>
                  </a:lnTo>
                  <a:lnTo>
                    <a:pt x="17" y="115"/>
                  </a:lnTo>
                  <a:lnTo>
                    <a:pt x="17" y="115"/>
                  </a:lnTo>
                  <a:lnTo>
                    <a:pt x="17" y="115"/>
                  </a:lnTo>
                  <a:lnTo>
                    <a:pt x="17" y="115"/>
                  </a:lnTo>
                  <a:lnTo>
                    <a:pt x="17" y="114"/>
                  </a:lnTo>
                  <a:lnTo>
                    <a:pt x="17" y="114"/>
                  </a:lnTo>
                  <a:lnTo>
                    <a:pt x="18" y="114"/>
                  </a:lnTo>
                  <a:lnTo>
                    <a:pt x="18" y="114"/>
                  </a:lnTo>
                  <a:lnTo>
                    <a:pt x="18" y="114"/>
                  </a:lnTo>
                  <a:lnTo>
                    <a:pt x="18" y="113"/>
                  </a:lnTo>
                  <a:lnTo>
                    <a:pt x="18" y="112"/>
                  </a:lnTo>
                  <a:lnTo>
                    <a:pt x="18" y="112"/>
                  </a:lnTo>
                  <a:lnTo>
                    <a:pt x="18" y="112"/>
                  </a:lnTo>
                  <a:lnTo>
                    <a:pt x="19" y="111"/>
                  </a:lnTo>
                  <a:lnTo>
                    <a:pt x="19" y="110"/>
                  </a:lnTo>
                  <a:lnTo>
                    <a:pt x="19" y="110"/>
                  </a:lnTo>
                  <a:lnTo>
                    <a:pt x="19" y="109"/>
                  </a:lnTo>
                  <a:lnTo>
                    <a:pt x="19" y="108"/>
                  </a:lnTo>
                  <a:lnTo>
                    <a:pt x="19" y="108"/>
                  </a:lnTo>
                  <a:lnTo>
                    <a:pt x="19" y="107"/>
                  </a:lnTo>
                  <a:lnTo>
                    <a:pt x="20" y="104"/>
                  </a:lnTo>
                  <a:lnTo>
                    <a:pt x="20" y="103"/>
                  </a:lnTo>
                  <a:lnTo>
                    <a:pt x="20" y="103"/>
                  </a:lnTo>
                  <a:lnTo>
                    <a:pt x="20" y="101"/>
                  </a:lnTo>
                  <a:lnTo>
                    <a:pt x="20" y="98"/>
                  </a:lnTo>
                  <a:lnTo>
                    <a:pt x="21" y="97"/>
                  </a:lnTo>
                  <a:lnTo>
                    <a:pt x="21" y="96"/>
                  </a:lnTo>
                  <a:lnTo>
                    <a:pt x="21" y="95"/>
                  </a:lnTo>
                  <a:lnTo>
                    <a:pt x="21" y="91"/>
                  </a:lnTo>
                  <a:lnTo>
                    <a:pt x="22" y="83"/>
                  </a:lnTo>
                  <a:lnTo>
                    <a:pt x="22" y="82"/>
                  </a:lnTo>
                  <a:lnTo>
                    <a:pt x="22" y="81"/>
                  </a:lnTo>
                  <a:lnTo>
                    <a:pt x="22" y="79"/>
                  </a:lnTo>
                  <a:lnTo>
                    <a:pt x="23" y="75"/>
                  </a:lnTo>
                  <a:lnTo>
                    <a:pt x="24" y="66"/>
                  </a:lnTo>
                  <a:lnTo>
                    <a:pt x="25" y="48"/>
                  </a:lnTo>
                  <a:lnTo>
                    <a:pt x="25" y="47"/>
                  </a:lnTo>
                  <a:lnTo>
                    <a:pt x="25" y="46"/>
                  </a:lnTo>
                  <a:lnTo>
                    <a:pt x="25" y="44"/>
                  </a:lnTo>
                  <a:lnTo>
                    <a:pt x="26" y="40"/>
                  </a:lnTo>
                  <a:lnTo>
                    <a:pt x="26" y="32"/>
                  </a:lnTo>
                  <a:lnTo>
                    <a:pt x="26" y="30"/>
                  </a:lnTo>
                  <a:lnTo>
                    <a:pt x="27" y="30"/>
                  </a:lnTo>
                  <a:lnTo>
                    <a:pt x="27" y="28"/>
                  </a:lnTo>
                  <a:lnTo>
                    <a:pt x="27" y="24"/>
                  </a:lnTo>
                  <a:lnTo>
                    <a:pt x="28" y="17"/>
                  </a:lnTo>
                  <a:lnTo>
                    <a:pt x="28" y="16"/>
                  </a:lnTo>
                  <a:lnTo>
                    <a:pt x="28" y="16"/>
                  </a:lnTo>
                  <a:lnTo>
                    <a:pt x="28" y="14"/>
                  </a:lnTo>
                  <a:lnTo>
                    <a:pt x="29" y="12"/>
                  </a:lnTo>
                  <a:lnTo>
                    <a:pt x="29" y="11"/>
                  </a:lnTo>
                  <a:lnTo>
                    <a:pt x="29" y="10"/>
                  </a:lnTo>
                  <a:lnTo>
                    <a:pt x="29" y="9"/>
                  </a:lnTo>
                  <a:lnTo>
                    <a:pt x="29" y="7"/>
                  </a:lnTo>
                  <a:lnTo>
                    <a:pt x="29" y="6"/>
                  </a:lnTo>
                  <a:lnTo>
                    <a:pt x="30" y="6"/>
                  </a:lnTo>
                  <a:lnTo>
                    <a:pt x="30" y="5"/>
                  </a:lnTo>
                  <a:lnTo>
                    <a:pt x="30" y="5"/>
                  </a:lnTo>
                  <a:lnTo>
                    <a:pt x="30" y="4"/>
                  </a:lnTo>
                  <a:lnTo>
                    <a:pt x="30" y="3"/>
                  </a:lnTo>
                  <a:lnTo>
                    <a:pt x="30" y="3"/>
                  </a:lnTo>
                  <a:lnTo>
                    <a:pt x="30" y="3"/>
                  </a:lnTo>
                  <a:lnTo>
                    <a:pt x="30" y="2"/>
                  </a:lnTo>
                  <a:lnTo>
                    <a:pt x="30" y="2"/>
                  </a:lnTo>
                  <a:lnTo>
                    <a:pt x="30" y="2"/>
                  </a:lnTo>
                  <a:lnTo>
                    <a:pt x="31" y="2"/>
                  </a:lnTo>
                  <a:lnTo>
                    <a:pt x="31" y="1"/>
                  </a:lnTo>
                  <a:lnTo>
                    <a:pt x="31" y="1"/>
                  </a:lnTo>
                  <a:lnTo>
                    <a:pt x="31" y="1"/>
                  </a:lnTo>
                  <a:lnTo>
                    <a:pt x="31" y="0"/>
                  </a:lnTo>
                  <a:lnTo>
                    <a:pt x="31" y="0"/>
                  </a:lnTo>
                  <a:lnTo>
                    <a:pt x="31" y="0"/>
                  </a:lnTo>
                  <a:lnTo>
                    <a:pt x="31" y="0"/>
                  </a:lnTo>
                  <a:lnTo>
                    <a:pt x="31" y="0"/>
                  </a:lnTo>
                  <a:lnTo>
                    <a:pt x="31" y="0"/>
                  </a:lnTo>
                  <a:lnTo>
                    <a:pt x="32" y="0"/>
                  </a:lnTo>
                  <a:lnTo>
                    <a:pt x="32" y="0"/>
                  </a:lnTo>
                  <a:lnTo>
                    <a:pt x="32" y="0"/>
                  </a:lnTo>
                  <a:lnTo>
                    <a:pt x="32" y="0"/>
                  </a:lnTo>
                  <a:lnTo>
                    <a:pt x="32" y="0"/>
                  </a:lnTo>
                  <a:lnTo>
                    <a:pt x="32" y="0"/>
                  </a:lnTo>
                  <a:lnTo>
                    <a:pt x="32" y="0"/>
                  </a:lnTo>
                  <a:lnTo>
                    <a:pt x="32" y="0"/>
                  </a:lnTo>
                  <a:lnTo>
                    <a:pt x="32" y="0"/>
                  </a:lnTo>
                  <a:lnTo>
                    <a:pt x="32" y="0"/>
                  </a:lnTo>
                  <a:lnTo>
                    <a:pt x="32" y="0"/>
                  </a:lnTo>
                  <a:lnTo>
                    <a:pt x="32" y="0"/>
                  </a:lnTo>
                  <a:lnTo>
                    <a:pt x="33" y="0"/>
                  </a:lnTo>
                  <a:lnTo>
                    <a:pt x="33" y="1"/>
                  </a:lnTo>
                  <a:lnTo>
                    <a:pt x="33" y="1"/>
                  </a:lnTo>
                  <a:lnTo>
                    <a:pt x="33" y="1"/>
                  </a:lnTo>
                  <a:lnTo>
                    <a:pt x="33" y="1"/>
                  </a:lnTo>
                  <a:lnTo>
                    <a:pt x="33" y="2"/>
                  </a:lnTo>
                  <a:lnTo>
                    <a:pt x="33" y="2"/>
                  </a:lnTo>
                  <a:lnTo>
                    <a:pt x="33" y="2"/>
                  </a:lnTo>
                  <a:lnTo>
                    <a:pt x="33" y="2"/>
                  </a:lnTo>
                  <a:lnTo>
                    <a:pt x="33" y="3"/>
                  </a:lnTo>
                  <a:lnTo>
                    <a:pt x="34" y="3"/>
                  </a:lnTo>
                  <a:lnTo>
                    <a:pt x="34" y="4"/>
                  </a:lnTo>
                  <a:lnTo>
                    <a:pt x="34" y="4"/>
                  </a:lnTo>
                  <a:lnTo>
                    <a:pt x="34" y="5"/>
                  </a:lnTo>
                  <a:lnTo>
                    <a:pt x="34" y="6"/>
                  </a:lnTo>
                  <a:lnTo>
                    <a:pt x="34" y="6"/>
                  </a:lnTo>
                  <a:lnTo>
                    <a:pt x="34" y="7"/>
                  </a:lnTo>
                  <a:lnTo>
                    <a:pt x="34" y="8"/>
                  </a:lnTo>
                  <a:lnTo>
                    <a:pt x="34" y="8"/>
                  </a:lnTo>
                  <a:lnTo>
                    <a:pt x="35" y="10"/>
                  </a:lnTo>
                  <a:lnTo>
                    <a:pt x="35" y="12"/>
                  </a:lnTo>
                  <a:lnTo>
                    <a:pt x="35" y="13"/>
                  </a:lnTo>
                  <a:lnTo>
                    <a:pt x="35" y="14"/>
                  </a:lnTo>
                  <a:lnTo>
                    <a:pt x="35" y="15"/>
                  </a:lnTo>
                  <a:lnTo>
                    <a:pt x="36" y="19"/>
                  </a:lnTo>
                  <a:lnTo>
                    <a:pt x="36" y="26"/>
                  </a:lnTo>
                  <a:lnTo>
                    <a:pt x="37" y="27"/>
                  </a:lnTo>
                  <a:lnTo>
                    <a:pt x="37" y="28"/>
                  </a:lnTo>
                  <a:lnTo>
                    <a:pt x="37" y="30"/>
                  </a:lnTo>
                  <a:lnTo>
                    <a:pt x="37" y="34"/>
                  </a:lnTo>
                  <a:lnTo>
                    <a:pt x="38" y="42"/>
                  </a:lnTo>
                  <a:lnTo>
                    <a:pt x="40" y="60"/>
                  </a:lnTo>
                  <a:lnTo>
                    <a:pt x="40" y="61"/>
                  </a:lnTo>
                  <a:lnTo>
                    <a:pt x="40" y="62"/>
                  </a:lnTo>
                  <a:lnTo>
                    <a:pt x="40" y="65"/>
                  </a:lnTo>
                  <a:lnTo>
                    <a:pt x="40" y="69"/>
                  </a:lnTo>
                  <a:lnTo>
                    <a:pt x="41" y="77"/>
                  </a:lnTo>
                  <a:lnTo>
                    <a:pt x="41" y="78"/>
                  </a:lnTo>
                  <a:lnTo>
                    <a:pt x="41" y="79"/>
                  </a:lnTo>
                  <a:lnTo>
                    <a:pt x="41" y="81"/>
                  </a:lnTo>
                  <a:lnTo>
                    <a:pt x="42" y="85"/>
                  </a:lnTo>
                  <a:lnTo>
                    <a:pt x="42" y="92"/>
                  </a:lnTo>
                  <a:lnTo>
                    <a:pt x="42" y="93"/>
                  </a:lnTo>
                  <a:lnTo>
                    <a:pt x="42" y="94"/>
                  </a:lnTo>
                  <a:lnTo>
                    <a:pt x="43" y="95"/>
                  </a:lnTo>
                  <a:lnTo>
                    <a:pt x="43" y="98"/>
                  </a:lnTo>
                  <a:lnTo>
                    <a:pt x="43" y="99"/>
                  </a:lnTo>
                  <a:lnTo>
                    <a:pt x="43" y="100"/>
                  </a:lnTo>
                  <a:lnTo>
                    <a:pt x="43" y="101"/>
                  </a:lnTo>
                  <a:lnTo>
                    <a:pt x="44" y="104"/>
                  </a:lnTo>
                  <a:lnTo>
                    <a:pt x="44" y="105"/>
                  </a:lnTo>
                  <a:lnTo>
                    <a:pt x="44" y="105"/>
                  </a:lnTo>
                  <a:lnTo>
                    <a:pt x="44" y="106"/>
                  </a:lnTo>
                  <a:lnTo>
                    <a:pt x="44" y="107"/>
                  </a:lnTo>
                  <a:lnTo>
                    <a:pt x="44" y="108"/>
                  </a:lnTo>
                  <a:lnTo>
                    <a:pt x="44" y="109"/>
                  </a:lnTo>
                  <a:lnTo>
                    <a:pt x="45" y="109"/>
                  </a:lnTo>
                  <a:lnTo>
                    <a:pt x="45" y="110"/>
                  </a:lnTo>
                  <a:lnTo>
                    <a:pt x="45" y="110"/>
                  </a:lnTo>
                  <a:lnTo>
                    <a:pt x="45" y="111"/>
                  </a:lnTo>
                  <a:lnTo>
                    <a:pt x="45" y="111"/>
                  </a:lnTo>
                  <a:lnTo>
                    <a:pt x="45" y="112"/>
                  </a:lnTo>
                  <a:lnTo>
                    <a:pt x="45" y="112"/>
                  </a:lnTo>
                  <a:lnTo>
                    <a:pt x="45" y="113"/>
                  </a:lnTo>
                  <a:lnTo>
                    <a:pt x="46" y="113"/>
                  </a:lnTo>
                  <a:lnTo>
                    <a:pt x="46" y="113"/>
                  </a:lnTo>
                  <a:lnTo>
                    <a:pt x="46" y="114"/>
                  </a:lnTo>
                  <a:lnTo>
                    <a:pt x="46" y="114"/>
                  </a:lnTo>
                  <a:lnTo>
                    <a:pt x="46" y="114"/>
                  </a:lnTo>
                  <a:lnTo>
                    <a:pt x="46" y="115"/>
                  </a:lnTo>
                  <a:lnTo>
                    <a:pt x="46" y="115"/>
                  </a:lnTo>
                  <a:lnTo>
                    <a:pt x="46" y="115"/>
                  </a:lnTo>
                  <a:lnTo>
                    <a:pt x="46" y="115"/>
                  </a:lnTo>
                  <a:lnTo>
                    <a:pt x="46" y="115"/>
                  </a:lnTo>
                  <a:lnTo>
                    <a:pt x="46" y="115"/>
                  </a:lnTo>
                  <a:lnTo>
                    <a:pt x="46" y="115"/>
                  </a:lnTo>
                  <a:lnTo>
                    <a:pt x="47" y="116"/>
                  </a:lnTo>
                  <a:lnTo>
                    <a:pt x="47" y="116"/>
                  </a:lnTo>
                  <a:lnTo>
                    <a:pt x="47" y="116"/>
                  </a:lnTo>
                  <a:lnTo>
                    <a:pt x="47" y="116"/>
                  </a:lnTo>
                  <a:lnTo>
                    <a:pt x="47" y="116"/>
                  </a:lnTo>
                  <a:lnTo>
                    <a:pt x="47" y="116"/>
                  </a:lnTo>
                  <a:lnTo>
                    <a:pt x="47" y="116"/>
                  </a:lnTo>
                  <a:lnTo>
                    <a:pt x="47" y="115"/>
                  </a:lnTo>
                  <a:lnTo>
                    <a:pt x="47" y="115"/>
                  </a:lnTo>
                  <a:lnTo>
                    <a:pt x="47" y="115"/>
                  </a:lnTo>
                  <a:lnTo>
                    <a:pt x="47" y="115"/>
                  </a:lnTo>
                  <a:lnTo>
                    <a:pt x="48" y="115"/>
                  </a:lnTo>
                  <a:lnTo>
                    <a:pt x="48" y="115"/>
                  </a:lnTo>
                  <a:lnTo>
                    <a:pt x="48" y="115"/>
                  </a:lnTo>
                  <a:lnTo>
                    <a:pt x="48" y="114"/>
                  </a:lnTo>
                  <a:lnTo>
                    <a:pt x="48" y="114"/>
                  </a:lnTo>
                  <a:lnTo>
                    <a:pt x="48" y="114"/>
                  </a:lnTo>
                  <a:lnTo>
                    <a:pt x="48" y="114"/>
                  </a:lnTo>
                  <a:lnTo>
                    <a:pt x="48" y="114"/>
                  </a:lnTo>
                  <a:lnTo>
                    <a:pt x="48" y="113"/>
                  </a:lnTo>
                  <a:lnTo>
                    <a:pt x="48" y="113"/>
                  </a:lnTo>
                  <a:lnTo>
                    <a:pt x="48" y="112"/>
                  </a:lnTo>
                  <a:lnTo>
                    <a:pt x="49" y="112"/>
                  </a:lnTo>
                  <a:lnTo>
                    <a:pt x="49" y="111"/>
                  </a:lnTo>
                  <a:lnTo>
                    <a:pt x="49" y="111"/>
                  </a:lnTo>
                  <a:lnTo>
                    <a:pt x="49" y="110"/>
                  </a:lnTo>
                  <a:lnTo>
                    <a:pt x="49" y="108"/>
                  </a:lnTo>
                  <a:lnTo>
                    <a:pt x="49" y="107"/>
                  </a:lnTo>
                  <a:lnTo>
                    <a:pt x="50" y="107"/>
                  </a:lnTo>
                  <a:lnTo>
                    <a:pt x="50" y="106"/>
                  </a:lnTo>
                  <a:lnTo>
                    <a:pt x="50" y="103"/>
                  </a:lnTo>
                  <a:lnTo>
                    <a:pt x="50" y="102"/>
                  </a:lnTo>
                  <a:lnTo>
                    <a:pt x="50" y="102"/>
                  </a:lnTo>
                  <a:lnTo>
                    <a:pt x="50" y="100"/>
                  </a:lnTo>
                  <a:lnTo>
                    <a:pt x="51" y="98"/>
                  </a:lnTo>
                  <a:lnTo>
                    <a:pt x="51" y="97"/>
                  </a:lnTo>
                  <a:lnTo>
                    <a:pt x="51" y="96"/>
                  </a:lnTo>
                  <a:lnTo>
                    <a:pt x="51" y="94"/>
                  </a:lnTo>
                  <a:lnTo>
                    <a:pt x="52" y="90"/>
                  </a:lnTo>
                  <a:lnTo>
                    <a:pt x="52" y="83"/>
                  </a:lnTo>
                  <a:lnTo>
                    <a:pt x="54" y="65"/>
                  </a:lnTo>
                  <a:lnTo>
                    <a:pt x="54" y="64"/>
                  </a:lnTo>
                  <a:lnTo>
                    <a:pt x="54" y="63"/>
                  </a:lnTo>
                  <a:lnTo>
                    <a:pt x="54" y="61"/>
                  </a:lnTo>
                  <a:lnTo>
                    <a:pt x="54" y="56"/>
                  </a:lnTo>
                  <a:lnTo>
                    <a:pt x="55" y="47"/>
                  </a:lnTo>
                  <a:lnTo>
                    <a:pt x="57" y="30"/>
                  </a:lnTo>
                  <a:lnTo>
                    <a:pt x="57" y="29"/>
                  </a:lnTo>
                  <a:lnTo>
                    <a:pt x="57" y="28"/>
                  </a:lnTo>
                  <a:lnTo>
                    <a:pt x="57" y="26"/>
                  </a:lnTo>
                  <a:lnTo>
                    <a:pt x="57" y="23"/>
                  </a:lnTo>
                  <a:lnTo>
                    <a:pt x="58" y="22"/>
                  </a:lnTo>
                  <a:lnTo>
                    <a:pt x="58" y="21"/>
                  </a:lnTo>
                  <a:lnTo>
                    <a:pt x="58" y="20"/>
                  </a:lnTo>
                  <a:lnTo>
                    <a:pt x="58" y="16"/>
                  </a:lnTo>
                  <a:lnTo>
                    <a:pt x="58" y="16"/>
                  </a:lnTo>
                  <a:lnTo>
                    <a:pt x="58" y="15"/>
                  </a:lnTo>
                  <a:lnTo>
                    <a:pt x="58" y="14"/>
                  </a:lnTo>
                  <a:lnTo>
                    <a:pt x="59" y="11"/>
                  </a:lnTo>
                  <a:lnTo>
                    <a:pt x="59" y="10"/>
                  </a:lnTo>
                  <a:lnTo>
                    <a:pt x="59" y="10"/>
                  </a:lnTo>
                  <a:lnTo>
                    <a:pt x="59" y="8"/>
                  </a:lnTo>
                  <a:lnTo>
                    <a:pt x="60" y="6"/>
                  </a:lnTo>
                  <a:lnTo>
                    <a:pt x="60" y="6"/>
                  </a:lnTo>
                  <a:lnTo>
                    <a:pt x="60" y="5"/>
                  </a:lnTo>
                  <a:lnTo>
                    <a:pt x="60" y="4"/>
                  </a:lnTo>
                  <a:lnTo>
                    <a:pt x="60" y="4"/>
                  </a:lnTo>
                  <a:lnTo>
                    <a:pt x="60" y="4"/>
                  </a:lnTo>
                  <a:lnTo>
                    <a:pt x="60" y="3"/>
                  </a:lnTo>
                  <a:lnTo>
                    <a:pt x="60" y="3"/>
                  </a:lnTo>
                  <a:lnTo>
                    <a:pt x="60" y="2"/>
                  </a:lnTo>
                  <a:lnTo>
                    <a:pt x="60" y="2"/>
                  </a:lnTo>
                  <a:lnTo>
                    <a:pt x="60" y="2"/>
                  </a:lnTo>
                  <a:lnTo>
                    <a:pt x="61" y="1"/>
                  </a:lnTo>
                  <a:lnTo>
                    <a:pt x="61" y="1"/>
                  </a:lnTo>
                  <a:lnTo>
                    <a:pt x="61" y="1"/>
                  </a:lnTo>
                  <a:lnTo>
                    <a:pt x="61" y="1"/>
                  </a:lnTo>
                  <a:lnTo>
                    <a:pt x="61" y="0"/>
                  </a:lnTo>
                  <a:lnTo>
                    <a:pt x="61" y="0"/>
                  </a:lnTo>
                  <a:lnTo>
                    <a:pt x="61" y="0"/>
                  </a:lnTo>
                  <a:lnTo>
                    <a:pt x="61" y="0"/>
                  </a:lnTo>
                  <a:lnTo>
                    <a:pt x="61" y="0"/>
                  </a:lnTo>
                  <a:lnTo>
                    <a:pt x="61" y="0"/>
                  </a:lnTo>
                  <a:lnTo>
                    <a:pt x="62" y="0"/>
                  </a:lnTo>
                  <a:lnTo>
                    <a:pt x="62" y="0"/>
                  </a:lnTo>
                  <a:lnTo>
                    <a:pt x="62" y="0"/>
                  </a:lnTo>
                  <a:lnTo>
                    <a:pt x="62" y="0"/>
                  </a:lnTo>
                  <a:lnTo>
                    <a:pt x="62" y="0"/>
                  </a:lnTo>
                  <a:lnTo>
                    <a:pt x="62" y="0"/>
                  </a:lnTo>
                  <a:lnTo>
                    <a:pt x="62" y="0"/>
                  </a:lnTo>
                  <a:lnTo>
                    <a:pt x="62" y="0"/>
                  </a:lnTo>
                  <a:lnTo>
                    <a:pt x="62" y="0"/>
                  </a:lnTo>
                  <a:lnTo>
                    <a:pt x="62" y="0"/>
                  </a:lnTo>
                  <a:lnTo>
                    <a:pt x="62" y="0"/>
                  </a:lnTo>
                  <a:lnTo>
                    <a:pt x="62" y="0"/>
                  </a:lnTo>
                  <a:lnTo>
                    <a:pt x="63" y="0"/>
                  </a:lnTo>
                  <a:lnTo>
                    <a:pt x="63" y="1"/>
                  </a:lnTo>
                  <a:lnTo>
                    <a:pt x="63" y="1"/>
                  </a:lnTo>
                  <a:lnTo>
                    <a:pt x="63" y="1"/>
                  </a:lnTo>
                  <a:lnTo>
                    <a:pt x="63" y="1"/>
                  </a:lnTo>
                  <a:lnTo>
                    <a:pt x="63" y="2"/>
                  </a:lnTo>
                  <a:lnTo>
                    <a:pt x="63" y="2"/>
                  </a:lnTo>
                  <a:lnTo>
                    <a:pt x="63" y="2"/>
                  </a:lnTo>
                  <a:lnTo>
                    <a:pt x="63" y="3"/>
                  </a:lnTo>
                  <a:lnTo>
                    <a:pt x="64" y="3"/>
                  </a:lnTo>
                  <a:lnTo>
                    <a:pt x="64" y="4"/>
                  </a:lnTo>
                  <a:lnTo>
                    <a:pt x="64" y="5"/>
                  </a:lnTo>
                  <a:lnTo>
                    <a:pt x="64" y="5"/>
                  </a:lnTo>
                  <a:lnTo>
                    <a:pt x="64" y="6"/>
                  </a:lnTo>
                  <a:lnTo>
                    <a:pt x="64" y="7"/>
                  </a:lnTo>
                  <a:lnTo>
                    <a:pt x="65" y="9"/>
                  </a:lnTo>
                  <a:lnTo>
                    <a:pt x="65" y="10"/>
                  </a:lnTo>
                  <a:lnTo>
                    <a:pt x="65" y="10"/>
                  </a:lnTo>
                  <a:lnTo>
                    <a:pt x="65" y="12"/>
                  </a:lnTo>
                  <a:lnTo>
                    <a:pt x="65" y="15"/>
                  </a:lnTo>
                  <a:lnTo>
                    <a:pt x="65" y="16"/>
                  </a:lnTo>
                  <a:lnTo>
                    <a:pt x="66" y="16"/>
                  </a:lnTo>
                  <a:lnTo>
                    <a:pt x="66" y="18"/>
                  </a:lnTo>
                  <a:lnTo>
                    <a:pt x="66" y="22"/>
                  </a:lnTo>
                  <a:lnTo>
                    <a:pt x="67" y="29"/>
                  </a:lnTo>
                  <a:lnTo>
                    <a:pt x="67" y="30"/>
                  </a:lnTo>
                  <a:lnTo>
                    <a:pt x="67" y="32"/>
                  </a:lnTo>
                  <a:lnTo>
                    <a:pt x="67" y="34"/>
                  </a:lnTo>
                  <a:lnTo>
                    <a:pt x="68" y="38"/>
                  </a:lnTo>
                  <a:lnTo>
                    <a:pt x="68" y="47"/>
                  </a:lnTo>
                  <a:lnTo>
                    <a:pt x="68" y="48"/>
                  </a:lnTo>
                  <a:lnTo>
                    <a:pt x="68" y="49"/>
                  </a:lnTo>
                  <a:lnTo>
                    <a:pt x="69" y="51"/>
                  </a:lnTo>
                  <a:lnTo>
                    <a:pt x="69" y="56"/>
                  </a:lnTo>
                  <a:lnTo>
                    <a:pt x="70" y="65"/>
                  </a:lnTo>
                  <a:lnTo>
                    <a:pt x="70" y="66"/>
                  </a:lnTo>
                  <a:lnTo>
                    <a:pt x="70" y="67"/>
                  </a:lnTo>
                  <a:lnTo>
                    <a:pt x="70" y="70"/>
                  </a:lnTo>
                  <a:lnTo>
                    <a:pt x="71" y="74"/>
                  </a:lnTo>
                  <a:lnTo>
                    <a:pt x="71" y="82"/>
                  </a:lnTo>
                  <a:lnTo>
                    <a:pt x="71" y="84"/>
                  </a:lnTo>
                  <a:lnTo>
                    <a:pt x="72" y="84"/>
                  </a:lnTo>
                  <a:lnTo>
                    <a:pt x="72" y="86"/>
                  </a:lnTo>
                  <a:lnTo>
                    <a:pt x="72" y="90"/>
                  </a:lnTo>
                  <a:lnTo>
                    <a:pt x="72" y="91"/>
                  </a:lnTo>
                  <a:lnTo>
                    <a:pt x="72" y="92"/>
                  </a:lnTo>
                  <a:lnTo>
                    <a:pt x="72" y="94"/>
                  </a:lnTo>
                  <a:lnTo>
                    <a:pt x="73" y="97"/>
                  </a:lnTo>
                  <a:lnTo>
                    <a:pt x="73" y="98"/>
                  </a:lnTo>
                  <a:lnTo>
                    <a:pt x="73" y="99"/>
                  </a:lnTo>
                  <a:lnTo>
                    <a:pt x="73" y="101"/>
                  </a:lnTo>
                  <a:lnTo>
                    <a:pt x="74" y="104"/>
                  </a:lnTo>
                  <a:lnTo>
                    <a:pt x="74" y="104"/>
                  </a:lnTo>
                  <a:lnTo>
                    <a:pt x="74" y="105"/>
                  </a:lnTo>
                  <a:lnTo>
                    <a:pt x="74" y="106"/>
                  </a:lnTo>
                  <a:lnTo>
                    <a:pt x="74" y="108"/>
                  </a:lnTo>
                  <a:lnTo>
                    <a:pt x="74" y="109"/>
                  </a:lnTo>
                  <a:lnTo>
                    <a:pt x="74" y="110"/>
                  </a:lnTo>
                  <a:lnTo>
                    <a:pt x="75" y="110"/>
                  </a:lnTo>
                  <a:lnTo>
                    <a:pt x="75" y="111"/>
                  </a:lnTo>
                  <a:lnTo>
                    <a:pt x="75" y="111"/>
                  </a:lnTo>
                  <a:lnTo>
                    <a:pt x="75" y="112"/>
                  </a:lnTo>
                  <a:lnTo>
                    <a:pt x="75" y="112"/>
                  </a:lnTo>
                  <a:lnTo>
                    <a:pt x="75" y="113"/>
                  </a:lnTo>
                  <a:lnTo>
                    <a:pt x="75" y="113"/>
                  </a:lnTo>
                  <a:lnTo>
                    <a:pt x="75" y="113"/>
                  </a:lnTo>
                  <a:lnTo>
                    <a:pt x="75" y="114"/>
                  </a:lnTo>
                  <a:lnTo>
                    <a:pt x="76" y="114"/>
                  </a:lnTo>
                  <a:lnTo>
                    <a:pt x="76" y="114"/>
                  </a:lnTo>
                  <a:lnTo>
                    <a:pt x="76" y="114"/>
                  </a:lnTo>
                  <a:lnTo>
                    <a:pt x="76" y="115"/>
                  </a:lnTo>
                  <a:lnTo>
                    <a:pt x="76" y="115"/>
                  </a:lnTo>
                  <a:lnTo>
                    <a:pt x="76" y="115"/>
                  </a:lnTo>
                  <a:lnTo>
                    <a:pt x="76" y="115"/>
                  </a:lnTo>
                  <a:lnTo>
                    <a:pt x="76" y="115"/>
                  </a:lnTo>
                  <a:lnTo>
                    <a:pt x="76" y="115"/>
                  </a:lnTo>
                  <a:lnTo>
                    <a:pt x="76" y="115"/>
                  </a:lnTo>
                  <a:lnTo>
                    <a:pt x="76" y="116"/>
                  </a:lnTo>
                  <a:lnTo>
                    <a:pt x="76" y="116"/>
                  </a:lnTo>
                  <a:lnTo>
                    <a:pt x="77" y="116"/>
                  </a:lnTo>
                  <a:lnTo>
                    <a:pt x="77" y="116"/>
                  </a:lnTo>
                  <a:lnTo>
                    <a:pt x="77" y="116"/>
                  </a:lnTo>
                  <a:lnTo>
                    <a:pt x="77" y="116"/>
                  </a:lnTo>
                  <a:lnTo>
                    <a:pt x="77" y="116"/>
                  </a:lnTo>
                  <a:lnTo>
                    <a:pt x="77" y="115"/>
                  </a:lnTo>
                  <a:lnTo>
                    <a:pt x="77" y="115"/>
                  </a:lnTo>
                  <a:lnTo>
                    <a:pt x="77" y="115"/>
                  </a:lnTo>
                  <a:lnTo>
                    <a:pt x="77" y="115"/>
                  </a:lnTo>
                  <a:lnTo>
                    <a:pt x="77" y="115"/>
                  </a:lnTo>
                  <a:lnTo>
                    <a:pt x="77" y="115"/>
                  </a:lnTo>
                  <a:lnTo>
                    <a:pt x="78" y="115"/>
                  </a:lnTo>
                  <a:lnTo>
                    <a:pt x="78" y="114"/>
                  </a:lnTo>
                  <a:lnTo>
                    <a:pt x="78" y="114"/>
                  </a:lnTo>
                  <a:lnTo>
                    <a:pt x="78" y="114"/>
                  </a:lnTo>
                  <a:lnTo>
                    <a:pt x="78" y="114"/>
                  </a:lnTo>
                  <a:lnTo>
                    <a:pt x="78" y="113"/>
                  </a:lnTo>
                  <a:lnTo>
                    <a:pt x="78" y="113"/>
                  </a:lnTo>
                  <a:lnTo>
                    <a:pt x="78" y="112"/>
                  </a:lnTo>
                  <a:lnTo>
                    <a:pt x="78" y="112"/>
                  </a:lnTo>
                  <a:lnTo>
                    <a:pt x="78" y="111"/>
                  </a:lnTo>
                  <a:lnTo>
                    <a:pt x="78" y="111"/>
                  </a:lnTo>
                  <a:lnTo>
                    <a:pt x="79" y="110"/>
                  </a:lnTo>
                  <a:lnTo>
                    <a:pt x="79" y="110"/>
                  </a:lnTo>
                  <a:lnTo>
                    <a:pt x="79" y="109"/>
                  </a:lnTo>
                  <a:lnTo>
                    <a:pt x="79" y="108"/>
                  </a:lnTo>
                  <a:lnTo>
                    <a:pt x="79" y="108"/>
                  </a:lnTo>
                  <a:lnTo>
                    <a:pt x="79" y="107"/>
                  </a:lnTo>
                  <a:lnTo>
                    <a:pt x="79" y="106"/>
                  </a:lnTo>
                  <a:lnTo>
                    <a:pt x="80" y="105"/>
                  </a:lnTo>
                  <a:lnTo>
                    <a:pt x="80" y="103"/>
                  </a:lnTo>
                  <a:lnTo>
                    <a:pt x="80" y="102"/>
                  </a:lnTo>
                  <a:lnTo>
                    <a:pt x="80" y="101"/>
                  </a:lnTo>
                  <a:lnTo>
                    <a:pt x="80" y="100"/>
                  </a:lnTo>
                  <a:lnTo>
                    <a:pt x="81" y="96"/>
                  </a:lnTo>
                  <a:lnTo>
                    <a:pt x="81" y="89"/>
                  </a:lnTo>
                  <a:lnTo>
                    <a:pt x="82" y="88"/>
                  </a:lnTo>
                  <a:lnTo>
                    <a:pt x="82" y="87"/>
                  </a:lnTo>
                  <a:lnTo>
                    <a:pt x="82" y="85"/>
                  </a:lnTo>
                  <a:lnTo>
                    <a:pt x="82" y="81"/>
                  </a:lnTo>
                  <a:lnTo>
                    <a:pt x="83" y="72"/>
                  </a:lnTo>
                  <a:lnTo>
                    <a:pt x="83" y="71"/>
                  </a:lnTo>
                  <a:lnTo>
                    <a:pt x="83" y="70"/>
                  </a:lnTo>
                  <a:lnTo>
                    <a:pt x="83" y="67"/>
                  </a:lnTo>
                  <a:lnTo>
                    <a:pt x="84" y="63"/>
                  </a:lnTo>
                  <a:lnTo>
                    <a:pt x="85" y="54"/>
                  </a:lnTo>
                  <a:lnTo>
                    <a:pt x="86" y="35"/>
                  </a:lnTo>
                  <a:lnTo>
                    <a:pt x="86" y="34"/>
                  </a:lnTo>
                  <a:lnTo>
                    <a:pt x="86" y="34"/>
                  </a:lnTo>
                  <a:lnTo>
                    <a:pt x="86" y="32"/>
                  </a:lnTo>
                  <a:lnTo>
                    <a:pt x="87" y="28"/>
                  </a:lnTo>
                  <a:lnTo>
                    <a:pt x="87" y="27"/>
                  </a:lnTo>
                  <a:lnTo>
                    <a:pt x="87" y="26"/>
                  </a:lnTo>
                  <a:lnTo>
                    <a:pt x="87" y="24"/>
                  </a:lnTo>
                  <a:lnTo>
                    <a:pt x="87" y="21"/>
                  </a:lnTo>
                  <a:lnTo>
                    <a:pt x="87" y="20"/>
                  </a:lnTo>
                  <a:lnTo>
                    <a:pt x="88" y="19"/>
                  </a:lnTo>
                  <a:lnTo>
                    <a:pt x="88" y="17"/>
                  </a:lnTo>
                  <a:lnTo>
                    <a:pt x="88" y="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6" name="Freeform 78"/>
            <p:cNvSpPr>
              <a:spLocks/>
            </p:cNvSpPr>
            <p:nvPr/>
          </p:nvSpPr>
          <p:spPr bwMode="auto">
            <a:xfrm>
              <a:off x="4146" y="2186"/>
              <a:ext cx="83" cy="116"/>
            </a:xfrm>
            <a:custGeom>
              <a:avLst/>
              <a:gdLst/>
              <a:ahLst/>
              <a:cxnLst>
                <a:cxn ang="0">
                  <a:pos x="1" y="7"/>
                </a:cxn>
                <a:cxn ang="0">
                  <a:pos x="2" y="2"/>
                </a:cxn>
                <a:cxn ang="0">
                  <a:pos x="3" y="0"/>
                </a:cxn>
                <a:cxn ang="0">
                  <a:pos x="3" y="0"/>
                </a:cxn>
                <a:cxn ang="0">
                  <a:pos x="4" y="0"/>
                </a:cxn>
                <a:cxn ang="0">
                  <a:pos x="5" y="3"/>
                </a:cxn>
                <a:cxn ang="0">
                  <a:pos x="6" y="8"/>
                </a:cxn>
                <a:cxn ang="0">
                  <a:pos x="8" y="27"/>
                </a:cxn>
                <a:cxn ang="0">
                  <a:pos x="10" y="53"/>
                </a:cxn>
                <a:cxn ang="0">
                  <a:pos x="13" y="82"/>
                </a:cxn>
                <a:cxn ang="0">
                  <a:pos x="14" y="97"/>
                </a:cxn>
                <a:cxn ang="0">
                  <a:pos x="16" y="109"/>
                </a:cxn>
                <a:cxn ang="0">
                  <a:pos x="17" y="113"/>
                </a:cxn>
                <a:cxn ang="0">
                  <a:pos x="17" y="115"/>
                </a:cxn>
                <a:cxn ang="0">
                  <a:pos x="18" y="116"/>
                </a:cxn>
                <a:cxn ang="0">
                  <a:pos x="19" y="115"/>
                </a:cxn>
                <a:cxn ang="0">
                  <a:pos x="20" y="113"/>
                </a:cxn>
                <a:cxn ang="0">
                  <a:pos x="21" y="108"/>
                </a:cxn>
                <a:cxn ang="0">
                  <a:pos x="22" y="97"/>
                </a:cxn>
                <a:cxn ang="0">
                  <a:pos x="25" y="70"/>
                </a:cxn>
                <a:cxn ang="0">
                  <a:pos x="28" y="27"/>
                </a:cxn>
                <a:cxn ang="0">
                  <a:pos x="29" y="14"/>
                </a:cxn>
                <a:cxn ang="0">
                  <a:pos x="31" y="6"/>
                </a:cxn>
                <a:cxn ang="0">
                  <a:pos x="31" y="2"/>
                </a:cxn>
                <a:cxn ang="0">
                  <a:pos x="32" y="0"/>
                </a:cxn>
                <a:cxn ang="0">
                  <a:pos x="33" y="0"/>
                </a:cxn>
                <a:cxn ang="0">
                  <a:pos x="34" y="1"/>
                </a:cxn>
                <a:cxn ang="0">
                  <a:pos x="34" y="4"/>
                </a:cxn>
                <a:cxn ang="0">
                  <a:pos x="35" y="9"/>
                </a:cxn>
                <a:cxn ang="0">
                  <a:pos x="37" y="26"/>
                </a:cxn>
                <a:cxn ang="0">
                  <a:pos x="40" y="58"/>
                </a:cxn>
                <a:cxn ang="0">
                  <a:pos x="42" y="81"/>
                </a:cxn>
                <a:cxn ang="0">
                  <a:pos x="43" y="97"/>
                </a:cxn>
                <a:cxn ang="0">
                  <a:pos x="45" y="108"/>
                </a:cxn>
                <a:cxn ang="0">
                  <a:pos x="46" y="113"/>
                </a:cxn>
                <a:cxn ang="0">
                  <a:pos x="47" y="115"/>
                </a:cxn>
                <a:cxn ang="0">
                  <a:pos x="47" y="116"/>
                </a:cxn>
                <a:cxn ang="0">
                  <a:pos x="48" y="115"/>
                </a:cxn>
                <a:cxn ang="0">
                  <a:pos x="49" y="112"/>
                </a:cxn>
                <a:cxn ang="0">
                  <a:pos x="49" y="108"/>
                </a:cxn>
                <a:cxn ang="0">
                  <a:pos x="52" y="89"/>
                </a:cxn>
                <a:cxn ang="0">
                  <a:pos x="54" y="63"/>
                </a:cxn>
                <a:cxn ang="0">
                  <a:pos x="57" y="24"/>
                </a:cxn>
                <a:cxn ang="0">
                  <a:pos x="59" y="11"/>
                </a:cxn>
                <a:cxn ang="0">
                  <a:pos x="60" y="3"/>
                </a:cxn>
                <a:cxn ang="0">
                  <a:pos x="61" y="1"/>
                </a:cxn>
                <a:cxn ang="0">
                  <a:pos x="62" y="0"/>
                </a:cxn>
                <a:cxn ang="0">
                  <a:pos x="62" y="0"/>
                </a:cxn>
                <a:cxn ang="0">
                  <a:pos x="63" y="2"/>
                </a:cxn>
                <a:cxn ang="0">
                  <a:pos x="64" y="7"/>
                </a:cxn>
                <a:cxn ang="0">
                  <a:pos x="65" y="18"/>
                </a:cxn>
                <a:cxn ang="0">
                  <a:pos x="69" y="65"/>
                </a:cxn>
                <a:cxn ang="0">
                  <a:pos x="71" y="88"/>
                </a:cxn>
                <a:cxn ang="0">
                  <a:pos x="73" y="102"/>
                </a:cxn>
                <a:cxn ang="0">
                  <a:pos x="74" y="110"/>
                </a:cxn>
                <a:cxn ang="0">
                  <a:pos x="75" y="114"/>
                </a:cxn>
                <a:cxn ang="0">
                  <a:pos x="76" y="115"/>
                </a:cxn>
                <a:cxn ang="0">
                  <a:pos x="76" y="115"/>
                </a:cxn>
                <a:cxn ang="0">
                  <a:pos x="77" y="114"/>
                </a:cxn>
                <a:cxn ang="0">
                  <a:pos x="78" y="110"/>
                </a:cxn>
                <a:cxn ang="0">
                  <a:pos x="79" y="102"/>
                </a:cxn>
                <a:cxn ang="0">
                  <a:pos x="82" y="67"/>
                </a:cxn>
              </a:cxnLst>
              <a:rect l="0" t="0" r="r" b="b"/>
              <a:pathLst>
                <a:path w="83" h="116">
                  <a:moveTo>
                    <a:pt x="0" y="14"/>
                  </a:moveTo>
                  <a:lnTo>
                    <a:pt x="0" y="14"/>
                  </a:lnTo>
                  <a:lnTo>
                    <a:pt x="0" y="13"/>
                  </a:lnTo>
                  <a:lnTo>
                    <a:pt x="0" y="12"/>
                  </a:lnTo>
                  <a:lnTo>
                    <a:pt x="1" y="9"/>
                  </a:lnTo>
                  <a:lnTo>
                    <a:pt x="1" y="8"/>
                  </a:lnTo>
                  <a:lnTo>
                    <a:pt x="1" y="8"/>
                  </a:lnTo>
                  <a:lnTo>
                    <a:pt x="1" y="7"/>
                  </a:lnTo>
                  <a:lnTo>
                    <a:pt x="1" y="6"/>
                  </a:lnTo>
                  <a:lnTo>
                    <a:pt x="1" y="6"/>
                  </a:lnTo>
                  <a:lnTo>
                    <a:pt x="1" y="5"/>
                  </a:lnTo>
                  <a:lnTo>
                    <a:pt x="2" y="4"/>
                  </a:lnTo>
                  <a:lnTo>
                    <a:pt x="2" y="4"/>
                  </a:lnTo>
                  <a:lnTo>
                    <a:pt x="2" y="3"/>
                  </a:lnTo>
                  <a:lnTo>
                    <a:pt x="2" y="3"/>
                  </a:lnTo>
                  <a:lnTo>
                    <a:pt x="2" y="2"/>
                  </a:lnTo>
                  <a:lnTo>
                    <a:pt x="2" y="2"/>
                  </a:lnTo>
                  <a:lnTo>
                    <a:pt x="2" y="2"/>
                  </a:lnTo>
                  <a:lnTo>
                    <a:pt x="2" y="1"/>
                  </a:lnTo>
                  <a:lnTo>
                    <a:pt x="3" y="1"/>
                  </a:lnTo>
                  <a:lnTo>
                    <a:pt x="3" y="1"/>
                  </a:lnTo>
                  <a:lnTo>
                    <a:pt x="3" y="1"/>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1"/>
                  </a:lnTo>
                  <a:lnTo>
                    <a:pt x="5" y="1"/>
                  </a:lnTo>
                  <a:lnTo>
                    <a:pt x="5" y="1"/>
                  </a:lnTo>
                  <a:lnTo>
                    <a:pt x="5" y="1"/>
                  </a:lnTo>
                  <a:lnTo>
                    <a:pt x="5" y="2"/>
                  </a:lnTo>
                  <a:lnTo>
                    <a:pt x="5" y="2"/>
                  </a:lnTo>
                  <a:lnTo>
                    <a:pt x="5" y="2"/>
                  </a:lnTo>
                  <a:lnTo>
                    <a:pt x="5" y="3"/>
                  </a:lnTo>
                  <a:lnTo>
                    <a:pt x="5" y="4"/>
                  </a:lnTo>
                  <a:lnTo>
                    <a:pt x="5" y="4"/>
                  </a:lnTo>
                  <a:lnTo>
                    <a:pt x="5" y="5"/>
                  </a:lnTo>
                  <a:lnTo>
                    <a:pt x="6" y="5"/>
                  </a:lnTo>
                  <a:lnTo>
                    <a:pt x="6" y="6"/>
                  </a:lnTo>
                  <a:lnTo>
                    <a:pt x="6" y="7"/>
                  </a:lnTo>
                  <a:lnTo>
                    <a:pt x="6" y="8"/>
                  </a:lnTo>
                  <a:lnTo>
                    <a:pt x="6" y="8"/>
                  </a:lnTo>
                  <a:lnTo>
                    <a:pt x="6" y="10"/>
                  </a:lnTo>
                  <a:lnTo>
                    <a:pt x="7" y="12"/>
                  </a:lnTo>
                  <a:lnTo>
                    <a:pt x="7" y="13"/>
                  </a:lnTo>
                  <a:lnTo>
                    <a:pt x="7" y="14"/>
                  </a:lnTo>
                  <a:lnTo>
                    <a:pt x="7" y="15"/>
                  </a:lnTo>
                  <a:lnTo>
                    <a:pt x="7" y="19"/>
                  </a:lnTo>
                  <a:lnTo>
                    <a:pt x="8" y="26"/>
                  </a:lnTo>
                  <a:lnTo>
                    <a:pt x="8" y="27"/>
                  </a:lnTo>
                  <a:lnTo>
                    <a:pt x="8" y="28"/>
                  </a:lnTo>
                  <a:lnTo>
                    <a:pt x="9" y="30"/>
                  </a:lnTo>
                  <a:lnTo>
                    <a:pt x="9" y="34"/>
                  </a:lnTo>
                  <a:lnTo>
                    <a:pt x="10" y="44"/>
                  </a:lnTo>
                  <a:lnTo>
                    <a:pt x="10" y="45"/>
                  </a:lnTo>
                  <a:lnTo>
                    <a:pt x="10" y="46"/>
                  </a:lnTo>
                  <a:lnTo>
                    <a:pt x="10" y="48"/>
                  </a:lnTo>
                  <a:lnTo>
                    <a:pt x="10" y="53"/>
                  </a:lnTo>
                  <a:lnTo>
                    <a:pt x="11" y="62"/>
                  </a:lnTo>
                  <a:lnTo>
                    <a:pt x="11" y="63"/>
                  </a:lnTo>
                  <a:lnTo>
                    <a:pt x="11" y="64"/>
                  </a:lnTo>
                  <a:lnTo>
                    <a:pt x="12" y="66"/>
                  </a:lnTo>
                  <a:lnTo>
                    <a:pt x="12" y="71"/>
                  </a:lnTo>
                  <a:lnTo>
                    <a:pt x="13" y="80"/>
                  </a:lnTo>
                  <a:lnTo>
                    <a:pt x="13" y="81"/>
                  </a:lnTo>
                  <a:lnTo>
                    <a:pt x="13" y="82"/>
                  </a:lnTo>
                  <a:lnTo>
                    <a:pt x="13" y="84"/>
                  </a:lnTo>
                  <a:lnTo>
                    <a:pt x="13" y="88"/>
                  </a:lnTo>
                  <a:lnTo>
                    <a:pt x="13" y="89"/>
                  </a:lnTo>
                  <a:lnTo>
                    <a:pt x="14" y="90"/>
                  </a:lnTo>
                  <a:lnTo>
                    <a:pt x="14" y="92"/>
                  </a:lnTo>
                  <a:lnTo>
                    <a:pt x="14" y="96"/>
                  </a:lnTo>
                  <a:lnTo>
                    <a:pt x="14" y="96"/>
                  </a:lnTo>
                  <a:lnTo>
                    <a:pt x="14" y="97"/>
                  </a:lnTo>
                  <a:lnTo>
                    <a:pt x="15" y="99"/>
                  </a:lnTo>
                  <a:lnTo>
                    <a:pt x="15" y="102"/>
                  </a:lnTo>
                  <a:lnTo>
                    <a:pt x="15" y="103"/>
                  </a:lnTo>
                  <a:lnTo>
                    <a:pt x="15" y="104"/>
                  </a:lnTo>
                  <a:lnTo>
                    <a:pt x="15" y="105"/>
                  </a:lnTo>
                  <a:lnTo>
                    <a:pt x="16" y="108"/>
                  </a:lnTo>
                  <a:lnTo>
                    <a:pt x="16" y="108"/>
                  </a:lnTo>
                  <a:lnTo>
                    <a:pt x="16" y="109"/>
                  </a:lnTo>
                  <a:lnTo>
                    <a:pt x="16" y="110"/>
                  </a:lnTo>
                  <a:lnTo>
                    <a:pt x="16" y="110"/>
                  </a:lnTo>
                  <a:lnTo>
                    <a:pt x="16" y="110"/>
                  </a:lnTo>
                  <a:lnTo>
                    <a:pt x="16" y="111"/>
                  </a:lnTo>
                  <a:lnTo>
                    <a:pt x="17" y="112"/>
                  </a:lnTo>
                  <a:lnTo>
                    <a:pt x="17" y="112"/>
                  </a:lnTo>
                  <a:lnTo>
                    <a:pt x="17" y="112"/>
                  </a:lnTo>
                  <a:lnTo>
                    <a:pt x="17" y="113"/>
                  </a:lnTo>
                  <a:lnTo>
                    <a:pt x="17" y="113"/>
                  </a:lnTo>
                  <a:lnTo>
                    <a:pt x="17" y="113"/>
                  </a:lnTo>
                  <a:lnTo>
                    <a:pt x="17" y="114"/>
                  </a:lnTo>
                  <a:lnTo>
                    <a:pt x="17" y="114"/>
                  </a:lnTo>
                  <a:lnTo>
                    <a:pt x="17" y="114"/>
                  </a:lnTo>
                  <a:lnTo>
                    <a:pt x="17" y="115"/>
                  </a:lnTo>
                  <a:lnTo>
                    <a:pt x="17" y="115"/>
                  </a:lnTo>
                  <a:lnTo>
                    <a:pt x="17" y="115"/>
                  </a:lnTo>
                  <a:lnTo>
                    <a:pt x="18" y="115"/>
                  </a:lnTo>
                  <a:lnTo>
                    <a:pt x="18" y="115"/>
                  </a:lnTo>
                  <a:lnTo>
                    <a:pt x="18" y="115"/>
                  </a:lnTo>
                  <a:lnTo>
                    <a:pt x="18" y="115"/>
                  </a:lnTo>
                  <a:lnTo>
                    <a:pt x="18" y="116"/>
                  </a:lnTo>
                  <a:lnTo>
                    <a:pt x="18" y="116"/>
                  </a:lnTo>
                  <a:lnTo>
                    <a:pt x="18" y="116"/>
                  </a:lnTo>
                  <a:lnTo>
                    <a:pt x="18" y="116"/>
                  </a:lnTo>
                  <a:lnTo>
                    <a:pt x="18" y="116"/>
                  </a:lnTo>
                  <a:lnTo>
                    <a:pt x="18" y="116"/>
                  </a:lnTo>
                  <a:lnTo>
                    <a:pt x="19" y="115"/>
                  </a:lnTo>
                  <a:lnTo>
                    <a:pt x="19" y="115"/>
                  </a:lnTo>
                  <a:lnTo>
                    <a:pt x="19" y="115"/>
                  </a:lnTo>
                  <a:lnTo>
                    <a:pt x="19" y="115"/>
                  </a:lnTo>
                  <a:lnTo>
                    <a:pt x="19" y="115"/>
                  </a:lnTo>
                  <a:lnTo>
                    <a:pt x="19" y="115"/>
                  </a:lnTo>
                  <a:lnTo>
                    <a:pt x="19" y="115"/>
                  </a:lnTo>
                  <a:lnTo>
                    <a:pt x="19" y="114"/>
                  </a:lnTo>
                  <a:lnTo>
                    <a:pt x="19" y="114"/>
                  </a:lnTo>
                  <a:lnTo>
                    <a:pt x="19" y="114"/>
                  </a:lnTo>
                  <a:lnTo>
                    <a:pt x="19" y="114"/>
                  </a:lnTo>
                  <a:lnTo>
                    <a:pt x="19" y="113"/>
                  </a:lnTo>
                  <a:lnTo>
                    <a:pt x="19" y="113"/>
                  </a:lnTo>
                  <a:lnTo>
                    <a:pt x="20" y="113"/>
                  </a:lnTo>
                  <a:lnTo>
                    <a:pt x="20" y="112"/>
                  </a:lnTo>
                  <a:lnTo>
                    <a:pt x="20" y="112"/>
                  </a:lnTo>
                  <a:lnTo>
                    <a:pt x="20" y="111"/>
                  </a:lnTo>
                  <a:lnTo>
                    <a:pt x="20" y="111"/>
                  </a:lnTo>
                  <a:lnTo>
                    <a:pt x="20" y="110"/>
                  </a:lnTo>
                  <a:lnTo>
                    <a:pt x="20" y="110"/>
                  </a:lnTo>
                  <a:lnTo>
                    <a:pt x="20" y="109"/>
                  </a:lnTo>
                  <a:lnTo>
                    <a:pt x="21" y="108"/>
                  </a:lnTo>
                  <a:lnTo>
                    <a:pt x="21" y="107"/>
                  </a:lnTo>
                  <a:lnTo>
                    <a:pt x="21" y="107"/>
                  </a:lnTo>
                  <a:lnTo>
                    <a:pt x="21" y="106"/>
                  </a:lnTo>
                  <a:lnTo>
                    <a:pt x="21" y="103"/>
                  </a:lnTo>
                  <a:lnTo>
                    <a:pt x="21" y="102"/>
                  </a:lnTo>
                  <a:lnTo>
                    <a:pt x="21" y="102"/>
                  </a:lnTo>
                  <a:lnTo>
                    <a:pt x="22" y="100"/>
                  </a:lnTo>
                  <a:lnTo>
                    <a:pt x="22" y="97"/>
                  </a:lnTo>
                  <a:lnTo>
                    <a:pt x="23" y="89"/>
                  </a:lnTo>
                  <a:lnTo>
                    <a:pt x="23" y="88"/>
                  </a:lnTo>
                  <a:lnTo>
                    <a:pt x="23" y="87"/>
                  </a:lnTo>
                  <a:lnTo>
                    <a:pt x="23" y="85"/>
                  </a:lnTo>
                  <a:lnTo>
                    <a:pt x="23" y="81"/>
                  </a:lnTo>
                  <a:lnTo>
                    <a:pt x="24" y="72"/>
                  </a:lnTo>
                  <a:lnTo>
                    <a:pt x="24" y="71"/>
                  </a:lnTo>
                  <a:lnTo>
                    <a:pt x="25" y="70"/>
                  </a:lnTo>
                  <a:lnTo>
                    <a:pt x="25" y="67"/>
                  </a:lnTo>
                  <a:lnTo>
                    <a:pt x="25" y="63"/>
                  </a:lnTo>
                  <a:lnTo>
                    <a:pt x="26" y="53"/>
                  </a:lnTo>
                  <a:lnTo>
                    <a:pt x="27" y="35"/>
                  </a:lnTo>
                  <a:lnTo>
                    <a:pt x="27" y="34"/>
                  </a:lnTo>
                  <a:lnTo>
                    <a:pt x="27" y="33"/>
                  </a:lnTo>
                  <a:lnTo>
                    <a:pt x="28" y="31"/>
                  </a:lnTo>
                  <a:lnTo>
                    <a:pt x="28" y="27"/>
                  </a:lnTo>
                  <a:lnTo>
                    <a:pt x="28" y="26"/>
                  </a:lnTo>
                  <a:lnTo>
                    <a:pt x="28" y="25"/>
                  </a:lnTo>
                  <a:lnTo>
                    <a:pt x="28" y="23"/>
                  </a:lnTo>
                  <a:lnTo>
                    <a:pt x="29" y="20"/>
                  </a:lnTo>
                  <a:lnTo>
                    <a:pt x="29" y="19"/>
                  </a:lnTo>
                  <a:lnTo>
                    <a:pt x="29" y="18"/>
                  </a:lnTo>
                  <a:lnTo>
                    <a:pt x="29" y="17"/>
                  </a:lnTo>
                  <a:lnTo>
                    <a:pt x="29" y="14"/>
                  </a:lnTo>
                  <a:lnTo>
                    <a:pt x="29" y="13"/>
                  </a:lnTo>
                  <a:lnTo>
                    <a:pt x="30" y="12"/>
                  </a:lnTo>
                  <a:lnTo>
                    <a:pt x="30" y="11"/>
                  </a:lnTo>
                  <a:lnTo>
                    <a:pt x="30" y="8"/>
                  </a:lnTo>
                  <a:lnTo>
                    <a:pt x="30" y="8"/>
                  </a:lnTo>
                  <a:lnTo>
                    <a:pt x="30" y="7"/>
                  </a:lnTo>
                  <a:lnTo>
                    <a:pt x="31" y="6"/>
                  </a:lnTo>
                  <a:lnTo>
                    <a:pt x="31" y="6"/>
                  </a:lnTo>
                  <a:lnTo>
                    <a:pt x="31" y="5"/>
                  </a:lnTo>
                  <a:lnTo>
                    <a:pt x="31" y="4"/>
                  </a:lnTo>
                  <a:lnTo>
                    <a:pt x="31" y="4"/>
                  </a:lnTo>
                  <a:lnTo>
                    <a:pt x="31" y="4"/>
                  </a:lnTo>
                  <a:lnTo>
                    <a:pt x="31" y="3"/>
                  </a:lnTo>
                  <a:lnTo>
                    <a:pt x="31" y="2"/>
                  </a:lnTo>
                  <a:lnTo>
                    <a:pt x="31" y="2"/>
                  </a:lnTo>
                  <a:lnTo>
                    <a:pt x="31" y="2"/>
                  </a:lnTo>
                  <a:lnTo>
                    <a:pt x="32" y="1"/>
                  </a:lnTo>
                  <a:lnTo>
                    <a:pt x="32" y="1"/>
                  </a:lnTo>
                  <a:lnTo>
                    <a:pt x="32" y="1"/>
                  </a:lnTo>
                  <a:lnTo>
                    <a:pt x="32" y="0"/>
                  </a:lnTo>
                  <a:lnTo>
                    <a:pt x="32" y="0"/>
                  </a:lnTo>
                  <a:lnTo>
                    <a:pt x="32" y="0"/>
                  </a:lnTo>
                  <a:lnTo>
                    <a:pt x="32" y="0"/>
                  </a:lnTo>
                  <a:lnTo>
                    <a:pt x="32" y="0"/>
                  </a:lnTo>
                  <a:lnTo>
                    <a:pt x="32" y="0"/>
                  </a:lnTo>
                  <a:lnTo>
                    <a:pt x="32" y="0"/>
                  </a:lnTo>
                  <a:lnTo>
                    <a:pt x="33" y="0"/>
                  </a:lnTo>
                  <a:lnTo>
                    <a:pt x="33" y="0"/>
                  </a:lnTo>
                  <a:lnTo>
                    <a:pt x="33" y="0"/>
                  </a:lnTo>
                  <a:lnTo>
                    <a:pt x="33" y="0"/>
                  </a:lnTo>
                  <a:lnTo>
                    <a:pt x="33" y="0"/>
                  </a:lnTo>
                  <a:lnTo>
                    <a:pt x="33" y="0"/>
                  </a:lnTo>
                  <a:lnTo>
                    <a:pt x="33" y="0"/>
                  </a:lnTo>
                  <a:lnTo>
                    <a:pt x="33" y="0"/>
                  </a:lnTo>
                  <a:lnTo>
                    <a:pt x="33" y="0"/>
                  </a:lnTo>
                  <a:lnTo>
                    <a:pt x="33" y="0"/>
                  </a:lnTo>
                  <a:lnTo>
                    <a:pt x="33" y="0"/>
                  </a:lnTo>
                  <a:lnTo>
                    <a:pt x="33" y="0"/>
                  </a:lnTo>
                  <a:lnTo>
                    <a:pt x="33" y="1"/>
                  </a:lnTo>
                  <a:lnTo>
                    <a:pt x="34" y="1"/>
                  </a:lnTo>
                  <a:lnTo>
                    <a:pt x="34" y="1"/>
                  </a:lnTo>
                  <a:lnTo>
                    <a:pt x="34" y="1"/>
                  </a:lnTo>
                  <a:lnTo>
                    <a:pt x="34" y="2"/>
                  </a:lnTo>
                  <a:lnTo>
                    <a:pt x="34" y="2"/>
                  </a:lnTo>
                  <a:lnTo>
                    <a:pt x="34" y="2"/>
                  </a:lnTo>
                  <a:lnTo>
                    <a:pt x="34" y="2"/>
                  </a:lnTo>
                  <a:lnTo>
                    <a:pt x="34" y="3"/>
                  </a:lnTo>
                  <a:lnTo>
                    <a:pt x="34" y="4"/>
                  </a:lnTo>
                  <a:lnTo>
                    <a:pt x="35" y="4"/>
                  </a:lnTo>
                  <a:lnTo>
                    <a:pt x="35" y="5"/>
                  </a:lnTo>
                  <a:lnTo>
                    <a:pt x="35" y="5"/>
                  </a:lnTo>
                  <a:lnTo>
                    <a:pt x="35" y="6"/>
                  </a:lnTo>
                  <a:lnTo>
                    <a:pt x="35" y="7"/>
                  </a:lnTo>
                  <a:lnTo>
                    <a:pt x="35" y="7"/>
                  </a:lnTo>
                  <a:lnTo>
                    <a:pt x="35" y="8"/>
                  </a:lnTo>
                  <a:lnTo>
                    <a:pt x="35" y="9"/>
                  </a:lnTo>
                  <a:lnTo>
                    <a:pt x="36" y="12"/>
                  </a:lnTo>
                  <a:lnTo>
                    <a:pt x="36" y="12"/>
                  </a:lnTo>
                  <a:lnTo>
                    <a:pt x="36" y="13"/>
                  </a:lnTo>
                  <a:lnTo>
                    <a:pt x="36" y="14"/>
                  </a:lnTo>
                  <a:lnTo>
                    <a:pt x="36" y="17"/>
                  </a:lnTo>
                  <a:lnTo>
                    <a:pt x="37" y="24"/>
                  </a:lnTo>
                  <a:lnTo>
                    <a:pt x="37" y="25"/>
                  </a:lnTo>
                  <a:lnTo>
                    <a:pt x="37" y="26"/>
                  </a:lnTo>
                  <a:lnTo>
                    <a:pt x="37" y="28"/>
                  </a:lnTo>
                  <a:lnTo>
                    <a:pt x="38" y="32"/>
                  </a:lnTo>
                  <a:lnTo>
                    <a:pt x="39" y="40"/>
                  </a:lnTo>
                  <a:lnTo>
                    <a:pt x="39" y="41"/>
                  </a:lnTo>
                  <a:lnTo>
                    <a:pt x="39" y="42"/>
                  </a:lnTo>
                  <a:lnTo>
                    <a:pt x="39" y="44"/>
                  </a:lnTo>
                  <a:lnTo>
                    <a:pt x="39" y="49"/>
                  </a:lnTo>
                  <a:lnTo>
                    <a:pt x="40" y="58"/>
                  </a:lnTo>
                  <a:lnTo>
                    <a:pt x="40" y="59"/>
                  </a:lnTo>
                  <a:lnTo>
                    <a:pt x="40" y="61"/>
                  </a:lnTo>
                  <a:lnTo>
                    <a:pt x="40" y="63"/>
                  </a:lnTo>
                  <a:lnTo>
                    <a:pt x="41" y="68"/>
                  </a:lnTo>
                  <a:lnTo>
                    <a:pt x="41" y="77"/>
                  </a:lnTo>
                  <a:lnTo>
                    <a:pt x="42" y="78"/>
                  </a:lnTo>
                  <a:lnTo>
                    <a:pt x="42" y="79"/>
                  </a:lnTo>
                  <a:lnTo>
                    <a:pt x="42" y="81"/>
                  </a:lnTo>
                  <a:lnTo>
                    <a:pt x="42" y="85"/>
                  </a:lnTo>
                  <a:lnTo>
                    <a:pt x="42" y="86"/>
                  </a:lnTo>
                  <a:lnTo>
                    <a:pt x="42" y="88"/>
                  </a:lnTo>
                  <a:lnTo>
                    <a:pt x="43" y="90"/>
                  </a:lnTo>
                  <a:lnTo>
                    <a:pt x="43" y="93"/>
                  </a:lnTo>
                  <a:lnTo>
                    <a:pt x="43" y="94"/>
                  </a:lnTo>
                  <a:lnTo>
                    <a:pt x="43" y="95"/>
                  </a:lnTo>
                  <a:lnTo>
                    <a:pt x="43" y="97"/>
                  </a:lnTo>
                  <a:lnTo>
                    <a:pt x="44" y="100"/>
                  </a:lnTo>
                  <a:lnTo>
                    <a:pt x="44" y="101"/>
                  </a:lnTo>
                  <a:lnTo>
                    <a:pt x="44" y="102"/>
                  </a:lnTo>
                  <a:lnTo>
                    <a:pt x="44" y="103"/>
                  </a:lnTo>
                  <a:lnTo>
                    <a:pt x="45" y="106"/>
                  </a:lnTo>
                  <a:lnTo>
                    <a:pt x="45" y="107"/>
                  </a:lnTo>
                  <a:lnTo>
                    <a:pt x="45" y="107"/>
                  </a:lnTo>
                  <a:lnTo>
                    <a:pt x="45" y="108"/>
                  </a:lnTo>
                  <a:lnTo>
                    <a:pt x="45" y="109"/>
                  </a:lnTo>
                  <a:lnTo>
                    <a:pt x="45" y="109"/>
                  </a:lnTo>
                  <a:lnTo>
                    <a:pt x="45" y="110"/>
                  </a:lnTo>
                  <a:lnTo>
                    <a:pt x="45" y="111"/>
                  </a:lnTo>
                  <a:lnTo>
                    <a:pt x="45" y="111"/>
                  </a:lnTo>
                  <a:lnTo>
                    <a:pt x="45" y="112"/>
                  </a:lnTo>
                  <a:lnTo>
                    <a:pt x="46" y="112"/>
                  </a:lnTo>
                  <a:lnTo>
                    <a:pt x="46" y="113"/>
                  </a:lnTo>
                  <a:lnTo>
                    <a:pt x="46" y="113"/>
                  </a:lnTo>
                  <a:lnTo>
                    <a:pt x="46" y="114"/>
                  </a:lnTo>
                  <a:lnTo>
                    <a:pt x="46" y="114"/>
                  </a:lnTo>
                  <a:lnTo>
                    <a:pt x="46" y="114"/>
                  </a:lnTo>
                  <a:lnTo>
                    <a:pt x="46" y="114"/>
                  </a:lnTo>
                  <a:lnTo>
                    <a:pt x="46" y="115"/>
                  </a:lnTo>
                  <a:lnTo>
                    <a:pt x="46" y="115"/>
                  </a:lnTo>
                  <a:lnTo>
                    <a:pt x="47" y="115"/>
                  </a:lnTo>
                  <a:lnTo>
                    <a:pt x="47" y="115"/>
                  </a:lnTo>
                  <a:lnTo>
                    <a:pt x="47" y="115"/>
                  </a:lnTo>
                  <a:lnTo>
                    <a:pt x="47" y="115"/>
                  </a:lnTo>
                  <a:lnTo>
                    <a:pt x="47" y="115"/>
                  </a:lnTo>
                  <a:lnTo>
                    <a:pt x="47" y="116"/>
                  </a:lnTo>
                  <a:lnTo>
                    <a:pt x="47" y="116"/>
                  </a:lnTo>
                  <a:lnTo>
                    <a:pt x="47" y="116"/>
                  </a:lnTo>
                  <a:lnTo>
                    <a:pt x="47" y="116"/>
                  </a:lnTo>
                  <a:lnTo>
                    <a:pt x="47" y="116"/>
                  </a:lnTo>
                  <a:lnTo>
                    <a:pt x="47" y="116"/>
                  </a:lnTo>
                  <a:lnTo>
                    <a:pt x="47" y="115"/>
                  </a:lnTo>
                  <a:lnTo>
                    <a:pt x="47" y="115"/>
                  </a:lnTo>
                  <a:lnTo>
                    <a:pt x="48" y="115"/>
                  </a:lnTo>
                  <a:lnTo>
                    <a:pt x="48" y="115"/>
                  </a:lnTo>
                  <a:lnTo>
                    <a:pt x="48" y="115"/>
                  </a:lnTo>
                  <a:lnTo>
                    <a:pt x="48" y="115"/>
                  </a:lnTo>
                  <a:lnTo>
                    <a:pt x="48" y="115"/>
                  </a:lnTo>
                  <a:lnTo>
                    <a:pt x="48" y="114"/>
                  </a:lnTo>
                  <a:lnTo>
                    <a:pt x="48" y="114"/>
                  </a:lnTo>
                  <a:lnTo>
                    <a:pt x="48" y="114"/>
                  </a:lnTo>
                  <a:lnTo>
                    <a:pt x="48" y="114"/>
                  </a:lnTo>
                  <a:lnTo>
                    <a:pt x="48" y="113"/>
                  </a:lnTo>
                  <a:lnTo>
                    <a:pt x="49" y="113"/>
                  </a:lnTo>
                  <a:lnTo>
                    <a:pt x="49" y="112"/>
                  </a:lnTo>
                  <a:lnTo>
                    <a:pt x="49" y="112"/>
                  </a:lnTo>
                  <a:lnTo>
                    <a:pt x="49" y="112"/>
                  </a:lnTo>
                  <a:lnTo>
                    <a:pt x="49" y="111"/>
                  </a:lnTo>
                  <a:lnTo>
                    <a:pt x="49" y="110"/>
                  </a:lnTo>
                  <a:lnTo>
                    <a:pt x="49" y="110"/>
                  </a:lnTo>
                  <a:lnTo>
                    <a:pt x="49" y="109"/>
                  </a:lnTo>
                  <a:lnTo>
                    <a:pt x="49" y="108"/>
                  </a:lnTo>
                  <a:lnTo>
                    <a:pt x="49" y="108"/>
                  </a:lnTo>
                  <a:lnTo>
                    <a:pt x="50" y="106"/>
                  </a:lnTo>
                  <a:lnTo>
                    <a:pt x="50" y="104"/>
                  </a:lnTo>
                  <a:lnTo>
                    <a:pt x="50" y="103"/>
                  </a:lnTo>
                  <a:lnTo>
                    <a:pt x="50" y="102"/>
                  </a:lnTo>
                  <a:lnTo>
                    <a:pt x="51" y="101"/>
                  </a:lnTo>
                  <a:lnTo>
                    <a:pt x="51" y="98"/>
                  </a:lnTo>
                  <a:lnTo>
                    <a:pt x="52" y="90"/>
                  </a:lnTo>
                  <a:lnTo>
                    <a:pt x="52" y="89"/>
                  </a:lnTo>
                  <a:lnTo>
                    <a:pt x="52" y="88"/>
                  </a:lnTo>
                  <a:lnTo>
                    <a:pt x="52" y="86"/>
                  </a:lnTo>
                  <a:lnTo>
                    <a:pt x="52" y="82"/>
                  </a:lnTo>
                  <a:lnTo>
                    <a:pt x="53" y="73"/>
                  </a:lnTo>
                  <a:lnTo>
                    <a:pt x="53" y="72"/>
                  </a:lnTo>
                  <a:lnTo>
                    <a:pt x="53" y="70"/>
                  </a:lnTo>
                  <a:lnTo>
                    <a:pt x="53" y="68"/>
                  </a:lnTo>
                  <a:lnTo>
                    <a:pt x="54" y="63"/>
                  </a:lnTo>
                  <a:lnTo>
                    <a:pt x="55" y="54"/>
                  </a:lnTo>
                  <a:lnTo>
                    <a:pt x="56" y="35"/>
                  </a:lnTo>
                  <a:lnTo>
                    <a:pt x="56" y="34"/>
                  </a:lnTo>
                  <a:lnTo>
                    <a:pt x="56" y="33"/>
                  </a:lnTo>
                  <a:lnTo>
                    <a:pt x="57" y="31"/>
                  </a:lnTo>
                  <a:lnTo>
                    <a:pt x="57" y="26"/>
                  </a:lnTo>
                  <a:lnTo>
                    <a:pt x="57" y="26"/>
                  </a:lnTo>
                  <a:lnTo>
                    <a:pt x="57" y="24"/>
                  </a:lnTo>
                  <a:lnTo>
                    <a:pt x="57" y="23"/>
                  </a:lnTo>
                  <a:lnTo>
                    <a:pt x="58" y="19"/>
                  </a:lnTo>
                  <a:lnTo>
                    <a:pt x="58" y="18"/>
                  </a:lnTo>
                  <a:lnTo>
                    <a:pt x="58" y="17"/>
                  </a:lnTo>
                  <a:lnTo>
                    <a:pt x="58" y="16"/>
                  </a:lnTo>
                  <a:lnTo>
                    <a:pt x="58" y="12"/>
                  </a:lnTo>
                  <a:lnTo>
                    <a:pt x="59" y="12"/>
                  </a:lnTo>
                  <a:lnTo>
                    <a:pt x="59" y="11"/>
                  </a:lnTo>
                  <a:lnTo>
                    <a:pt x="59" y="10"/>
                  </a:lnTo>
                  <a:lnTo>
                    <a:pt x="59" y="7"/>
                  </a:lnTo>
                  <a:lnTo>
                    <a:pt x="59" y="6"/>
                  </a:lnTo>
                  <a:lnTo>
                    <a:pt x="59" y="6"/>
                  </a:lnTo>
                  <a:lnTo>
                    <a:pt x="60" y="5"/>
                  </a:lnTo>
                  <a:lnTo>
                    <a:pt x="60" y="4"/>
                  </a:lnTo>
                  <a:lnTo>
                    <a:pt x="60" y="4"/>
                  </a:lnTo>
                  <a:lnTo>
                    <a:pt x="60" y="3"/>
                  </a:lnTo>
                  <a:lnTo>
                    <a:pt x="60" y="3"/>
                  </a:lnTo>
                  <a:lnTo>
                    <a:pt x="60" y="2"/>
                  </a:lnTo>
                  <a:lnTo>
                    <a:pt x="60" y="2"/>
                  </a:lnTo>
                  <a:lnTo>
                    <a:pt x="60" y="2"/>
                  </a:lnTo>
                  <a:lnTo>
                    <a:pt x="60" y="1"/>
                  </a:lnTo>
                  <a:lnTo>
                    <a:pt x="60" y="1"/>
                  </a:lnTo>
                  <a:lnTo>
                    <a:pt x="61" y="1"/>
                  </a:lnTo>
                  <a:lnTo>
                    <a:pt x="61" y="1"/>
                  </a:lnTo>
                  <a:lnTo>
                    <a:pt x="61" y="0"/>
                  </a:lnTo>
                  <a:lnTo>
                    <a:pt x="61" y="0"/>
                  </a:lnTo>
                  <a:lnTo>
                    <a:pt x="61" y="0"/>
                  </a:lnTo>
                  <a:lnTo>
                    <a:pt x="61" y="0"/>
                  </a:lnTo>
                  <a:lnTo>
                    <a:pt x="61" y="0"/>
                  </a:lnTo>
                  <a:lnTo>
                    <a:pt x="61" y="0"/>
                  </a:lnTo>
                  <a:lnTo>
                    <a:pt x="61" y="0"/>
                  </a:lnTo>
                  <a:lnTo>
                    <a:pt x="62" y="0"/>
                  </a:lnTo>
                  <a:lnTo>
                    <a:pt x="62" y="0"/>
                  </a:lnTo>
                  <a:lnTo>
                    <a:pt x="62" y="0"/>
                  </a:lnTo>
                  <a:lnTo>
                    <a:pt x="62" y="0"/>
                  </a:lnTo>
                  <a:lnTo>
                    <a:pt x="62" y="0"/>
                  </a:lnTo>
                  <a:lnTo>
                    <a:pt x="62" y="0"/>
                  </a:lnTo>
                  <a:lnTo>
                    <a:pt x="62" y="0"/>
                  </a:lnTo>
                  <a:lnTo>
                    <a:pt x="62" y="0"/>
                  </a:lnTo>
                  <a:lnTo>
                    <a:pt x="62" y="0"/>
                  </a:lnTo>
                  <a:lnTo>
                    <a:pt x="62" y="0"/>
                  </a:lnTo>
                  <a:lnTo>
                    <a:pt x="62" y="1"/>
                  </a:lnTo>
                  <a:lnTo>
                    <a:pt x="62" y="1"/>
                  </a:lnTo>
                  <a:lnTo>
                    <a:pt x="63" y="1"/>
                  </a:lnTo>
                  <a:lnTo>
                    <a:pt x="63" y="1"/>
                  </a:lnTo>
                  <a:lnTo>
                    <a:pt x="63" y="2"/>
                  </a:lnTo>
                  <a:lnTo>
                    <a:pt x="63" y="2"/>
                  </a:lnTo>
                  <a:lnTo>
                    <a:pt x="63" y="2"/>
                  </a:lnTo>
                  <a:lnTo>
                    <a:pt x="63" y="3"/>
                  </a:lnTo>
                  <a:lnTo>
                    <a:pt x="63" y="4"/>
                  </a:lnTo>
                  <a:lnTo>
                    <a:pt x="63" y="4"/>
                  </a:lnTo>
                  <a:lnTo>
                    <a:pt x="63" y="4"/>
                  </a:lnTo>
                  <a:lnTo>
                    <a:pt x="64" y="5"/>
                  </a:lnTo>
                  <a:lnTo>
                    <a:pt x="64" y="6"/>
                  </a:lnTo>
                  <a:lnTo>
                    <a:pt x="64" y="6"/>
                  </a:lnTo>
                  <a:lnTo>
                    <a:pt x="64" y="7"/>
                  </a:lnTo>
                  <a:lnTo>
                    <a:pt x="64" y="10"/>
                  </a:lnTo>
                  <a:lnTo>
                    <a:pt x="64" y="10"/>
                  </a:lnTo>
                  <a:lnTo>
                    <a:pt x="64" y="11"/>
                  </a:lnTo>
                  <a:lnTo>
                    <a:pt x="65" y="12"/>
                  </a:lnTo>
                  <a:lnTo>
                    <a:pt x="65" y="15"/>
                  </a:lnTo>
                  <a:lnTo>
                    <a:pt x="65" y="16"/>
                  </a:lnTo>
                  <a:lnTo>
                    <a:pt x="65" y="17"/>
                  </a:lnTo>
                  <a:lnTo>
                    <a:pt x="65" y="18"/>
                  </a:lnTo>
                  <a:lnTo>
                    <a:pt x="66" y="22"/>
                  </a:lnTo>
                  <a:lnTo>
                    <a:pt x="66" y="29"/>
                  </a:lnTo>
                  <a:lnTo>
                    <a:pt x="68" y="46"/>
                  </a:lnTo>
                  <a:lnTo>
                    <a:pt x="68" y="47"/>
                  </a:lnTo>
                  <a:lnTo>
                    <a:pt x="68" y="48"/>
                  </a:lnTo>
                  <a:lnTo>
                    <a:pt x="68" y="50"/>
                  </a:lnTo>
                  <a:lnTo>
                    <a:pt x="68" y="55"/>
                  </a:lnTo>
                  <a:lnTo>
                    <a:pt x="69" y="65"/>
                  </a:lnTo>
                  <a:lnTo>
                    <a:pt x="69" y="66"/>
                  </a:lnTo>
                  <a:lnTo>
                    <a:pt x="70" y="67"/>
                  </a:lnTo>
                  <a:lnTo>
                    <a:pt x="70" y="70"/>
                  </a:lnTo>
                  <a:lnTo>
                    <a:pt x="70" y="74"/>
                  </a:lnTo>
                  <a:lnTo>
                    <a:pt x="71" y="83"/>
                  </a:lnTo>
                  <a:lnTo>
                    <a:pt x="71" y="84"/>
                  </a:lnTo>
                  <a:lnTo>
                    <a:pt x="71" y="85"/>
                  </a:lnTo>
                  <a:lnTo>
                    <a:pt x="71" y="88"/>
                  </a:lnTo>
                  <a:lnTo>
                    <a:pt x="72" y="92"/>
                  </a:lnTo>
                  <a:lnTo>
                    <a:pt x="72" y="92"/>
                  </a:lnTo>
                  <a:lnTo>
                    <a:pt x="72" y="94"/>
                  </a:lnTo>
                  <a:lnTo>
                    <a:pt x="72" y="95"/>
                  </a:lnTo>
                  <a:lnTo>
                    <a:pt x="72" y="99"/>
                  </a:lnTo>
                  <a:lnTo>
                    <a:pt x="72" y="100"/>
                  </a:lnTo>
                  <a:lnTo>
                    <a:pt x="72" y="100"/>
                  </a:lnTo>
                  <a:lnTo>
                    <a:pt x="73" y="102"/>
                  </a:lnTo>
                  <a:lnTo>
                    <a:pt x="73" y="103"/>
                  </a:lnTo>
                  <a:lnTo>
                    <a:pt x="73" y="104"/>
                  </a:lnTo>
                  <a:lnTo>
                    <a:pt x="73" y="105"/>
                  </a:lnTo>
                  <a:lnTo>
                    <a:pt x="73" y="106"/>
                  </a:lnTo>
                  <a:lnTo>
                    <a:pt x="73" y="106"/>
                  </a:lnTo>
                  <a:lnTo>
                    <a:pt x="73" y="108"/>
                  </a:lnTo>
                  <a:lnTo>
                    <a:pt x="74" y="110"/>
                  </a:lnTo>
                  <a:lnTo>
                    <a:pt x="74" y="110"/>
                  </a:lnTo>
                  <a:lnTo>
                    <a:pt x="74" y="111"/>
                  </a:lnTo>
                  <a:lnTo>
                    <a:pt x="74" y="112"/>
                  </a:lnTo>
                  <a:lnTo>
                    <a:pt x="74" y="112"/>
                  </a:lnTo>
                  <a:lnTo>
                    <a:pt x="74" y="112"/>
                  </a:lnTo>
                  <a:lnTo>
                    <a:pt x="74" y="113"/>
                  </a:lnTo>
                  <a:lnTo>
                    <a:pt x="75" y="113"/>
                  </a:lnTo>
                  <a:lnTo>
                    <a:pt x="75" y="114"/>
                  </a:lnTo>
                  <a:lnTo>
                    <a:pt x="75" y="114"/>
                  </a:lnTo>
                  <a:lnTo>
                    <a:pt x="75" y="114"/>
                  </a:lnTo>
                  <a:lnTo>
                    <a:pt x="75" y="114"/>
                  </a:lnTo>
                  <a:lnTo>
                    <a:pt x="75" y="115"/>
                  </a:lnTo>
                  <a:lnTo>
                    <a:pt x="75" y="115"/>
                  </a:lnTo>
                  <a:lnTo>
                    <a:pt x="75" y="115"/>
                  </a:lnTo>
                  <a:lnTo>
                    <a:pt x="75" y="115"/>
                  </a:lnTo>
                  <a:lnTo>
                    <a:pt x="75" y="115"/>
                  </a:lnTo>
                  <a:lnTo>
                    <a:pt x="76" y="115"/>
                  </a:lnTo>
                  <a:lnTo>
                    <a:pt x="76" y="116"/>
                  </a:lnTo>
                  <a:lnTo>
                    <a:pt x="76" y="116"/>
                  </a:lnTo>
                  <a:lnTo>
                    <a:pt x="76" y="116"/>
                  </a:lnTo>
                  <a:lnTo>
                    <a:pt x="76" y="116"/>
                  </a:lnTo>
                  <a:lnTo>
                    <a:pt x="76" y="116"/>
                  </a:lnTo>
                  <a:lnTo>
                    <a:pt x="76" y="116"/>
                  </a:lnTo>
                  <a:lnTo>
                    <a:pt x="76" y="115"/>
                  </a:lnTo>
                  <a:lnTo>
                    <a:pt x="76" y="115"/>
                  </a:lnTo>
                  <a:lnTo>
                    <a:pt x="76" y="115"/>
                  </a:lnTo>
                  <a:lnTo>
                    <a:pt x="76" y="115"/>
                  </a:lnTo>
                  <a:lnTo>
                    <a:pt x="76" y="115"/>
                  </a:lnTo>
                  <a:lnTo>
                    <a:pt x="76" y="115"/>
                  </a:lnTo>
                  <a:lnTo>
                    <a:pt x="77" y="115"/>
                  </a:lnTo>
                  <a:lnTo>
                    <a:pt x="77" y="114"/>
                  </a:lnTo>
                  <a:lnTo>
                    <a:pt x="77" y="114"/>
                  </a:lnTo>
                  <a:lnTo>
                    <a:pt x="77" y="114"/>
                  </a:lnTo>
                  <a:lnTo>
                    <a:pt x="77" y="114"/>
                  </a:lnTo>
                  <a:lnTo>
                    <a:pt x="77" y="113"/>
                  </a:lnTo>
                  <a:lnTo>
                    <a:pt x="77" y="113"/>
                  </a:lnTo>
                  <a:lnTo>
                    <a:pt x="77" y="112"/>
                  </a:lnTo>
                  <a:lnTo>
                    <a:pt x="77" y="112"/>
                  </a:lnTo>
                  <a:lnTo>
                    <a:pt x="78" y="112"/>
                  </a:lnTo>
                  <a:lnTo>
                    <a:pt x="78" y="111"/>
                  </a:lnTo>
                  <a:lnTo>
                    <a:pt x="78" y="110"/>
                  </a:lnTo>
                  <a:lnTo>
                    <a:pt x="78" y="110"/>
                  </a:lnTo>
                  <a:lnTo>
                    <a:pt x="78" y="109"/>
                  </a:lnTo>
                  <a:lnTo>
                    <a:pt x="78" y="108"/>
                  </a:lnTo>
                  <a:lnTo>
                    <a:pt x="78" y="108"/>
                  </a:lnTo>
                  <a:lnTo>
                    <a:pt x="78" y="106"/>
                  </a:lnTo>
                  <a:lnTo>
                    <a:pt x="79" y="104"/>
                  </a:lnTo>
                  <a:lnTo>
                    <a:pt x="79" y="103"/>
                  </a:lnTo>
                  <a:lnTo>
                    <a:pt x="79" y="102"/>
                  </a:lnTo>
                  <a:lnTo>
                    <a:pt x="79" y="101"/>
                  </a:lnTo>
                  <a:lnTo>
                    <a:pt x="79" y="98"/>
                  </a:lnTo>
                  <a:lnTo>
                    <a:pt x="80" y="97"/>
                  </a:lnTo>
                  <a:lnTo>
                    <a:pt x="80" y="96"/>
                  </a:lnTo>
                  <a:lnTo>
                    <a:pt x="80" y="95"/>
                  </a:lnTo>
                  <a:lnTo>
                    <a:pt x="80" y="91"/>
                  </a:lnTo>
                  <a:lnTo>
                    <a:pt x="81" y="84"/>
                  </a:lnTo>
                  <a:lnTo>
                    <a:pt x="82" y="67"/>
                  </a:lnTo>
                  <a:lnTo>
                    <a:pt x="82" y="66"/>
                  </a:lnTo>
                  <a:lnTo>
                    <a:pt x="82" y="64"/>
                  </a:lnTo>
                  <a:lnTo>
                    <a:pt x="82" y="62"/>
                  </a:lnTo>
                  <a:lnTo>
                    <a:pt x="83" y="58"/>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7" name="Freeform 79"/>
            <p:cNvSpPr>
              <a:spLocks/>
            </p:cNvSpPr>
            <p:nvPr/>
          </p:nvSpPr>
          <p:spPr bwMode="auto">
            <a:xfrm>
              <a:off x="4229" y="2186"/>
              <a:ext cx="87" cy="116"/>
            </a:xfrm>
            <a:custGeom>
              <a:avLst/>
              <a:gdLst/>
              <a:ahLst/>
              <a:cxnLst>
                <a:cxn ang="0">
                  <a:pos x="3" y="23"/>
                </a:cxn>
                <a:cxn ang="0">
                  <a:pos x="4" y="12"/>
                </a:cxn>
                <a:cxn ang="0">
                  <a:pos x="5" y="4"/>
                </a:cxn>
                <a:cxn ang="0">
                  <a:pos x="6" y="1"/>
                </a:cxn>
                <a:cxn ang="0">
                  <a:pos x="7" y="0"/>
                </a:cxn>
                <a:cxn ang="0">
                  <a:pos x="8" y="0"/>
                </a:cxn>
                <a:cxn ang="0">
                  <a:pos x="8" y="2"/>
                </a:cxn>
                <a:cxn ang="0">
                  <a:pos x="9" y="9"/>
                </a:cxn>
                <a:cxn ang="0">
                  <a:pos x="11" y="21"/>
                </a:cxn>
                <a:cxn ang="0">
                  <a:pos x="14" y="61"/>
                </a:cxn>
                <a:cxn ang="0">
                  <a:pos x="17" y="91"/>
                </a:cxn>
                <a:cxn ang="0">
                  <a:pos x="18" y="105"/>
                </a:cxn>
                <a:cxn ang="0">
                  <a:pos x="19" y="111"/>
                </a:cxn>
                <a:cxn ang="0">
                  <a:pos x="20" y="114"/>
                </a:cxn>
                <a:cxn ang="0">
                  <a:pos x="21" y="116"/>
                </a:cxn>
                <a:cxn ang="0">
                  <a:pos x="21" y="115"/>
                </a:cxn>
                <a:cxn ang="0">
                  <a:pos x="22" y="113"/>
                </a:cxn>
                <a:cxn ang="0">
                  <a:pos x="23" y="109"/>
                </a:cxn>
                <a:cxn ang="0">
                  <a:pos x="25" y="92"/>
                </a:cxn>
                <a:cxn ang="0">
                  <a:pos x="28" y="56"/>
                </a:cxn>
                <a:cxn ang="0">
                  <a:pos x="31" y="24"/>
                </a:cxn>
                <a:cxn ang="0">
                  <a:pos x="32" y="10"/>
                </a:cxn>
                <a:cxn ang="0">
                  <a:pos x="33" y="4"/>
                </a:cxn>
                <a:cxn ang="0">
                  <a:pos x="34" y="1"/>
                </a:cxn>
                <a:cxn ang="0">
                  <a:pos x="35" y="0"/>
                </a:cxn>
                <a:cxn ang="0">
                  <a:pos x="36" y="0"/>
                </a:cxn>
                <a:cxn ang="0">
                  <a:pos x="36" y="2"/>
                </a:cxn>
                <a:cxn ang="0">
                  <a:pos x="37" y="7"/>
                </a:cxn>
                <a:cxn ang="0">
                  <a:pos x="38" y="16"/>
                </a:cxn>
                <a:cxn ang="0">
                  <a:pos x="41" y="45"/>
                </a:cxn>
                <a:cxn ang="0">
                  <a:pos x="44" y="85"/>
                </a:cxn>
                <a:cxn ang="0">
                  <a:pos x="46" y="104"/>
                </a:cxn>
                <a:cxn ang="0">
                  <a:pos x="47" y="111"/>
                </a:cxn>
                <a:cxn ang="0">
                  <a:pos x="48" y="114"/>
                </a:cxn>
                <a:cxn ang="0">
                  <a:pos x="49" y="116"/>
                </a:cxn>
                <a:cxn ang="0">
                  <a:pos x="50" y="115"/>
                </a:cxn>
                <a:cxn ang="0">
                  <a:pos x="50" y="113"/>
                </a:cxn>
                <a:cxn ang="0">
                  <a:pos x="52" y="106"/>
                </a:cxn>
                <a:cxn ang="0">
                  <a:pos x="53" y="92"/>
                </a:cxn>
                <a:cxn ang="0">
                  <a:pos x="55" y="70"/>
                </a:cxn>
                <a:cxn ang="0">
                  <a:pos x="57" y="37"/>
                </a:cxn>
                <a:cxn ang="0">
                  <a:pos x="59" y="21"/>
                </a:cxn>
                <a:cxn ang="0">
                  <a:pos x="60" y="9"/>
                </a:cxn>
                <a:cxn ang="0">
                  <a:pos x="61" y="3"/>
                </a:cxn>
                <a:cxn ang="0">
                  <a:pos x="62" y="0"/>
                </a:cxn>
                <a:cxn ang="0">
                  <a:pos x="63" y="0"/>
                </a:cxn>
                <a:cxn ang="0">
                  <a:pos x="64" y="0"/>
                </a:cxn>
                <a:cxn ang="0">
                  <a:pos x="64" y="4"/>
                </a:cxn>
                <a:cxn ang="0">
                  <a:pos x="65" y="10"/>
                </a:cxn>
                <a:cxn ang="0">
                  <a:pos x="67" y="24"/>
                </a:cxn>
                <a:cxn ang="0">
                  <a:pos x="70" y="69"/>
                </a:cxn>
                <a:cxn ang="0">
                  <a:pos x="72" y="93"/>
                </a:cxn>
                <a:cxn ang="0">
                  <a:pos x="74" y="104"/>
                </a:cxn>
                <a:cxn ang="0">
                  <a:pos x="75" y="111"/>
                </a:cxn>
                <a:cxn ang="0">
                  <a:pos x="76" y="114"/>
                </a:cxn>
                <a:cxn ang="0">
                  <a:pos x="76" y="116"/>
                </a:cxn>
                <a:cxn ang="0">
                  <a:pos x="77" y="115"/>
                </a:cxn>
                <a:cxn ang="0">
                  <a:pos x="78" y="113"/>
                </a:cxn>
                <a:cxn ang="0">
                  <a:pos x="79" y="106"/>
                </a:cxn>
                <a:cxn ang="0">
                  <a:pos x="80" y="93"/>
                </a:cxn>
                <a:cxn ang="0">
                  <a:pos x="84" y="52"/>
                </a:cxn>
                <a:cxn ang="0">
                  <a:pos x="86" y="21"/>
                </a:cxn>
              </a:cxnLst>
              <a:rect l="0" t="0" r="r" b="b"/>
              <a:pathLst>
                <a:path w="87" h="116">
                  <a:moveTo>
                    <a:pt x="0" y="58"/>
                  </a:moveTo>
                  <a:lnTo>
                    <a:pt x="1" y="49"/>
                  </a:lnTo>
                  <a:lnTo>
                    <a:pt x="2" y="32"/>
                  </a:lnTo>
                  <a:lnTo>
                    <a:pt x="2" y="31"/>
                  </a:lnTo>
                  <a:lnTo>
                    <a:pt x="2" y="30"/>
                  </a:lnTo>
                  <a:lnTo>
                    <a:pt x="2" y="28"/>
                  </a:lnTo>
                  <a:lnTo>
                    <a:pt x="3" y="24"/>
                  </a:lnTo>
                  <a:lnTo>
                    <a:pt x="3" y="23"/>
                  </a:lnTo>
                  <a:lnTo>
                    <a:pt x="3" y="22"/>
                  </a:lnTo>
                  <a:lnTo>
                    <a:pt x="3" y="20"/>
                  </a:lnTo>
                  <a:lnTo>
                    <a:pt x="3" y="16"/>
                  </a:lnTo>
                  <a:lnTo>
                    <a:pt x="3" y="16"/>
                  </a:lnTo>
                  <a:lnTo>
                    <a:pt x="4" y="15"/>
                  </a:lnTo>
                  <a:lnTo>
                    <a:pt x="4" y="13"/>
                  </a:lnTo>
                  <a:lnTo>
                    <a:pt x="4" y="12"/>
                  </a:lnTo>
                  <a:lnTo>
                    <a:pt x="4" y="12"/>
                  </a:lnTo>
                  <a:lnTo>
                    <a:pt x="4" y="10"/>
                  </a:lnTo>
                  <a:lnTo>
                    <a:pt x="4" y="10"/>
                  </a:lnTo>
                  <a:lnTo>
                    <a:pt x="4" y="9"/>
                  </a:lnTo>
                  <a:lnTo>
                    <a:pt x="5" y="8"/>
                  </a:lnTo>
                  <a:lnTo>
                    <a:pt x="5" y="5"/>
                  </a:lnTo>
                  <a:lnTo>
                    <a:pt x="5" y="5"/>
                  </a:lnTo>
                  <a:lnTo>
                    <a:pt x="5" y="4"/>
                  </a:lnTo>
                  <a:lnTo>
                    <a:pt x="5" y="4"/>
                  </a:lnTo>
                  <a:lnTo>
                    <a:pt x="5" y="3"/>
                  </a:lnTo>
                  <a:lnTo>
                    <a:pt x="5" y="3"/>
                  </a:lnTo>
                  <a:lnTo>
                    <a:pt x="6" y="2"/>
                  </a:lnTo>
                  <a:lnTo>
                    <a:pt x="6" y="2"/>
                  </a:lnTo>
                  <a:lnTo>
                    <a:pt x="6" y="1"/>
                  </a:lnTo>
                  <a:lnTo>
                    <a:pt x="6" y="1"/>
                  </a:lnTo>
                  <a:lnTo>
                    <a:pt x="6" y="1"/>
                  </a:lnTo>
                  <a:lnTo>
                    <a:pt x="6" y="1"/>
                  </a:lnTo>
                  <a:lnTo>
                    <a:pt x="6" y="0"/>
                  </a:lnTo>
                  <a:lnTo>
                    <a:pt x="6" y="0"/>
                  </a:lnTo>
                  <a:lnTo>
                    <a:pt x="6" y="0"/>
                  </a:lnTo>
                  <a:lnTo>
                    <a:pt x="7" y="0"/>
                  </a:lnTo>
                  <a:lnTo>
                    <a:pt x="7" y="0"/>
                  </a:lnTo>
                  <a:lnTo>
                    <a:pt x="7" y="0"/>
                  </a:lnTo>
                  <a:lnTo>
                    <a:pt x="7" y="0"/>
                  </a:lnTo>
                  <a:lnTo>
                    <a:pt x="7" y="0"/>
                  </a:lnTo>
                  <a:lnTo>
                    <a:pt x="7" y="0"/>
                  </a:lnTo>
                  <a:lnTo>
                    <a:pt x="7" y="0"/>
                  </a:lnTo>
                  <a:lnTo>
                    <a:pt x="7" y="0"/>
                  </a:lnTo>
                  <a:lnTo>
                    <a:pt x="7" y="0"/>
                  </a:lnTo>
                  <a:lnTo>
                    <a:pt x="7" y="0"/>
                  </a:lnTo>
                  <a:lnTo>
                    <a:pt x="7" y="0"/>
                  </a:lnTo>
                  <a:lnTo>
                    <a:pt x="8" y="0"/>
                  </a:lnTo>
                  <a:lnTo>
                    <a:pt x="8" y="0"/>
                  </a:lnTo>
                  <a:lnTo>
                    <a:pt x="8" y="0"/>
                  </a:lnTo>
                  <a:lnTo>
                    <a:pt x="8" y="1"/>
                  </a:lnTo>
                  <a:lnTo>
                    <a:pt x="8" y="1"/>
                  </a:lnTo>
                  <a:lnTo>
                    <a:pt x="8" y="1"/>
                  </a:lnTo>
                  <a:lnTo>
                    <a:pt x="8" y="2"/>
                  </a:lnTo>
                  <a:lnTo>
                    <a:pt x="8" y="2"/>
                  </a:lnTo>
                  <a:lnTo>
                    <a:pt x="8" y="2"/>
                  </a:lnTo>
                  <a:lnTo>
                    <a:pt x="8" y="2"/>
                  </a:lnTo>
                  <a:lnTo>
                    <a:pt x="9" y="3"/>
                  </a:lnTo>
                  <a:lnTo>
                    <a:pt x="9" y="4"/>
                  </a:lnTo>
                  <a:lnTo>
                    <a:pt x="9" y="4"/>
                  </a:lnTo>
                  <a:lnTo>
                    <a:pt x="9" y="4"/>
                  </a:lnTo>
                  <a:lnTo>
                    <a:pt x="9" y="5"/>
                  </a:lnTo>
                  <a:lnTo>
                    <a:pt x="9" y="8"/>
                  </a:lnTo>
                  <a:lnTo>
                    <a:pt x="9" y="8"/>
                  </a:lnTo>
                  <a:lnTo>
                    <a:pt x="9" y="9"/>
                  </a:lnTo>
                  <a:lnTo>
                    <a:pt x="10" y="10"/>
                  </a:lnTo>
                  <a:lnTo>
                    <a:pt x="10" y="13"/>
                  </a:lnTo>
                  <a:lnTo>
                    <a:pt x="10" y="13"/>
                  </a:lnTo>
                  <a:lnTo>
                    <a:pt x="10" y="14"/>
                  </a:lnTo>
                  <a:lnTo>
                    <a:pt x="10" y="16"/>
                  </a:lnTo>
                  <a:lnTo>
                    <a:pt x="11" y="19"/>
                  </a:lnTo>
                  <a:lnTo>
                    <a:pt x="11" y="20"/>
                  </a:lnTo>
                  <a:lnTo>
                    <a:pt x="11" y="21"/>
                  </a:lnTo>
                  <a:lnTo>
                    <a:pt x="11" y="22"/>
                  </a:lnTo>
                  <a:lnTo>
                    <a:pt x="11" y="26"/>
                  </a:lnTo>
                  <a:lnTo>
                    <a:pt x="12" y="34"/>
                  </a:lnTo>
                  <a:lnTo>
                    <a:pt x="13" y="51"/>
                  </a:lnTo>
                  <a:lnTo>
                    <a:pt x="14" y="53"/>
                  </a:lnTo>
                  <a:lnTo>
                    <a:pt x="14" y="54"/>
                  </a:lnTo>
                  <a:lnTo>
                    <a:pt x="14" y="56"/>
                  </a:lnTo>
                  <a:lnTo>
                    <a:pt x="14" y="61"/>
                  </a:lnTo>
                  <a:lnTo>
                    <a:pt x="15" y="71"/>
                  </a:lnTo>
                  <a:lnTo>
                    <a:pt x="15" y="72"/>
                  </a:lnTo>
                  <a:lnTo>
                    <a:pt x="15" y="73"/>
                  </a:lnTo>
                  <a:lnTo>
                    <a:pt x="15" y="76"/>
                  </a:lnTo>
                  <a:lnTo>
                    <a:pt x="16" y="80"/>
                  </a:lnTo>
                  <a:lnTo>
                    <a:pt x="17" y="89"/>
                  </a:lnTo>
                  <a:lnTo>
                    <a:pt x="17" y="90"/>
                  </a:lnTo>
                  <a:lnTo>
                    <a:pt x="17" y="91"/>
                  </a:lnTo>
                  <a:lnTo>
                    <a:pt x="17" y="93"/>
                  </a:lnTo>
                  <a:lnTo>
                    <a:pt x="17" y="97"/>
                  </a:lnTo>
                  <a:lnTo>
                    <a:pt x="17" y="98"/>
                  </a:lnTo>
                  <a:lnTo>
                    <a:pt x="17" y="98"/>
                  </a:lnTo>
                  <a:lnTo>
                    <a:pt x="18" y="100"/>
                  </a:lnTo>
                  <a:lnTo>
                    <a:pt x="18" y="103"/>
                  </a:lnTo>
                  <a:lnTo>
                    <a:pt x="18" y="104"/>
                  </a:lnTo>
                  <a:lnTo>
                    <a:pt x="18" y="105"/>
                  </a:lnTo>
                  <a:lnTo>
                    <a:pt x="18" y="106"/>
                  </a:lnTo>
                  <a:lnTo>
                    <a:pt x="19" y="107"/>
                  </a:lnTo>
                  <a:lnTo>
                    <a:pt x="19" y="107"/>
                  </a:lnTo>
                  <a:lnTo>
                    <a:pt x="19" y="109"/>
                  </a:lnTo>
                  <a:lnTo>
                    <a:pt x="19" y="109"/>
                  </a:lnTo>
                  <a:lnTo>
                    <a:pt x="19" y="110"/>
                  </a:lnTo>
                  <a:lnTo>
                    <a:pt x="19" y="111"/>
                  </a:lnTo>
                  <a:lnTo>
                    <a:pt x="19" y="111"/>
                  </a:lnTo>
                  <a:lnTo>
                    <a:pt x="19" y="112"/>
                  </a:lnTo>
                  <a:lnTo>
                    <a:pt x="20" y="112"/>
                  </a:lnTo>
                  <a:lnTo>
                    <a:pt x="20" y="113"/>
                  </a:lnTo>
                  <a:lnTo>
                    <a:pt x="20" y="113"/>
                  </a:lnTo>
                  <a:lnTo>
                    <a:pt x="20" y="114"/>
                  </a:lnTo>
                  <a:lnTo>
                    <a:pt x="20" y="114"/>
                  </a:lnTo>
                  <a:lnTo>
                    <a:pt x="20" y="114"/>
                  </a:lnTo>
                  <a:lnTo>
                    <a:pt x="20" y="114"/>
                  </a:lnTo>
                  <a:lnTo>
                    <a:pt x="20" y="115"/>
                  </a:lnTo>
                  <a:lnTo>
                    <a:pt x="20" y="115"/>
                  </a:lnTo>
                  <a:lnTo>
                    <a:pt x="20" y="115"/>
                  </a:lnTo>
                  <a:lnTo>
                    <a:pt x="21" y="115"/>
                  </a:lnTo>
                  <a:lnTo>
                    <a:pt x="21" y="115"/>
                  </a:lnTo>
                  <a:lnTo>
                    <a:pt x="21" y="115"/>
                  </a:lnTo>
                  <a:lnTo>
                    <a:pt x="21" y="115"/>
                  </a:lnTo>
                  <a:lnTo>
                    <a:pt x="21" y="116"/>
                  </a:lnTo>
                  <a:lnTo>
                    <a:pt x="21" y="116"/>
                  </a:lnTo>
                  <a:lnTo>
                    <a:pt x="21" y="116"/>
                  </a:lnTo>
                  <a:lnTo>
                    <a:pt x="21" y="116"/>
                  </a:lnTo>
                  <a:lnTo>
                    <a:pt x="21" y="116"/>
                  </a:lnTo>
                  <a:lnTo>
                    <a:pt x="21" y="116"/>
                  </a:lnTo>
                  <a:lnTo>
                    <a:pt x="21" y="115"/>
                  </a:lnTo>
                  <a:lnTo>
                    <a:pt x="21" y="115"/>
                  </a:lnTo>
                  <a:lnTo>
                    <a:pt x="21" y="115"/>
                  </a:lnTo>
                  <a:lnTo>
                    <a:pt x="22" y="115"/>
                  </a:lnTo>
                  <a:lnTo>
                    <a:pt x="22" y="115"/>
                  </a:lnTo>
                  <a:lnTo>
                    <a:pt x="22" y="115"/>
                  </a:lnTo>
                  <a:lnTo>
                    <a:pt x="22" y="114"/>
                  </a:lnTo>
                  <a:lnTo>
                    <a:pt x="22" y="114"/>
                  </a:lnTo>
                  <a:lnTo>
                    <a:pt x="22" y="114"/>
                  </a:lnTo>
                  <a:lnTo>
                    <a:pt x="22" y="114"/>
                  </a:lnTo>
                  <a:lnTo>
                    <a:pt x="22" y="113"/>
                  </a:lnTo>
                  <a:lnTo>
                    <a:pt x="22" y="113"/>
                  </a:lnTo>
                  <a:lnTo>
                    <a:pt x="23" y="112"/>
                  </a:lnTo>
                  <a:lnTo>
                    <a:pt x="23" y="112"/>
                  </a:lnTo>
                  <a:lnTo>
                    <a:pt x="23" y="111"/>
                  </a:lnTo>
                  <a:lnTo>
                    <a:pt x="23" y="111"/>
                  </a:lnTo>
                  <a:lnTo>
                    <a:pt x="23" y="110"/>
                  </a:lnTo>
                  <a:lnTo>
                    <a:pt x="23" y="109"/>
                  </a:lnTo>
                  <a:lnTo>
                    <a:pt x="23" y="109"/>
                  </a:lnTo>
                  <a:lnTo>
                    <a:pt x="23" y="108"/>
                  </a:lnTo>
                  <a:lnTo>
                    <a:pt x="23" y="107"/>
                  </a:lnTo>
                  <a:lnTo>
                    <a:pt x="24" y="104"/>
                  </a:lnTo>
                  <a:lnTo>
                    <a:pt x="24" y="104"/>
                  </a:lnTo>
                  <a:lnTo>
                    <a:pt x="24" y="103"/>
                  </a:lnTo>
                  <a:lnTo>
                    <a:pt x="24" y="102"/>
                  </a:lnTo>
                  <a:lnTo>
                    <a:pt x="25" y="98"/>
                  </a:lnTo>
                  <a:lnTo>
                    <a:pt x="25" y="92"/>
                  </a:lnTo>
                  <a:lnTo>
                    <a:pt x="25" y="91"/>
                  </a:lnTo>
                  <a:lnTo>
                    <a:pt x="25" y="90"/>
                  </a:lnTo>
                  <a:lnTo>
                    <a:pt x="26" y="88"/>
                  </a:lnTo>
                  <a:lnTo>
                    <a:pt x="26" y="84"/>
                  </a:lnTo>
                  <a:lnTo>
                    <a:pt x="27" y="76"/>
                  </a:lnTo>
                  <a:lnTo>
                    <a:pt x="28" y="58"/>
                  </a:lnTo>
                  <a:lnTo>
                    <a:pt x="28" y="57"/>
                  </a:lnTo>
                  <a:lnTo>
                    <a:pt x="28" y="56"/>
                  </a:lnTo>
                  <a:lnTo>
                    <a:pt x="28" y="53"/>
                  </a:lnTo>
                  <a:lnTo>
                    <a:pt x="29" y="49"/>
                  </a:lnTo>
                  <a:lnTo>
                    <a:pt x="29" y="40"/>
                  </a:lnTo>
                  <a:lnTo>
                    <a:pt x="29" y="39"/>
                  </a:lnTo>
                  <a:lnTo>
                    <a:pt x="30" y="38"/>
                  </a:lnTo>
                  <a:lnTo>
                    <a:pt x="30" y="36"/>
                  </a:lnTo>
                  <a:lnTo>
                    <a:pt x="30" y="32"/>
                  </a:lnTo>
                  <a:lnTo>
                    <a:pt x="31" y="24"/>
                  </a:lnTo>
                  <a:lnTo>
                    <a:pt x="31" y="23"/>
                  </a:lnTo>
                  <a:lnTo>
                    <a:pt x="31" y="22"/>
                  </a:lnTo>
                  <a:lnTo>
                    <a:pt x="31" y="20"/>
                  </a:lnTo>
                  <a:lnTo>
                    <a:pt x="31" y="16"/>
                  </a:lnTo>
                  <a:lnTo>
                    <a:pt x="32" y="16"/>
                  </a:lnTo>
                  <a:lnTo>
                    <a:pt x="32" y="15"/>
                  </a:lnTo>
                  <a:lnTo>
                    <a:pt x="32" y="13"/>
                  </a:lnTo>
                  <a:lnTo>
                    <a:pt x="32" y="10"/>
                  </a:lnTo>
                  <a:lnTo>
                    <a:pt x="32" y="9"/>
                  </a:lnTo>
                  <a:lnTo>
                    <a:pt x="33" y="9"/>
                  </a:lnTo>
                  <a:lnTo>
                    <a:pt x="33" y="8"/>
                  </a:lnTo>
                  <a:lnTo>
                    <a:pt x="33" y="7"/>
                  </a:lnTo>
                  <a:lnTo>
                    <a:pt x="33" y="6"/>
                  </a:lnTo>
                  <a:lnTo>
                    <a:pt x="33" y="5"/>
                  </a:lnTo>
                  <a:lnTo>
                    <a:pt x="33" y="5"/>
                  </a:lnTo>
                  <a:lnTo>
                    <a:pt x="33" y="4"/>
                  </a:lnTo>
                  <a:lnTo>
                    <a:pt x="33" y="4"/>
                  </a:lnTo>
                  <a:lnTo>
                    <a:pt x="33" y="3"/>
                  </a:lnTo>
                  <a:lnTo>
                    <a:pt x="33" y="3"/>
                  </a:lnTo>
                  <a:lnTo>
                    <a:pt x="34" y="2"/>
                  </a:lnTo>
                  <a:lnTo>
                    <a:pt x="34" y="2"/>
                  </a:lnTo>
                  <a:lnTo>
                    <a:pt x="34" y="1"/>
                  </a:lnTo>
                  <a:lnTo>
                    <a:pt x="34" y="1"/>
                  </a:lnTo>
                  <a:lnTo>
                    <a:pt x="34" y="1"/>
                  </a:lnTo>
                  <a:lnTo>
                    <a:pt x="34" y="1"/>
                  </a:lnTo>
                  <a:lnTo>
                    <a:pt x="34" y="0"/>
                  </a:lnTo>
                  <a:lnTo>
                    <a:pt x="34" y="0"/>
                  </a:lnTo>
                  <a:lnTo>
                    <a:pt x="34" y="0"/>
                  </a:lnTo>
                  <a:lnTo>
                    <a:pt x="35" y="0"/>
                  </a:lnTo>
                  <a:lnTo>
                    <a:pt x="35" y="0"/>
                  </a:lnTo>
                  <a:lnTo>
                    <a:pt x="35" y="0"/>
                  </a:lnTo>
                  <a:lnTo>
                    <a:pt x="35" y="0"/>
                  </a:lnTo>
                  <a:lnTo>
                    <a:pt x="35" y="0"/>
                  </a:lnTo>
                  <a:lnTo>
                    <a:pt x="35" y="0"/>
                  </a:lnTo>
                  <a:lnTo>
                    <a:pt x="35" y="0"/>
                  </a:lnTo>
                  <a:lnTo>
                    <a:pt x="35" y="0"/>
                  </a:lnTo>
                  <a:lnTo>
                    <a:pt x="35" y="0"/>
                  </a:lnTo>
                  <a:lnTo>
                    <a:pt x="35" y="0"/>
                  </a:lnTo>
                  <a:lnTo>
                    <a:pt x="35" y="0"/>
                  </a:lnTo>
                  <a:lnTo>
                    <a:pt x="36" y="0"/>
                  </a:lnTo>
                  <a:lnTo>
                    <a:pt x="36" y="0"/>
                  </a:lnTo>
                  <a:lnTo>
                    <a:pt x="36" y="0"/>
                  </a:lnTo>
                  <a:lnTo>
                    <a:pt x="36" y="1"/>
                  </a:lnTo>
                  <a:lnTo>
                    <a:pt x="36" y="1"/>
                  </a:lnTo>
                  <a:lnTo>
                    <a:pt x="36" y="1"/>
                  </a:lnTo>
                  <a:lnTo>
                    <a:pt x="36" y="2"/>
                  </a:lnTo>
                  <a:lnTo>
                    <a:pt x="36" y="2"/>
                  </a:lnTo>
                  <a:lnTo>
                    <a:pt x="36" y="2"/>
                  </a:lnTo>
                  <a:lnTo>
                    <a:pt x="36" y="3"/>
                  </a:lnTo>
                  <a:lnTo>
                    <a:pt x="37" y="3"/>
                  </a:lnTo>
                  <a:lnTo>
                    <a:pt x="37" y="4"/>
                  </a:lnTo>
                  <a:lnTo>
                    <a:pt x="37" y="4"/>
                  </a:lnTo>
                  <a:lnTo>
                    <a:pt x="37" y="5"/>
                  </a:lnTo>
                  <a:lnTo>
                    <a:pt x="37" y="5"/>
                  </a:lnTo>
                  <a:lnTo>
                    <a:pt x="37" y="6"/>
                  </a:lnTo>
                  <a:lnTo>
                    <a:pt x="37" y="7"/>
                  </a:lnTo>
                  <a:lnTo>
                    <a:pt x="37" y="8"/>
                  </a:lnTo>
                  <a:lnTo>
                    <a:pt x="37" y="9"/>
                  </a:lnTo>
                  <a:lnTo>
                    <a:pt x="38" y="9"/>
                  </a:lnTo>
                  <a:lnTo>
                    <a:pt x="38" y="10"/>
                  </a:lnTo>
                  <a:lnTo>
                    <a:pt x="38" y="11"/>
                  </a:lnTo>
                  <a:lnTo>
                    <a:pt x="38" y="14"/>
                  </a:lnTo>
                  <a:lnTo>
                    <a:pt x="38" y="15"/>
                  </a:lnTo>
                  <a:lnTo>
                    <a:pt x="38" y="16"/>
                  </a:lnTo>
                  <a:lnTo>
                    <a:pt x="39" y="17"/>
                  </a:lnTo>
                  <a:lnTo>
                    <a:pt x="39" y="21"/>
                  </a:lnTo>
                  <a:lnTo>
                    <a:pt x="40" y="28"/>
                  </a:lnTo>
                  <a:lnTo>
                    <a:pt x="40" y="29"/>
                  </a:lnTo>
                  <a:lnTo>
                    <a:pt x="40" y="30"/>
                  </a:lnTo>
                  <a:lnTo>
                    <a:pt x="40" y="32"/>
                  </a:lnTo>
                  <a:lnTo>
                    <a:pt x="40" y="37"/>
                  </a:lnTo>
                  <a:lnTo>
                    <a:pt x="41" y="45"/>
                  </a:lnTo>
                  <a:lnTo>
                    <a:pt x="42" y="64"/>
                  </a:lnTo>
                  <a:lnTo>
                    <a:pt x="43" y="65"/>
                  </a:lnTo>
                  <a:lnTo>
                    <a:pt x="43" y="66"/>
                  </a:lnTo>
                  <a:lnTo>
                    <a:pt x="43" y="69"/>
                  </a:lnTo>
                  <a:lnTo>
                    <a:pt x="43" y="74"/>
                  </a:lnTo>
                  <a:lnTo>
                    <a:pt x="44" y="83"/>
                  </a:lnTo>
                  <a:lnTo>
                    <a:pt x="44" y="84"/>
                  </a:lnTo>
                  <a:lnTo>
                    <a:pt x="44" y="85"/>
                  </a:lnTo>
                  <a:lnTo>
                    <a:pt x="44" y="87"/>
                  </a:lnTo>
                  <a:lnTo>
                    <a:pt x="45" y="91"/>
                  </a:lnTo>
                  <a:lnTo>
                    <a:pt x="46" y="99"/>
                  </a:lnTo>
                  <a:lnTo>
                    <a:pt x="46" y="100"/>
                  </a:lnTo>
                  <a:lnTo>
                    <a:pt x="46" y="101"/>
                  </a:lnTo>
                  <a:lnTo>
                    <a:pt x="46" y="102"/>
                  </a:lnTo>
                  <a:lnTo>
                    <a:pt x="46" y="103"/>
                  </a:lnTo>
                  <a:lnTo>
                    <a:pt x="46" y="104"/>
                  </a:lnTo>
                  <a:lnTo>
                    <a:pt x="46" y="105"/>
                  </a:lnTo>
                  <a:lnTo>
                    <a:pt x="46" y="106"/>
                  </a:lnTo>
                  <a:lnTo>
                    <a:pt x="46" y="107"/>
                  </a:lnTo>
                  <a:lnTo>
                    <a:pt x="47" y="108"/>
                  </a:lnTo>
                  <a:lnTo>
                    <a:pt x="47" y="109"/>
                  </a:lnTo>
                  <a:lnTo>
                    <a:pt x="47" y="109"/>
                  </a:lnTo>
                  <a:lnTo>
                    <a:pt x="47" y="110"/>
                  </a:lnTo>
                  <a:lnTo>
                    <a:pt x="47" y="111"/>
                  </a:lnTo>
                  <a:lnTo>
                    <a:pt x="47" y="111"/>
                  </a:lnTo>
                  <a:lnTo>
                    <a:pt x="47" y="112"/>
                  </a:lnTo>
                  <a:lnTo>
                    <a:pt x="47" y="112"/>
                  </a:lnTo>
                  <a:lnTo>
                    <a:pt x="48" y="113"/>
                  </a:lnTo>
                  <a:lnTo>
                    <a:pt x="48" y="113"/>
                  </a:lnTo>
                  <a:lnTo>
                    <a:pt x="48" y="114"/>
                  </a:lnTo>
                  <a:lnTo>
                    <a:pt x="48" y="114"/>
                  </a:lnTo>
                  <a:lnTo>
                    <a:pt x="48" y="114"/>
                  </a:lnTo>
                  <a:lnTo>
                    <a:pt x="48" y="114"/>
                  </a:lnTo>
                  <a:lnTo>
                    <a:pt x="48" y="115"/>
                  </a:lnTo>
                  <a:lnTo>
                    <a:pt x="48" y="115"/>
                  </a:lnTo>
                  <a:lnTo>
                    <a:pt x="48" y="115"/>
                  </a:lnTo>
                  <a:lnTo>
                    <a:pt x="48" y="115"/>
                  </a:lnTo>
                  <a:lnTo>
                    <a:pt x="49" y="115"/>
                  </a:lnTo>
                  <a:lnTo>
                    <a:pt x="49" y="115"/>
                  </a:lnTo>
                  <a:lnTo>
                    <a:pt x="49" y="116"/>
                  </a:lnTo>
                  <a:lnTo>
                    <a:pt x="49" y="116"/>
                  </a:lnTo>
                  <a:lnTo>
                    <a:pt x="49" y="116"/>
                  </a:lnTo>
                  <a:lnTo>
                    <a:pt x="49" y="116"/>
                  </a:lnTo>
                  <a:lnTo>
                    <a:pt x="49" y="116"/>
                  </a:lnTo>
                  <a:lnTo>
                    <a:pt x="49" y="115"/>
                  </a:lnTo>
                  <a:lnTo>
                    <a:pt x="49" y="115"/>
                  </a:lnTo>
                  <a:lnTo>
                    <a:pt x="49" y="115"/>
                  </a:lnTo>
                  <a:lnTo>
                    <a:pt x="50" y="115"/>
                  </a:lnTo>
                  <a:lnTo>
                    <a:pt x="50" y="115"/>
                  </a:lnTo>
                  <a:lnTo>
                    <a:pt x="50" y="115"/>
                  </a:lnTo>
                  <a:lnTo>
                    <a:pt x="50" y="114"/>
                  </a:lnTo>
                  <a:lnTo>
                    <a:pt x="50" y="114"/>
                  </a:lnTo>
                  <a:lnTo>
                    <a:pt x="50" y="114"/>
                  </a:lnTo>
                  <a:lnTo>
                    <a:pt x="50" y="114"/>
                  </a:lnTo>
                  <a:lnTo>
                    <a:pt x="50" y="113"/>
                  </a:lnTo>
                  <a:lnTo>
                    <a:pt x="50" y="113"/>
                  </a:lnTo>
                  <a:lnTo>
                    <a:pt x="50" y="112"/>
                  </a:lnTo>
                  <a:lnTo>
                    <a:pt x="50" y="112"/>
                  </a:lnTo>
                  <a:lnTo>
                    <a:pt x="51" y="111"/>
                  </a:lnTo>
                  <a:lnTo>
                    <a:pt x="51" y="110"/>
                  </a:lnTo>
                  <a:lnTo>
                    <a:pt x="51" y="110"/>
                  </a:lnTo>
                  <a:lnTo>
                    <a:pt x="51" y="109"/>
                  </a:lnTo>
                  <a:lnTo>
                    <a:pt x="51" y="108"/>
                  </a:lnTo>
                  <a:lnTo>
                    <a:pt x="52" y="106"/>
                  </a:lnTo>
                  <a:lnTo>
                    <a:pt x="52" y="105"/>
                  </a:lnTo>
                  <a:lnTo>
                    <a:pt x="52" y="104"/>
                  </a:lnTo>
                  <a:lnTo>
                    <a:pt x="52" y="103"/>
                  </a:lnTo>
                  <a:lnTo>
                    <a:pt x="52" y="100"/>
                  </a:lnTo>
                  <a:lnTo>
                    <a:pt x="52" y="99"/>
                  </a:lnTo>
                  <a:lnTo>
                    <a:pt x="52" y="98"/>
                  </a:lnTo>
                  <a:lnTo>
                    <a:pt x="53" y="96"/>
                  </a:lnTo>
                  <a:lnTo>
                    <a:pt x="53" y="92"/>
                  </a:lnTo>
                  <a:lnTo>
                    <a:pt x="53" y="91"/>
                  </a:lnTo>
                  <a:lnTo>
                    <a:pt x="53" y="90"/>
                  </a:lnTo>
                  <a:lnTo>
                    <a:pt x="53" y="88"/>
                  </a:lnTo>
                  <a:lnTo>
                    <a:pt x="54" y="84"/>
                  </a:lnTo>
                  <a:lnTo>
                    <a:pt x="54" y="75"/>
                  </a:lnTo>
                  <a:lnTo>
                    <a:pt x="55" y="74"/>
                  </a:lnTo>
                  <a:lnTo>
                    <a:pt x="55" y="72"/>
                  </a:lnTo>
                  <a:lnTo>
                    <a:pt x="55" y="70"/>
                  </a:lnTo>
                  <a:lnTo>
                    <a:pt x="55" y="66"/>
                  </a:lnTo>
                  <a:lnTo>
                    <a:pt x="56" y="56"/>
                  </a:lnTo>
                  <a:lnTo>
                    <a:pt x="56" y="55"/>
                  </a:lnTo>
                  <a:lnTo>
                    <a:pt x="56" y="54"/>
                  </a:lnTo>
                  <a:lnTo>
                    <a:pt x="56" y="52"/>
                  </a:lnTo>
                  <a:lnTo>
                    <a:pt x="57" y="47"/>
                  </a:lnTo>
                  <a:lnTo>
                    <a:pt x="57" y="38"/>
                  </a:lnTo>
                  <a:lnTo>
                    <a:pt x="57" y="37"/>
                  </a:lnTo>
                  <a:lnTo>
                    <a:pt x="58" y="36"/>
                  </a:lnTo>
                  <a:lnTo>
                    <a:pt x="58" y="34"/>
                  </a:lnTo>
                  <a:lnTo>
                    <a:pt x="58" y="30"/>
                  </a:lnTo>
                  <a:lnTo>
                    <a:pt x="58" y="29"/>
                  </a:lnTo>
                  <a:lnTo>
                    <a:pt x="58" y="28"/>
                  </a:lnTo>
                  <a:lnTo>
                    <a:pt x="58" y="26"/>
                  </a:lnTo>
                  <a:lnTo>
                    <a:pt x="59" y="22"/>
                  </a:lnTo>
                  <a:lnTo>
                    <a:pt x="59" y="21"/>
                  </a:lnTo>
                  <a:lnTo>
                    <a:pt x="59" y="20"/>
                  </a:lnTo>
                  <a:lnTo>
                    <a:pt x="59" y="19"/>
                  </a:lnTo>
                  <a:lnTo>
                    <a:pt x="59" y="16"/>
                  </a:lnTo>
                  <a:lnTo>
                    <a:pt x="60" y="15"/>
                  </a:lnTo>
                  <a:lnTo>
                    <a:pt x="60" y="14"/>
                  </a:lnTo>
                  <a:lnTo>
                    <a:pt x="60" y="12"/>
                  </a:lnTo>
                  <a:lnTo>
                    <a:pt x="60" y="10"/>
                  </a:lnTo>
                  <a:lnTo>
                    <a:pt x="60" y="9"/>
                  </a:lnTo>
                  <a:lnTo>
                    <a:pt x="60" y="8"/>
                  </a:lnTo>
                  <a:lnTo>
                    <a:pt x="60" y="7"/>
                  </a:lnTo>
                  <a:lnTo>
                    <a:pt x="61" y="6"/>
                  </a:lnTo>
                  <a:lnTo>
                    <a:pt x="61" y="6"/>
                  </a:lnTo>
                  <a:lnTo>
                    <a:pt x="61" y="5"/>
                  </a:lnTo>
                  <a:lnTo>
                    <a:pt x="61" y="4"/>
                  </a:lnTo>
                  <a:lnTo>
                    <a:pt x="61" y="4"/>
                  </a:lnTo>
                  <a:lnTo>
                    <a:pt x="61" y="3"/>
                  </a:lnTo>
                  <a:lnTo>
                    <a:pt x="61" y="3"/>
                  </a:lnTo>
                  <a:lnTo>
                    <a:pt x="61" y="2"/>
                  </a:lnTo>
                  <a:lnTo>
                    <a:pt x="62" y="2"/>
                  </a:lnTo>
                  <a:lnTo>
                    <a:pt x="62" y="2"/>
                  </a:lnTo>
                  <a:lnTo>
                    <a:pt x="62" y="1"/>
                  </a:lnTo>
                  <a:lnTo>
                    <a:pt x="62" y="1"/>
                  </a:lnTo>
                  <a:lnTo>
                    <a:pt x="62" y="1"/>
                  </a:lnTo>
                  <a:lnTo>
                    <a:pt x="62" y="0"/>
                  </a:lnTo>
                  <a:lnTo>
                    <a:pt x="62" y="0"/>
                  </a:lnTo>
                  <a:lnTo>
                    <a:pt x="62" y="0"/>
                  </a:lnTo>
                  <a:lnTo>
                    <a:pt x="62" y="0"/>
                  </a:lnTo>
                  <a:lnTo>
                    <a:pt x="62" y="0"/>
                  </a:lnTo>
                  <a:lnTo>
                    <a:pt x="62"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4" y="2"/>
                  </a:lnTo>
                  <a:lnTo>
                    <a:pt x="64" y="2"/>
                  </a:lnTo>
                  <a:lnTo>
                    <a:pt x="64" y="2"/>
                  </a:lnTo>
                  <a:lnTo>
                    <a:pt x="64" y="3"/>
                  </a:lnTo>
                  <a:lnTo>
                    <a:pt x="64" y="4"/>
                  </a:lnTo>
                  <a:lnTo>
                    <a:pt x="64" y="4"/>
                  </a:lnTo>
                  <a:lnTo>
                    <a:pt x="65" y="5"/>
                  </a:lnTo>
                  <a:lnTo>
                    <a:pt x="65" y="6"/>
                  </a:lnTo>
                  <a:lnTo>
                    <a:pt x="65" y="6"/>
                  </a:lnTo>
                  <a:lnTo>
                    <a:pt x="65" y="7"/>
                  </a:lnTo>
                  <a:lnTo>
                    <a:pt x="65" y="8"/>
                  </a:lnTo>
                  <a:lnTo>
                    <a:pt x="65" y="9"/>
                  </a:lnTo>
                  <a:lnTo>
                    <a:pt x="65" y="10"/>
                  </a:lnTo>
                  <a:lnTo>
                    <a:pt x="66" y="11"/>
                  </a:lnTo>
                  <a:lnTo>
                    <a:pt x="66" y="12"/>
                  </a:lnTo>
                  <a:lnTo>
                    <a:pt x="66" y="13"/>
                  </a:lnTo>
                  <a:lnTo>
                    <a:pt x="66" y="16"/>
                  </a:lnTo>
                  <a:lnTo>
                    <a:pt x="66" y="17"/>
                  </a:lnTo>
                  <a:lnTo>
                    <a:pt x="66" y="18"/>
                  </a:lnTo>
                  <a:lnTo>
                    <a:pt x="66" y="20"/>
                  </a:lnTo>
                  <a:lnTo>
                    <a:pt x="67" y="24"/>
                  </a:lnTo>
                  <a:lnTo>
                    <a:pt x="68" y="32"/>
                  </a:lnTo>
                  <a:lnTo>
                    <a:pt x="69" y="49"/>
                  </a:lnTo>
                  <a:lnTo>
                    <a:pt x="69" y="50"/>
                  </a:lnTo>
                  <a:lnTo>
                    <a:pt x="69" y="52"/>
                  </a:lnTo>
                  <a:lnTo>
                    <a:pt x="69" y="54"/>
                  </a:lnTo>
                  <a:lnTo>
                    <a:pt x="70" y="59"/>
                  </a:lnTo>
                  <a:lnTo>
                    <a:pt x="70" y="68"/>
                  </a:lnTo>
                  <a:lnTo>
                    <a:pt x="70" y="69"/>
                  </a:lnTo>
                  <a:lnTo>
                    <a:pt x="71" y="70"/>
                  </a:lnTo>
                  <a:lnTo>
                    <a:pt x="71" y="73"/>
                  </a:lnTo>
                  <a:lnTo>
                    <a:pt x="71" y="77"/>
                  </a:lnTo>
                  <a:lnTo>
                    <a:pt x="72" y="86"/>
                  </a:lnTo>
                  <a:lnTo>
                    <a:pt x="72" y="87"/>
                  </a:lnTo>
                  <a:lnTo>
                    <a:pt x="72" y="88"/>
                  </a:lnTo>
                  <a:lnTo>
                    <a:pt x="72" y="90"/>
                  </a:lnTo>
                  <a:lnTo>
                    <a:pt x="72" y="93"/>
                  </a:lnTo>
                  <a:lnTo>
                    <a:pt x="73" y="94"/>
                  </a:lnTo>
                  <a:lnTo>
                    <a:pt x="73" y="95"/>
                  </a:lnTo>
                  <a:lnTo>
                    <a:pt x="73" y="97"/>
                  </a:lnTo>
                  <a:lnTo>
                    <a:pt x="73" y="100"/>
                  </a:lnTo>
                  <a:lnTo>
                    <a:pt x="73" y="101"/>
                  </a:lnTo>
                  <a:lnTo>
                    <a:pt x="73" y="102"/>
                  </a:lnTo>
                  <a:lnTo>
                    <a:pt x="74" y="103"/>
                  </a:lnTo>
                  <a:lnTo>
                    <a:pt x="74" y="104"/>
                  </a:lnTo>
                  <a:lnTo>
                    <a:pt x="74" y="104"/>
                  </a:lnTo>
                  <a:lnTo>
                    <a:pt x="74" y="106"/>
                  </a:lnTo>
                  <a:lnTo>
                    <a:pt x="74" y="106"/>
                  </a:lnTo>
                  <a:lnTo>
                    <a:pt x="74" y="107"/>
                  </a:lnTo>
                  <a:lnTo>
                    <a:pt x="74" y="108"/>
                  </a:lnTo>
                  <a:lnTo>
                    <a:pt x="75" y="110"/>
                  </a:lnTo>
                  <a:lnTo>
                    <a:pt x="75" y="111"/>
                  </a:lnTo>
                  <a:lnTo>
                    <a:pt x="75" y="111"/>
                  </a:lnTo>
                  <a:lnTo>
                    <a:pt x="75" y="112"/>
                  </a:lnTo>
                  <a:lnTo>
                    <a:pt x="75" y="112"/>
                  </a:lnTo>
                  <a:lnTo>
                    <a:pt x="75" y="113"/>
                  </a:lnTo>
                  <a:lnTo>
                    <a:pt x="75" y="113"/>
                  </a:lnTo>
                  <a:lnTo>
                    <a:pt x="75" y="114"/>
                  </a:lnTo>
                  <a:lnTo>
                    <a:pt x="75" y="114"/>
                  </a:lnTo>
                  <a:lnTo>
                    <a:pt x="76" y="114"/>
                  </a:lnTo>
                  <a:lnTo>
                    <a:pt x="76" y="114"/>
                  </a:lnTo>
                  <a:lnTo>
                    <a:pt x="76" y="115"/>
                  </a:lnTo>
                  <a:lnTo>
                    <a:pt x="76" y="115"/>
                  </a:lnTo>
                  <a:lnTo>
                    <a:pt x="76" y="115"/>
                  </a:lnTo>
                  <a:lnTo>
                    <a:pt x="76" y="115"/>
                  </a:lnTo>
                  <a:lnTo>
                    <a:pt x="76" y="115"/>
                  </a:lnTo>
                  <a:lnTo>
                    <a:pt x="76" y="115"/>
                  </a:lnTo>
                  <a:lnTo>
                    <a:pt x="76" y="116"/>
                  </a:lnTo>
                  <a:lnTo>
                    <a:pt x="76" y="116"/>
                  </a:lnTo>
                  <a:lnTo>
                    <a:pt x="76" y="116"/>
                  </a:lnTo>
                  <a:lnTo>
                    <a:pt x="76" y="116"/>
                  </a:lnTo>
                  <a:lnTo>
                    <a:pt x="76" y="116"/>
                  </a:lnTo>
                  <a:lnTo>
                    <a:pt x="77" y="116"/>
                  </a:lnTo>
                  <a:lnTo>
                    <a:pt x="77" y="115"/>
                  </a:lnTo>
                  <a:lnTo>
                    <a:pt x="77" y="115"/>
                  </a:lnTo>
                  <a:lnTo>
                    <a:pt x="77" y="115"/>
                  </a:lnTo>
                  <a:lnTo>
                    <a:pt x="77" y="115"/>
                  </a:lnTo>
                  <a:lnTo>
                    <a:pt x="77" y="115"/>
                  </a:lnTo>
                  <a:lnTo>
                    <a:pt x="77" y="115"/>
                  </a:lnTo>
                  <a:lnTo>
                    <a:pt x="77" y="115"/>
                  </a:lnTo>
                  <a:lnTo>
                    <a:pt x="77" y="114"/>
                  </a:lnTo>
                  <a:lnTo>
                    <a:pt x="77" y="114"/>
                  </a:lnTo>
                  <a:lnTo>
                    <a:pt x="78" y="114"/>
                  </a:lnTo>
                  <a:lnTo>
                    <a:pt x="78" y="114"/>
                  </a:lnTo>
                  <a:lnTo>
                    <a:pt x="78" y="113"/>
                  </a:lnTo>
                  <a:lnTo>
                    <a:pt x="78" y="113"/>
                  </a:lnTo>
                  <a:lnTo>
                    <a:pt x="78" y="112"/>
                  </a:lnTo>
                  <a:lnTo>
                    <a:pt x="78" y="112"/>
                  </a:lnTo>
                  <a:lnTo>
                    <a:pt x="78" y="111"/>
                  </a:lnTo>
                  <a:lnTo>
                    <a:pt x="78" y="110"/>
                  </a:lnTo>
                  <a:lnTo>
                    <a:pt x="78" y="109"/>
                  </a:lnTo>
                  <a:lnTo>
                    <a:pt x="79" y="107"/>
                  </a:lnTo>
                  <a:lnTo>
                    <a:pt x="79" y="106"/>
                  </a:lnTo>
                  <a:lnTo>
                    <a:pt x="79" y="106"/>
                  </a:lnTo>
                  <a:lnTo>
                    <a:pt x="79" y="104"/>
                  </a:lnTo>
                  <a:lnTo>
                    <a:pt x="80" y="101"/>
                  </a:lnTo>
                  <a:lnTo>
                    <a:pt x="80" y="100"/>
                  </a:lnTo>
                  <a:lnTo>
                    <a:pt x="80" y="99"/>
                  </a:lnTo>
                  <a:lnTo>
                    <a:pt x="80" y="98"/>
                  </a:lnTo>
                  <a:lnTo>
                    <a:pt x="80" y="94"/>
                  </a:lnTo>
                  <a:lnTo>
                    <a:pt x="80" y="93"/>
                  </a:lnTo>
                  <a:lnTo>
                    <a:pt x="80" y="92"/>
                  </a:lnTo>
                  <a:lnTo>
                    <a:pt x="81" y="90"/>
                  </a:lnTo>
                  <a:lnTo>
                    <a:pt x="81" y="86"/>
                  </a:lnTo>
                  <a:lnTo>
                    <a:pt x="82" y="76"/>
                  </a:lnTo>
                  <a:lnTo>
                    <a:pt x="83" y="57"/>
                  </a:lnTo>
                  <a:lnTo>
                    <a:pt x="83" y="56"/>
                  </a:lnTo>
                  <a:lnTo>
                    <a:pt x="84" y="54"/>
                  </a:lnTo>
                  <a:lnTo>
                    <a:pt x="84" y="52"/>
                  </a:lnTo>
                  <a:lnTo>
                    <a:pt x="84" y="47"/>
                  </a:lnTo>
                  <a:lnTo>
                    <a:pt x="85" y="38"/>
                  </a:lnTo>
                  <a:lnTo>
                    <a:pt x="85" y="37"/>
                  </a:lnTo>
                  <a:lnTo>
                    <a:pt x="85" y="36"/>
                  </a:lnTo>
                  <a:lnTo>
                    <a:pt x="85" y="34"/>
                  </a:lnTo>
                  <a:lnTo>
                    <a:pt x="85" y="30"/>
                  </a:lnTo>
                  <a:lnTo>
                    <a:pt x="86" y="22"/>
                  </a:lnTo>
                  <a:lnTo>
                    <a:pt x="86" y="21"/>
                  </a:lnTo>
                  <a:lnTo>
                    <a:pt x="86" y="20"/>
                  </a:lnTo>
                  <a:lnTo>
                    <a:pt x="86" y="18"/>
                  </a:lnTo>
                  <a:lnTo>
                    <a:pt x="87" y="15"/>
                  </a:lnTo>
                  <a:lnTo>
                    <a:pt x="87" y="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8" name="Freeform 80"/>
            <p:cNvSpPr>
              <a:spLocks/>
            </p:cNvSpPr>
            <p:nvPr/>
          </p:nvSpPr>
          <p:spPr bwMode="auto">
            <a:xfrm>
              <a:off x="4316" y="2186"/>
              <a:ext cx="82" cy="116"/>
            </a:xfrm>
            <a:custGeom>
              <a:avLst/>
              <a:gdLst/>
              <a:ahLst/>
              <a:cxnLst>
                <a:cxn ang="0">
                  <a:pos x="1" y="6"/>
                </a:cxn>
                <a:cxn ang="0">
                  <a:pos x="2" y="2"/>
                </a:cxn>
                <a:cxn ang="0">
                  <a:pos x="3" y="0"/>
                </a:cxn>
                <a:cxn ang="0">
                  <a:pos x="3" y="0"/>
                </a:cxn>
                <a:cxn ang="0">
                  <a:pos x="4" y="1"/>
                </a:cxn>
                <a:cxn ang="0">
                  <a:pos x="5" y="6"/>
                </a:cxn>
                <a:cxn ang="0">
                  <a:pos x="6" y="14"/>
                </a:cxn>
                <a:cxn ang="0">
                  <a:pos x="8" y="36"/>
                </a:cxn>
                <a:cxn ang="0">
                  <a:pos x="11" y="73"/>
                </a:cxn>
                <a:cxn ang="0">
                  <a:pos x="13" y="91"/>
                </a:cxn>
                <a:cxn ang="0">
                  <a:pos x="14" y="105"/>
                </a:cxn>
                <a:cxn ang="0">
                  <a:pos x="15" y="111"/>
                </a:cxn>
                <a:cxn ang="0">
                  <a:pos x="16" y="114"/>
                </a:cxn>
                <a:cxn ang="0">
                  <a:pos x="16" y="116"/>
                </a:cxn>
                <a:cxn ang="0">
                  <a:pos x="17" y="115"/>
                </a:cxn>
                <a:cxn ang="0">
                  <a:pos x="18" y="113"/>
                </a:cxn>
                <a:cxn ang="0">
                  <a:pos x="19" y="109"/>
                </a:cxn>
                <a:cxn ang="0">
                  <a:pos x="20" y="99"/>
                </a:cxn>
                <a:cxn ang="0">
                  <a:pos x="23" y="67"/>
                </a:cxn>
                <a:cxn ang="0">
                  <a:pos x="25" y="38"/>
                </a:cxn>
                <a:cxn ang="0">
                  <a:pos x="27" y="18"/>
                </a:cxn>
                <a:cxn ang="0">
                  <a:pos x="28" y="8"/>
                </a:cxn>
                <a:cxn ang="0">
                  <a:pos x="29" y="3"/>
                </a:cxn>
                <a:cxn ang="0">
                  <a:pos x="30" y="0"/>
                </a:cxn>
                <a:cxn ang="0">
                  <a:pos x="30" y="0"/>
                </a:cxn>
                <a:cxn ang="0">
                  <a:pos x="31" y="1"/>
                </a:cxn>
                <a:cxn ang="0">
                  <a:pos x="32" y="4"/>
                </a:cxn>
                <a:cxn ang="0">
                  <a:pos x="33" y="12"/>
                </a:cxn>
                <a:cxn ang="0">
                  <a:pos x="34" y="28"/>
                </a:cxn>
                <a:cxn ang="0">
                  <a:pos x="38" y="75"/>
                </a:cxn>
                <a:cxn ang="0">
                  <a:pos x="40" y="97"/>
                </a:cxn>
                <a:cxn ang="0">
                  <a:pos x="41" y="107"/>
                </a:cxn>
                <a:cxn ang="0">
                  <a:pos x="42" y="112"/>
                </a:cxn>
                <a:cxn ang="0">
                  <a:pos x="43" y="115"/>
                </a:cxn>
                <a:cxn ang="0">
                  <a:pos x="44" y="116"/>
                </a:cxn>
                <a:cxn ang="0">
                  <a:pos x="44" y="114"/>
                </a:cxn>
                <a:cxn ang="0">
                  <a:pos x="45" y="111"/>
                </a:cxn>
                <a:cxn ang="0">
                  <a:pos x="46" y="103"/>
                </a:cxn>
                <a:cxn ang="0">
                  <a:pos x="49" y="74"/>
                </a:cxn>
                <a:cxn ang="0">
                  <a:pos x="51" y="48"/>
                </a:cxn>
                <a:cxn ang="0">
                  <a:pos x="53" y="23"/>
                </a:cxn>
                <a:cxn ang="0">
                  <a:pos x="54" y="10"/>
                </a:cxn>
                <a:cxn ang="0">
                  <a:pos x="55" y="4"/>
                </a:cxn>
                <a:cxn ang="0">
                  <a:pos x="56" y="1"/>
                </a:cxn>
                <a:cxn ang="0">
                  <a:pos x="57" y="0"/>
                </a:cxn>
                <a:cxn ang="0">
                  <a:pos x="57" y="0"/>
                </a:cxn>
                <a:cxn ang="0">
                  <a:pos x="58" y="2"/>
                </a:cxn>
                <a:cxn ang="0">
                  <a:pos x="59" y="9"/>
                </a:cxn>
                <a:cxn ang="0">
                  <a:pos x="61" y="22"/>
                </a:cxn>
                <a:cxn ang="0">
                  <a:pos x="64" y="60"/>
                </a:cxn>
                <a:cxn ang="0">
                  <a:pos x="66" y="93"/>
                </a:cxn>
                <a:cxn ang="0">
                  <a:pos x="68" y="107"/>
                </a:cxn>
                <a:cxn ang="0">
                  <a:pos x="69" y="112"/>
                </a:cxn>
                <a:cxn ang="0">
                  <a:pos x="69" y="115"/>
                </a:cxn>
                <a:cxn ang="0">
                  <a:pos x="70" y="116"/>
                </a:cxn>
                <a:cxn ang="0">
                  <a:pos x="71" y="114"/>
                </a:cxn>
                <a:cxn ang="0">
                  <a:pos x="72" y="110"/>
                </a:cxn>
                <a:cxn ang="0">
                  <a:pos x="73" y="102"/>
                </a:cxn>
                <a:cxn ang="0">
                  <a:pos x="75" y="79"/>
                </a:cxn>
                <a:cxn ang="0">
                  <a:pos x="78" y="38"/>
                </a:cxn>
                <a:cxn ang="0">
                  <a:pos x="80" y="20"/>
                </a:cxn>
                <a:cxn ang="0">
                  <a:pos x="81" y="7"/>
                </a:cxn>
              </a:cxnLst>
              <a:rect l="0" t="0" r="r" b="b"/>
              <a:pathLst>
                <a:path w="82" h="116">
                  <a:moveTo>
                    <a:pt x="0" y="14"/>
                  </a:moveTo>
                  <a:lnTo>
                    <a:pt x="0" y="14"/>
                  </a:lnTo>
                  <a:lnTo>
                    <a:pt x="0" y="12"/>
                  </a:lnTo>
                  <a:lnTo>
                    <a:pt x="1" y="9"/>
                  </a:lnTo>
                  <a:lnTo>
                    <a:pt x="1" y="9"/>
                  </a:lnTo>
                  <a:lnTo>
                    <a:pt x="1" y="8"/>
                  </a:lnTo>
                  <a:lnTo>
                    <a:pt x="1" y="7"/>
                  </a:lnTo>
                  <a:lnTo>
                    <a:pt x="1" y="6"/>
                  </a:lnTo>
                  <a:lnTo>
                    <a:pt x="1" y="6"/>
                  </a:lnTo>
                  <a:lnTo>
                    <a:pt x="1" y="5"/>
                  </a:lnTo>
                  <a:lnTo>
                    <a:pt x="1" y="4"/>
                  </a:lnTo>
                  <a:lnTo>
                    <a:pt x="1" y="4"/>
                  </a:lnTo>
                  <a:lnTo>
                    <a:pt x="1" y="3"/>
                  </a:lnTo>
                  <a:lnTo>
                    <a:pt x="2" y="3"/>
                  </a:lnTo>
                  <a:lnTo>
                    <a:pt x="2" y="3"/>
                  </a:lnTo>
                  <a:lnTo>
                    <a:pt x="2" y="2"/>
                  </a:lnTo>
                  <a:lnTo>
                    <a:pt x="2" y="2"/>
                  </a:lnTo>
                  <a:lnTo>
                    <a:pt x="2" y="1"/>
                  </a:lnTo>
                  <a:lnTo>
                    <a:pt x="2" y="1"/>
                  </a:lnTo>
                  <a:lnTo>
                    <a:pt x="2" y="1"/>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1"/>
                  </a:lnTo>
                  <a:lnTo>
                    <a:pt x="4" y="1"/>
                  </a:lnTo>
                  <a:lnTo>
                    <a:pt x="4" y="1"/>
                  </a:lnTo>
                  <a:lnTo>
                    <a:pt x="4" y="2"/>
                  </a:lnTo>
                  <a:lnTo>
                    <a:pt x="4" y="2"/>
                  </a:lnTo>
                  <a:lnTo>
                    <a:pt x="4" y="2"/>
                  </a:lnTo>
                  <a:lnTo>
                    <a:pt x="5" y="3"/>
                  </a:lnTo>
                  <a:lnTo>
                    <a:pt x="5" y="4"/>
                  </a:lnTo>
                  <a:lnTo>
                    <a:pt x="5" y="4"/>
                  </a:lnTo>
                  <a:lnTo>
                    <a:pt x="5" y="5"/>
                  </a:lnTo>
                  <a:lnTo>
                    <a:pt x="5" y="6"/>
                  </a:lnTo>
                  <a:lnTo>
                    <a:pt x="5" y="6"/>
                  </a:lnTo>
                  <a:lnTo>
                    <a:pt x="5" y="8"/>
                  </a:lnTo>
                  <a:lnTo>
                    <a:pt x="5" y="8"/>
                  </a:lnTo>
                  <a:lnTo>
                    <a:pt x="5" y="9"/>
                  </a:lnTo>
                  <a:lnTo>
                    <a:pt x="6" y="10"/>
                  </a:lnTo>
                  <a:lnTo>
                    <a:pt x="6" y="11"/>
                  </a:lnTo>
                  <a:lnTo>
                    <a:pt x="6" y="12"/>
                  </a:lnTo>
                  <a:lnTo>
                    <a:pt x="6" y="14"/>
                  </a:lnTo>
                  <a:lnTo>
                    <a:pt x="7" y="17"/>
                  </a:lnTo>
                  <a:lnTo>
                    <a:pt x="7" y="18"/>
                  </a:lnTo>
                  <a:lnTo>
                    <a:pt x="7" y="19"/>
                  </a:lnTo>
                  <a:lnTo>
                    <a:pt x="7" y="21"/>
                  </a:lnTo>
                  <a:lnTo>
                    <a:pt x="7" y="25"/>
                  </a:lnTo>
                  <a:lnTo>
                    <a:pt x="8" y="34"/>
                  </a:lnTo>
                  <a:lnTo>
                    <a:pt x="8" y="35"/>
                  </a:lnTo>
                  <a:lnTo>
                    <a:pt x="8" y="36"/>
                  </a:lnTo>
                  <a:lnTo>
                    <a:pt x="8" y="38"/>
                  </a:lnTo>
                  <a:lnTo>
                    <a:pt x="9" y="43"/>
                  </a:lnTo>
                  <a:lnTo>
                    <a:pt x="9" y="53"/>
                  </a:lnTo>
                  <a:lnTo>
                    <a:pt x="10" y="54"/>
                  </a:lnTo>
                  <a:lnTo>
                    <a:pt x="10" y="56"/>
                  </a:lnTo>
                  <a:lnTo>
                    <a:pt x="10" y="58"/>
                  </a:lnTo>
                  <a:lnTo>
                    <a:pt x="10" y="63"/>
                  </a:lnTo>
                  <a:lnTo>
                    <a:pt x="11" y="73"/>
                  </a:lnTo>
                  <a:lnTo>
                    <a:pt x="11" y="74"/>
                  </a:lnTo>
                  <a:lnTo>
                    <a:pt x="11" y="75"/>
                  </a:lnTo>
                  <a:lnTo>
                    <a:pt x="11" y="78"/>
                  </a:lnTo>
                  <a:lnTo>
                    <a:pt x="12" y="82"/>
                  </a:lnTo>
                  <a:lnTo>
                    <a:pt x="12" y="83"/>
                  </a:lnTo>
                  <a:lnTo>
                    <a:pt x="12" y="84"/>
                  </a:lnTo>
                  <a:lnTo>
                    <a:pt x="12" y="87"/>
                  </a:lnTo>
                  <a:lnTo>
                    <a:pt x="13" y="91"/>
                  </a:lnTo>
                  <a:lnTo>
                    <a:pt x="13" y="92"/>
                  </a:lnTo>
                  <a:lnTo>
                    <a:pt x="13" y="93"/>
                  </a:lnTo>
                  <a:lnTo>
                    <a:pt x="13" y="95"/>
                  </a:lnTo>
                  <a:lnTo>
                    <a:pt x="13" y="98"/>
                  </a:lnTo>
                  <a:lnTo>
                    <a:pt x="13" y="99"/>
                  </a:lnTo>
                  <a:lnTo>
                    <a:pt x="13" y="100"/>
                  </a:lnTo>
                  <a:lnTo>
                    <a:pt x="14" y="102"/>
                  </a:lnTo>
                  <a:lnTo>
                    <a:pt x="14" y="105"/>
                  </a:lnTo>
                  <a:lnTo>
                    <a:pt x="14" y="106"/>
                  </a:lnTo>
                  <a:lnTo>
                    <a:pt x="14" y="106"/>
                  </a:lnTo>
                  <a:lnTo>
                    <a:pt x="14" y="108"/>
                  </a:lnTo>
                  <a:lnTo>
                    <a:pt x="14" y="108"/>
                  </a:lnTo>
                  <a:lnTo>
                    <a:pt x="15" y="109"/>
                  </a:lnTo>
                  <a:lnTo>
                    <a:pt x="15" y="110"/>
                  </a:lnTo>
                  <a:lnTo>
                    <a:pt x="15" y="110"/>
                  </a:lnTo>
                  <a:lnTo>
                    <a:pt x="15" y="111"/>
                  </a:lnTo>
                  <a:lnTo>
                    <a:pt x="15" y="112"/>
                  </a:lnTo>
                  <a:lnTo>
                    <a:pt x="15" y="112"/>
                  </a:lnTo>
                  <a:lnTo>
                    <a:pt x="15" y="112"/>
                  </a:lnTo>
                  <a:lnTo>
                    <a:pt x="15" y="113"/>
                  </a:lnTo>
                  <a:lnTo>
                    <a:pt x="16" y="114"/>
                  </a:lnTo>
                  <a:lnTo>
                    <a:pt x="16" y="114"/>
                  </a:lnTo>
                  <a:lnTo>
                    <a:pt x="16" y="114"/>
                  </a:lnTo>
                  <a:lnTo>
                    <a:pt x="16" y="114"/>
                  </a:lnTo>
                  <a:lnTo>
                    <a:pt x="16" y="114"/>
                  </a:lnTo>
                  <a:lnTo>
                    <a:pt x="16" y="115"/>
                  </a:lnTo>
                  <a:lnTo>
                    <a:pt x="16" y="115"/>
                  </a:lnTo>
                  <a:lnTo>
                    <a:pt x="16" y="115"/>
                  </a:lnTo>
                  <a:lnTo>
                    <a:pt x="16" y="115"/>
                  </a:lnTo>
                  <a:lnTo>
                    <a:pt x="16" y="115"/>
                  </a:lnTo>
                  <a:lnTo>
                    <a:pt x="16" y="115"/>
                  </a:lnTo>
                  <a:lnTo>
                    <a:pt x="16" y="116"/>
                  </a:lnTo>
                  <a:lnTo>
                    <a:pt x="17" y="116"/>
                  </a:lnTo>
                  <a:lnTo>
                    <a:pt x="17" y="116"/>
                  </a:lnTo>
                  <a:lnTo>
                    <a:pt x="17" y="116"/>
                  </a:lnTo>
                  <a:lnTo>
                    <a:pt x="17" y="116"/>
                  </a:lnTo>
                  <a:lnTo>
                    <a:pt x="17" y="116"/>
                  </a:lnTo>
                  <a:lnTo>
                    <a:pt x="17" y="115"/>
                  </a:lnTo>
                  <a:lnTo>
                    <a:pt x="17" y="115"/>
                  </a:lnTo>
                  <a:lnTo>
                    <a:pt x="17" y="115"/>
                  </a:lnTo>
                  <a:lnTo>
                    <a:pt x="17" y="115"/>
                  </a:lnTo>
                  <a:lnTo>
                    <a:pt x="17" y="115"/>
                  </a:lnTo>
                  <a:lnTo>
                    <a:pt x="17" y="115"/>
                  </a:lnTo>
                  <a:lnTo>
                    <a:pt x="18" y="114"/>
                  </a:lnTo>
                  <a:lnTo>
                    <a:pt x="18" y="114"/>
                  </a:lnTo>
                  <a:lnTo>
                    <a:pt x="18" y="114"/>
                  </a:lnTo>
                  <a:lnTo>
                    <a:pt x="18" y="114"/>
                  </a:lnTo>
                  <a:lnTo>
                    <a:pt x="18" y="113"/>
                  </a:lnTo>
                  <a:lnTo>
                    <a:pt x="18" y="113"/>
                  </a:lnTo>
                  <a:lnTo>
                    <a:pt x="18" y="113"/>
                  </a:lnTo>
                  <a:lnTo>
                    <a:pt x="18" y="112"/>
                  </a:lnTo>
                  <a:lnTo>
                    <a:pt x="18" y="112"/>
                  </a:lnTo>
                  <a:lnTo>
                    <a:pt x="18" y="111"/>
                  </a:lnTo>
                  <a:lnTo>
                    <a:pt x="19" y="110"/>
                  </a:lnTo>
                  <a:lnTo>
                    <a:pt x="19" y="110"/>
                  </a:lnTo>
                  <a:lnTo>
                    <a:pt x="19" y="109"/>
                  </a:lnTo>
                  <a:lnTo>
                    <a:pt x="19" y="108"/>
                  </a:lnTo>
                  <a:lnTo>
                    <a:pt x="19" y="107"/>
                  </a:lnTo>
                  <a:lnTo>
                    <a:pt x="19" y="107"/>
                  </a:lnTo>
                  <a:lnTo>
                    <a:pt x="19" y="105"/>
                  </a:lnTo>
                  <a:lnTo>
                    <a:pt x="20" y="103"/>
                  </a:lnTo>
                  <a:lnTo>
                    <a:pt x="20" y="102"/>
                  </a:lnTo>
                  <a:lnTo>
                    <a:pt x="20" y="101"/>
                  </a:lnTo>
                  <a:lnTo>
                    <a:pt x="20" y="99"/>
                  </a:lnTo>
                  <a:lnTo>
                    <a:pt x="20" y="96"/>
                  </a:lnTo>
                  <a:lnTo>
                    <a:pt x="21" y="87"/>
                  </a:lnTo>
                  <a:lnTo>
                    <a:pt x="21" y="86"/>
                  </a:lnTo>
                  <a:lnTo>
                    <a:pt x="21" y="85"/>
                  </a:lnTo>
                  <a:lnTo>
                    <a:pt x="22" y="83"/>
                  </a:lnTo>
                  <a:lnTo>
                    <a:pt x="22" y="78"/>
                  </a:lnTo>
                  <a:lnTo>
                    <a:pt x="23" y="68"/>
                  </a:lnTo>
                  <a:lnTo>
                    <a:pt x="23" y="67"/>
                  </a:lnTo>
                  <a:lnTo>
                    <a:pt x="23" y="66"/>
                  </a:lnTo>
                  <a:lnTo>
                    <a:pt x="23" y="63"/>
                  </a:lnTo>
                  <a:lnTo>
                    <a:pt x="23" y="58"/>
                  </a:lnTo>
                  <a:lnTo>
                    <a:pt x="24" y="48"/>
                  </a:lnTo>
                  <a:lnTo>
                    <a:pt x="24" y="47"/>
                  </a:lnTo>
                  <a:lnTo>
                    <a:pt x="24" y="46"/>
                  </a:lnTo>
                  <a:lnTo>
                    <a:pt x="24" y="43"/>
                  </a:lnTo>
                  <a:lnTo>
                    <a:pt x="25" y="38"/>
                  </a:lnTo>
                  <a:lnTo>
                    <a:pt x="26" y="29"/>
                  </a:lnTo>
                  <a:lnTo>
                    <a:pt x="26" y="28"/>
                  </a:lnTo>
                  <a:lnTo>
                    <a:pt x="26" y="27"/>
                  </a:lnTo>
                  <a:lnTo>
                    <a:pt x="26" y="25"/>
                  </a:lnTo>
                  <a:lnTo>
                    <a:pt x="26" y="21"/>
                  </a:lnTo>
                  <a:lnTo>
                    <a:pt x="26" y="20"/>
                  </a:lnTo>
                  <a:lnTo>
                    <a:pt x="26" y="19"/>
                  </a:lnTo>
                  <a:lnTo>
                    <a:pt x="27" y="18"/>
                  </a:lnTo>
                  <a:lnTo>
                    <a:pt x="27" y="14"/>
                  </a:lnTo>
                  <a:lnTo>
                    <a:pt x="27" y="13"/>
                  </a:lnTo>
                  <a:lnTo>
                    <a:pt x="27" y="13"/>
                  </a:lnTo>
                  <a:lnTo>
                    <a:pt x="27" y="11"/>
                  </a:lnTo>
                  <a:lnTo>
                    <a:pt x="28" y="10"/>
                  </a:lnTo>
                  <a:lnTo>
                    <a:pt x="28" y="10"/>
                  </a:lnTo>
                  <a:lnTo>
                    <a:pt x="28" y="8"/>
                  </a:lnTo>
                  <a:lnTo>
                    <a:pt x="28" y="8"/>
                  </a:lnTo>
                  <a:lnTo>
                    <a:pt x="28" y="7"/>
                  </a:lnTo>
                  <a:lnTo>
                    <a:pt x="28" y="6"/>
                  </a:lnTo>
                  <a:lnTo>
                    <a:pt x="28" y="6"/>
                  </a:lnTo>
                  <a:lnTo>
                    <a:pt x="28" y="5"/>
                  </a:lnTo>
                  <a:lnTo>
                    <a:pt x="28" y="4"/>
                  </a:lnTo>
                  <a:lnTo>
                    <a:pt x="28" y="4"/>
                  </a:lnTo>
                  <a:lnTo>
                    <a:pt x="29" y="3"/>
                  </a:lnTo>
                  <a:lnTo>
                    <a:pt x="29" y="3"/>
                  </a:lnTo>
                  <a:lnTo>
                    <a:pt x="29" y="2"/>
                  </a:lnTo>
                  <a:lnTo>
                    <a:pt x="29" y="2"/>
                  </a:lnTo>
                  <a:lnTo>
                    <a:pt x="29" y="2"/>
                  </a:lnTo>
                  <a:lnTo>
                    <a:pt x="29" y="1"/>
                  </a:lnTo>
                  <a:lnTo>
                    <a:pt x="29" y="1"/>
                  </a:lnTo>
                  <a:lnTo>
                    <a:pt x="29" y="1"/>
                  </a:lnTo>
                  <a:lnTo>
                    <a:pt x="29" y="0"/>
                  </a:lnTo>
                  <a:lnTo>
                    <a:pt x="30" y="0"/>
                  </a:lnTo>
                  <a:lnTo>
                    <a:pt x="30" y="0"/>
                  </a:lnTo>
                  <a:lnTo>
                    <a:pt x="30" y="0"/>
                  </a:lnTo>
                  <a:lnTo>
                    <a:pt x="30" y="0"/>
                  </a:lnTo>
                  <a:lnTo>
                    <a:pt x="30" y="0"/>
                  </a:lnTo>
                  <a:lnTo>
                    <a:pt x="30" y="0"/>
                  </a:lnTo>
                  <a:lnTo>
                    <a:pt x="30" y="0"/>
                  </a:lnTo>
                  <a:lnTo>
                    <a:pt x="30" y="0"/>
                  </a:lnTo>
                  <a:lnTo>
                    <a:pt x="30" y="0"/>
                  </a:lnTo>
                  <a:lnTo>
                    <a:pt x="30" y="0"/>
                  </a:lnTo>
                  <a:lnTo>
                    <a:pt x="30" y="0"/>
                  </a:lnTo>
                  <a:lnTo>
                    <a:pt x="30" y="0"/>
                  </a:lnTo>
                  <a:lnTo>
                    <a:pt x="30" y="0"/>
                  </a:lnTo>
                  <a:lnTo>
                    <a:pt x="31" y="0"/>
                  </a:lnTo>
                  <a:lnTo>
                    <a:pt x="31" y="0"/>
                  </a:lnTo>
                  <a:lnTo>
                    <a:pt x="31" y="0"/>
                  </a:lnTo>
                  <a:lnTo>
                    <a:pt x="31" y="1"/>
                  </a:lnTo>
                  <a:lnTo>
                    <a:pt x="31" y="1"/>
                  </a:lnTo>
                  <a:lnTo>
                    <a:pt x="31" y="1"/>
                  </a:lnTo>
                  <a:lnTo>
                    <a:pt x="31" y="1"/>
                  </a:lnTo>
                  <a:lnTo>
                    <a:pt x="31" y="2"/>
                  </a:lnTo>
                  <a:lnTo>
                    <a:pt x="31" y="2"/>
                  </a:lnTo>
                  <a:lnTo>
                    <a:pt x="31" y="2"/>
                  </a:lnTo>
                  <a:lnTo>
                    <a:pt x="32" y="3"/>
                  </a:lnTo>
                  <a:lnTo>
                    <a:pt x="32" y="4"/>
                  </a:lnTo>
                  <a:lnTo>
                    <a:pt x="32" y="4"/>
                  </a:lnTo>
                  <a:lnTo>
                    <a:pt x="32" y="5"/>
                  </a:lnTo>
                  <a:lnTo>
                    <a:pt x="32" y="6"/>
                  </a:lnTo>
                  <a:lnTo>
                    <a:pt x="32" y="6"/>
                  </a:lnTo>
                  <a:lnTo>
                    <a:pt x="32" y="8"/>
                  </a:lnTo>
                  <a:lnTo>
                    <a:pt x="33" y="10"/>
                  </a:lnTo>
                  <a:lnTo>
                    <a:pt x="33" y="11"/>
                  </a:lnTo>
                  <a:lnTo>
                    <a:pt x="33" y="12"/>
                  </a:lnTo>
                  <a:lnTo>
                    <a:pt x="33" y="14"/>
                  </a:lnTo>
                  <a:lnTo>
                    <a:pt x="34" y="17"/>
                  </a:lnTo>
                  <a:lnTo>
                    <a:pt x="34" y="18"/>
                  </a:lnTo>
                  <a:lnTo>
                    <a:pt x="34" y="19"/>
                  </a:lnTo>
                  <a:lnTo>
                    <a:pt x="34" y="21"/>
                  </a:lnTo>
                  <a:lnTo>
                    <a:pt x="34" y="25"/>
                  </a:lnTo>
                  <a:lnTo>
                    <a:pt x="34" y="26"/>
                  </a:lnTo>
                  <a:lnTo>
                    <a:pt x="34" y="28"/>
                  </a:lnTo>
                  <a:lnTo>
                    <a:pt x="35" y="30"/>
                  </a:lnTo>
                  <a:lnTo>
                    <a:pt x="35" y="34"/>
                  </a:lnTo>
                  <a:lnTo>
                    <a:pt x="36" y="44"/>
                  </a:lnTo>
                  <a:lnTo>
                    <a:pt x="37" y="65"/>
                  </a:lnTo>
                  <a:lnTo>
                    <a:pt x="37" y="66"/>
                  </a:lnTo>
                  <a:lnTo>
                    <a:pt x="38" y="67"/>
                  </a:lnTo>
                  <a:lnTo>
                    <a:pt x="38" y="70"/>
                  </a:lnTo>
                  <a:lnTo>
                    <a:pt x="38" y="75"/>
                  </a:lnTo>
                  <a:lnTo>
                    <a:pt x="39" y="84"/>
                  </a:lnTo>
                  <a:lnTo>
                    <a:pt x="39" y="85"/>
                  </a:lnTo>
                  <a:lnTo>
                    <a:pt x="39" y="86"/>
                  </a:lnTo>
                  <a:lnTo>
                    <a:pt x="39" y="89"/>
                  </a:lnTo>
                  <a:lnTo>
                    <a:pt x="40" y="93"/>
                  </a:lnTo>
                  <a:lnTo>
                    <a:pt x="40" y="94"/>
                  </a:lnTo>
                  <a:lnTo>
                    <a:pt x="40" y="95"/>
                  </a:lnTo>
                  <a:lnTo>
                    <a:pt x="40" y="97"/>
                  </a:lnTo>
                  <a:lnTo>
                    <a:pt x="40" y="100"/>
                  </a:lnTo>
                  <a:lnTo>
                    <a:pt x="40" y="101"/>
                  </a:lnTo>
                  <a:lnTo>
                    <a:pt x="40" y="102"/>
                  </a:lnTo>
                  <a:lnTo>
                    <a:pt x="41" y="104"/>
                  </a:lnTo>
                  <a:lnTo>
                    <a:pt x="41" y="104"/>
                  </a:lnTo>
                  <a:lnTo>
                    <a:pt x="41" y="105"/>
                  </a:lnTo>
                  <a:lnTo>
                    <a:pt x="41" y="106"/>
                  </a:lnTo>
                  <a:lnTo>
                    <a:pt x="41" y="107"/>
                  </a:lnTo>
                  <a:lnTo>
                    <a:pt x="41" y="108"/>
                  </a:lnTo>
                  <a:lnTo>
                    <a:pt x="42" y="109"/>
                  </a:lnTo>
                  <a:lnTo>
                    <a:pt x="42" y="110"/>
                  </a:lnTo>
                  <a:lnTo>
                    <a:pt x="42" y="110"/>
                  </a:lnTo>
                  <a:lnTo>
                    <a:pt x="42" y="111"/>
                  </a:lnTo>
                  <a:lnTo>
                    <a:pt x="42" y="112"/>
                  </a:lnTo>
                  <a:lnTo>
                    <a:pt x="42" y="112"/>
                  </a:lnTo>
                  <a:lnTo>
                    <a:pt x="42" y="112"/>
                  </a:lnTo>
                  <a:lnTo>
                    <a:pt x="42" y="113"/>
                  </a:lnTo>
                  <a:lnTo>
                    <a:pt x="42" y="113"/>
                  </a:lnTo>
                  <a:lnTo>
                    <a:pt x="42" y="114"/>
                  </a:lnTo>
                  <a:lnTo>
                    <a:pt x="42" y="114"/>
                  </a:lnTo>
                  <a:lnTo>
                    <a:pt x="43" y="114"/>
                  </a:lnTo>
                  <a:lnTo>
                    <a:pt x="43" y="114"/>
                  </a:lnTo>
                  <a:lnTo>
                    <a:pt x="43" y="115"/>
                  </a:lnTo>
                  <a:lnTo>
                    <a:pt x="43" y="115"/>
                  </a:lnTo>
                  <a:lnTo>
                    <a:pt x="43" y="115"/>
                  </a:lnTo>
                  <a:lnTo>
                    <a:pt x="43" y="115"/>
                  </a:lnTo>
                  <a:lnTo>
                    <a:pt x="43" y="115"/>
                  </a:lnTo>
                  <a:lnTo>
                    <a:pt x="43" y="115"/>
                  </a:lnTo>
                  <a:lnTo>
                    <a:pt x="43" y="116"/>
                  </a:lnTo>
                  <a:lnTo>
                    <a:pt x="43" y="116"/>
                  </a:lnTo>
                  <a:lnTo>
                    <a:pt x="44" y="116"/>
                  </a:lnTo>
                  <a:lnTo>
                    <a:pt x="44" y="116"/>
                  </a:lnTo>
                  <a:lnTo>
                    <a:pt x="44" y="116"/>
                  </a:lnTo>
                  <a:lnTo>
                    <a:pt x="44" y="115"/>
                  </a:lnTo>
                  <a:lnTo>
                    <a:pt x="44" y="115"/>
                  </a:lnTo>
                  <a:lnTo>
                    <a:pt x="44" y="115"/>
                  </a:lnTo>
                  <a:lnTo>
                    <a:pt x="44" y="115"/>
                  </a:lnTo>
                  <a:lnTo>
                    <a:pt x="44" y="115"/>
                  </a:lnTo>
                  <a:lnTo>
                    <a:pt x="44" y="115"/>
                  </a:lnTo>
                  <a:lnTo>
                    <a:pt x="44" y="114"/>
                  </a:lnTo>
                  <a:lnTo>
                    <a:pt x="44" y="114"/>
                  </a:lnTo>
                  <a:lnTo>
                    <a:pt x="44" y="114"/>
                  </a:lnTo>
                  <a:lnTo>
                    <a:pt x="44" y="114"/>
                  </a:lnTo>
                  <a:lnTo>
                    <a:pt x="45" y="113"/>
                  </a:lnTo>
                  <a:lnTo>
                    <a:pt x="45" y="113"/>
                  </a:lnTo>
                  <a:lnTo>
                    <a:pt x="45" y="112"/>
                  </a:lnTo>
                  <a:lnTo>
                    <a:pt x="45" y="112"/>
                  </a:lnTo>
                  <a:lnTo>
                    <a:pt x="45" y="111"/>
                  </a:lnTo>
                  <a:lnTo>
                    <a:pt x="45" y="111"/>
                  </a:lnTo>
                  <a:lnTo>
                    <a:pt x="45" y="110"/>
                  </a:lnTo>
                  <a:lnTo>
                    <a:pt x="46" y="109"/>
                  </a:lnTo>
                  <a:lnTo>
                    <a:pt x="46" y="108"/>
                  </a:lnTo>
                  <a:lnTo>
                    <a:pt x="46" y="107"/>
                  </a:lnTo>
                  <a:lnTo>
                    <a:pt x="46" y="105"/>
                  </a:lnTo>
                  <a:lnTo>
                    <a:pt x="46" y="104"/>
                  </a:lnTo>
                  <a:lnTo>
                    <a:pt x="46" y="103"/>
                  </a:lnTo>
                  <a:lnTo>
                    <a:pt x="46" y="102"/>
                  </a:lnTo>
                  <a:lnTo>
                    <a:pt x="47" y="99"/>
                  </a:lnTo>
                  <a:lnTo>
                    <a:pt x="48" y="91"/>
                  </a:lnTo>
                  <a:lnTo>
                    <a:pt x="48" y="90"/>
                  </a:lnTo>
                  <a:lnTo>
                    <a:pt x="48" y="89"/>
                  </a:lnTo>
                  <a:lnTo>
                    <a:pt x="48" y="87"/>
                  </a:lnTo>
                  <a:lnTo>
                    <a:pt x="48" y="83"/>
                  </a:lnTo>
                  <a:lnTo>
                    <a:pt x="49" y="74"/>
                  </a:lnTo>
                  <a:lnTo>
                    <a:pt x="49" y="73"/>
                  </a:lnTo>
                  <a:lnTo>
                    <a:pt x="49" y="72"/>
                  </a:lnTo>
                  <a:lnTo>
                    <a:pt x="49" y="69"/>
                  </a:lnTo>
                  <a:lnTo>
                    <a:pt x="50" y="64"/>
                  </a:lnTo>
                  <a:lnTo>
                    <a:pt x="50" y="54"/>
                  </a:lnTo>
                  <a:lnTo>
                    <a:pt x="50" y="52"/>
                  </a:lnTo>
                  <a:lnTo>
                    <a:pt x="51" y="51"/>
                  </a:lnTo>
                  <a:lnTo>
                    <a:pt x="51" y="48"/>
                  </a:lnTo>
                  <a:lnTo>
                    <a:pt x="51" y="44"/>
                  </a:lnTo>
                  <a:lnTo>
                    <a:pt x="52" y="34"/>
                  </a:lnTo>
                  <a:lnTo>
                    <a:pt x="52" y="32"/>
                  </a:lnTo>
                  <a:lnTo>
                    <a:pt x="52" y="31"/>
                  </a:lnTo>
                  <a:lnTo>
                    <a:pt x="52" y="29"/>
                  </a:lnTo>
                  <a:lnTo>
                    <a:pt x="53" y="25"/>
                  </a:lnTo>
                  <a:lnTo>
                    <a:pt x="53" y="24"/>
                  </a:lnTo>
                  <a:lnTo>
                    <a:pt x="53" y="23"/>
                  </a:lnTo>
                  <a:lnTo>
                    <a:pt x="53" y="20"/>
                  </a:lnTo>
                  <a:lnTo>
                    <a:pt x="53" y="17"/>
                  </a:lnTo>
                  <a:lnTo>
                    <a:pt x="54" y="16"/>
                  </a:lnTo>
                  <a:lnTo>
                    <a:pt x="54" y="15"/>
                  </a:lnTo>
                  <a:lnTo>
                    <a:pt x="54" y="13"/>
                  </a:lnTo>
                  <a:lnTo>
                    <a:pt x="54" y="12"/>
                  </a:lnTo>
                  <a:lnTo>
                    <a:pt x="54" y="12"/>
                  </a:lnTo>
                  <a:lnTo>
                    <a:pt x="54" y="10"/>
                  </a:lnTo>
                  <a:lnTo>
                    <a:pt x="54" y="9"/>
                  </a:lnTo>
                  <a:lnTo>
                    <a:pt x="54" y="9"/>
                  </a:lnTo>
                  <a:lnTo>
                    <a:pt x="55" y="7"/>
                  </a:lnTo>
                  <a:lnTo>
                    <a:pt x="55" y="7"/>
                  </a:lnTo>
                  <a:lnTo>
                    <a:pt x="55" y="6"/>
                  </a:lnTo>
                  <a:lnTo>
                    <a:pt x="55" y="5"/>
                  </a:lnTo>
                  <a:lnTo>
                    <a:pt x="55" y="4"/>
                  </a:lnTo>
                  <a:lnTo>
                    <a:pt x="55" y="4"/>
                  </a:lnTo>
                  <a:lnTo>
                    <a:pt x="55" y="4"/>
                  </a:lnTo>
                  <a:lnTo>
                    <a:pt x="55" y="3"/>
                  </a:lnTo>
                  <a:lnTo>
                    <a:pt x="55" y="3"/>
                  </a:lnTo>
                  <a:lnTo>
                    <a:pt x="56" y="2"/>
                  </a:lnTo>
                  <a:lnTo>
                    <a:pt x="56" y="2"/>
                  </a:lnTo>
                  <a:lnTo>
                    <a:pt x="56" y="1"/>
                  </a:lnTo>
                  <a:lnTo>
                    <a:pt x="56" y="1"/>
                  </a:lnTo>
                  <a:lnTo>
                    <a:pt x="56" y="1"/>
                  </a:lnTo>
                  <a:lnTo>
                    <a:pt x="56" y="0"/>
                  </a:lnTo>
                  <a:lnTo>
                    <a:pt x="56" y="0"/>
                  </a:lnTo>
                  <a:lnTo>
                    <a:pt x="56" y="0"/>
                  </a:lnTo>
                  <a:lnTo>
                    <a:pt x="56" y="0"/>
                  </a:lnTo>
                  <a:lnTo>
                    <a:pt x="56" y="0"/>
                  </a:lnTo>
                  <a:lnTo>
                    <a:pt x="56" y="0"/>
                  </a:lnTo>
                  <a:lnTo>
                    <a:pt x="56" y="0"/>
                  </a:lnTo>
                  <a:lnTo>
                    <a:pt x="57" y="0"/>
                  </a:lnTo>
                  <a:lnTo>
                    <a:pt x="57" y="0"/>
                  </a:lnTo>
                  <a:lnTo>
                    <a:pt x="57" y="0"/>
                  </a:lnTo>
                  <a:lnTo>
                    <a:pt x="57" y="0"/>
                  </a:lnTo>
                  <a:lnTo>
                    <a:pt x="57" y="0"/>
                  </a:lnTo>
                  <a:lnTo>
                    <a:pt x="57" y="0"/>
                  </a:lnTo>
                  <a:lnTo>
                    <a:pt x="57" y="0"/>
                  </a:lnTo>
                  <a:lnTo>
                    <a:pt x="57" y="0"/>
                  </a:lnTo>
                  <a:lnTo>
                    <a:pt x="57" y="0"/>
                  </a:lnTo>
                  <a:lnTo>
                    <a:pt x="57" y="0"/>
                  </a:lnTo>
                  <a:lnTo>
                    <a:pt x="58" y="0"/>
                  </a:lnTo>
                  <a:lnTo>
                    <a:pt x="58" y="1"/>
                  </a:lnTo>
                  <a:lnTo>
                    <a:pt x="58" y="1"/>
                  </a:lnTo>
                  <a:lnTo>
                    <a:pt x="58" y="1"/>
                  </a:lnTo>
                  <a:lnTo>
                    <a:pt x="58" y="2"/>
                  </a:lnTo>
                  <a:lnTo>
                    <a:pt x="58" y="2"/>
                  </a:lnTo>
                  <a:lnTo>
                    <a:pt x="58" y="2"/>
                  </a:lnTo>
                  <a:lnTo>
                    <a:pt x="58" y="3"/>
                  </a:lnTo>
                  <a:lnTo>
                    <a:pt x="58" y="3"/>
                  </a:lnTo>
                  <a:lnTo>
                    <a:pt x="58" y="4"/>
                  </a:lnTo>
                  <a:lnTo>
                    <a:pt x="58" y="4"/>
                  </a:lnTo>
                  <a:lnTo>
                    <a:pt x="59" y="5"/>
                  </a:lnTo>
                  <a:lnTo>
                    <a:pt x="59" y="5"/>
                  </a:lnTo>
                  <a:lnTo>
                    <a:pt x="59" y="6"/>
                  </a:lnTo>
                  <a:lnTo>
                    <a:pt x="59" y="9"/>
                  </a:lnTo>
                  <a:lnTo>
                    <a:pt x="59" y="10"/>
                  </a:lnTo>
                  <a:lnTo>
                    <a:pt x="59" y="10"/>
                  </a:lnTo>
                  <a:lnTo>
                    <a:pt x="60" y="12"/>
                  </a:lnTo>
                  <a:lnTo>
                    <a:pt x="60" y="15"/>
                  </a:lnTo>
                  <a:lnTo>
                    <a:pt x="60" y="16"/>
                  </a:lnTo>
                  <a:lnTo>
                    <a:pt x="60" y="17"/>
                  </a:lnTo>
                  <a:lnTo>
                    <a:pt x="60" y="18"/>
                  </a:lnTo>
                  <a:lnTo>
                    <a:pt x="61" y="22"/>
                  </a:lnTo>
                  <a:lnTo>
                    <a:pt x="61" y="23"/>
                  </a:lnTo>
                  <a:lnTo>
                    <a:pt x="61" y="24"/>
                  </a:lnTo>
                  <a:lnTo>
                    <a:pt x="61" y="26"/>
                  </a:lnTo>
                  <a:lnTo>
                    <a:pt x="61" y="30"/>
                  </a:lnTo>
                  <a:lnTo>
                    <a:pt x="62" y="39"/>
                  </a:lnTo>
                  <a:lnTo>
                    <a:pt x="63" y="58"/>
                  </a:lnTo>
                  <a:lnTo>
                    <a:pt x="64" y="59"/>
                  </a:lnTo>
                  <a:lnTo>
                    <a:pt x="64" y="60"/>
                  </a:lnTo>
                  <a:lnTo>
                    <a:pt x="64" y="62"/>
                  </a:lnTo>
                  <a:lnTo>
                    <a:pt x="64" y="67"/>
                  </a:lnTo>
                  <a:lnTo>
                    <a:pt x="65" y="76"/>
                  </a:lnTo>
                  <a:lnTo>
                    <a:pt x="65" y="78"/>
                  </a:lnTo>
                  <a:lnTo>
                    <a:pt x="65" y="79"/>
                  </a:lnTo>
                  <a:lnTo>
                    <a:pt x="65" y="81"/>
                  </a:lnTo>
                  <a:lnTo>
                    <a:pt x="65" y="85"/>
                  </a:lnTo>
                  <a:lnTo>
                    <a:pt x="66" y="93"/>
                  </a:lnTo>
                  <a:lnTo>
                    <a:pt x="66" y="94"/>
                  </a:lnTo>
                  <a:lnTo>
                    <a:pt x="66" y="95"/>
                  </a:lnTo>
                  <a:lnTo>
                    <a:pt x="66" y="97"/>
                  </a:lnTo>
                  <a:lnTo>
                    <a:pt x="67" y="101"/>
                  </a:lnTo>
                  <a:lnTo>
                    <a:pt x="67" y="102"/>
                  </a:lnTo>
                  <a:lnTo>
                    <a:pt x="67" y="102"/>
                  </a:lnTo>
                  <a:lnTo>
                    <a:pt x="67" y="104"/>
                  </a:lnTo>
                  <a:lnTo>
                    <a:pt x="68" y="107"/>
                  </a:lnTo>
                  <a:lnTo>
                    <a:pt x="68" y="108"/>
                  </a:lnTo>
                  <a:lnTo>
                    <a:pt x="68" y="108"/>
                  </a:lnTo>
                  <a:lnTo>
                    <a:pt x="68" y="109"/>
                  </a:lnTo>
                  <a:lnTo>
                    <a:pt x="68" y="110"/>
                  </a:lnTo>
                  <a:lnTo>
                    <a:pt x="68" y="110"/>
                  </a:lnTo>
                  <a:lnTo>
                    <a:pt x="68" y="112"/>
                  </a:lnTo>
                  <a:lnTo>
                    <a:pt x="68" y="112"/>
                  </a:lnTo>
                  <a:lnTo>
                    <a:pt x="69" y="112"/>
                  </a:lnTo>
                  <a:lnTo>
                    <a:pt x="69" y="113"/>
                  </a:lnTo>
                  <a:lnTo>
                    <a:pt x="69" y="113"/>
                  </a:lnTo>
                  <a:lnTo>
                    <a:pt x="69" y="114"/>
                  </a:lnTo>
                  <a:lnTo>
                    <a:pt x="69" y="114"/>
                  </a:lnTo>
                  <a:lnTo>
                    <a:pt x="69" y="114"/>
                  </a:lnTo>
                  <a:lnTo>
                    <a:pt x="69" y="114"/>
                  </a:lnTo>
                  <a:lnTo>
                    <a:pt x="69" y="115"/>
                  </a:lnTo>
                  <a:lnTo>
                    <a:pt x="69" y="115"/>
                  </a:lnTo>
                  <a:lnTo>
                    <a:pt x="69" y="115"/>
                  </a:lnTo>
                  <a:lnTo>
                    <a:pt x="70" y="115"/>
                  </a:lnTo>
                  <a:lnTo>
                    <a:pt x="70" y="115"/>
                  </a:lnTo>
                  <a:lnTo>
                    <a:pt x="70" y="115"/>
                  </a:lnTo>
                  <a:lnTo>
                    <a:pt x="70" y="116"/>
                  </a:lnTo>
                  <a:lnTo>
                    <a:pt x="70" y="116"/>
                  </a:lnTo>
                  <a:lnTo>
                    <a:pt x="70" y="116"/>
                  </a:lnTo>
                  <a:lnTo>
                    <a:pt x="70" y="116"/>
                  </a:lnTo>
                  <a:lnTo>
                    <a:pt x="70" y="116"/>
                  </a:lnTo>
                  <a:lnTo>
                    <a:pt x="70" y="115"/>
                  </a:lnTo>
                  <a:lnTo>
                    <a:pt x="70" y="115"/>
                  </a:lnTo>
                  <a:lnTo>
                    <a:pt x="70" y="115"/>
                  </a:lnTo>
                  <a:lnTo>
                    <a:pt x="70" y="115"/>
                  </a:lnTo>
                  <a:lnTo>
                    <a:pt x="71" y="115"/>
                  </a:lnTo>
                  <a:lnTo>
                    <a:pt x="71" y="114"/>
                  </a:lnTo>
                  <a:lnTo>
                    <a:pt x="71" y="114"/>
                  </a:lnTo>
                  <a:lnTo>
                    <a:pt x="71" y="114"/>
                  </a:lnTo>
                  <a:lnTo>
                    <a:pt x="71" y="114"/>
                  </a:lnTo>
                  <a:lnTo>
                    <a:pt x="71" y="113"/>
                  </a:lnTo>
                  <a:lnTo>
                    <a:pt x="71" y="113"/>
                  </a:lnTo>
                  <a:lnTo>
                    <a:pt x="71" y="112"/>
                  </a:lnTo>
                  <a:lnTo>
                    <a:pt x="72" y="112"/>
                  </a:lnTo>
                  <a:lnTo>
                    <a:pt x="72" y="111"/>
                  </a:lnTo>
                  <a:lnTo>
                    <a:pt x="72" y="110"/>
                  </a:lnTo>
                  <a:lnTo>
                    <a:pt x="72" y="110"/>
                  </a:lnTo>
                  <a:lnTo>
                    <a:pt x="72" y="109"/>
                  </a:lnTo>
                  <a:lnTo>
                    <a:pt x="72" y="108"/>
                  </a:lnTo>
                  <a:lnTo>
                    <a:pt x="72" y="107"/>
                  </a:lnTo>
                  <a:lnTo>
                    <a:pt x="72" y="107"/>
                  </a:lnTo>
                  <a:lnTo>
                    <a:pt x="72" y="105"/>
                  </a:lnTo>
                  <a:lnTo>
                    <a:pt x="73" y="102"/>
                  </a:lnTo>
                  <a:lnTo>
                    <a:pt x="73" y="102"/>
                  </a:lnTo>
                  <a:lnTo>
                    <a:pt x="73" y="101"/>
                  </a:lnTo>
                  <a:lnTo>
                    <a:pt x="73" y="99"/>
                  </a:lnTo>
                  <a:lnTo>
                    <a:pt x="74" y="96"/>
                  </a:lnTo>
                  <a:lnTo>
                    <a:pt x="74" y="95"/>
                  </a:lnTo>
                  <a:lnTo>
                    <a:pt x="74" y="94"/>
                  </a:lnTo>
                  <a:lnTo>
                    <a:pt x="74" y="92"/>
                  </a:lnTo>
                  <a:lnTo>
                    <a:pt x="74" y="88"/>
                  </a:lnTo>
                  <a:lnTo>
                    <a:pt x="75" y="79"/>
                  </a:lnTo>
                  <a:lnTo>
                    <a:pt x="75" y="78"/>
                  </a:lnTo>
                  <a:lnTo>
                    <a:pt x="75" y="77"/>
                  </a:lnTo>
                  <a:lnTo>
                    <a:pt x="75" y="74"/>
                  </a:lnTo>
                  <a:lnTo>
                    <a:pt x="76" y="70"/>
                  </a:lnTo>
                  <a:lnTo>
                    <a:pt x="76" y="60"/>
                  </a:lnTo>
                  <a:lnTo>
                    <a:pt x="78" y="41"/>
                  </a:lnTo>
                  <a:lnTo>
                    <a:pt x="78" y="40"/>
                  </a:lnTo>
                  <a:lnTo>
                    <a:pt x="78" y="38"/>
                  </a:lnTo>
                  <a:lnTo>
                    <a:pt x="78" y="36"/>
                  </a:lnTo>
                  <a:lnTo>
                    <a:pt x="79" y="31"/>
                  </a:lnTo>
                  <a:lnTo>
                    <a:pt x="79" y="30"/>
                  </a:lnTo>
                  <a:lnTo>
                    <a:pt x="79" y="29"/>
                  </a:lnTo>
                  <a:lnTo>
                    <a:pt x="79" y="26"/>
                  </a:lnTo>
                  <a:lnTo>
                    <a:pt x="79" y="22"/>
                  </a:lnTo>
                  <a:lnTo>
                    <a:pt x="79" y="21"/>
                  </a:lnTo>
                  <a:lnTo>
                    <a:pt x="80" y="20"/>
                  </a:lnTo>
                  <a:lnTo>
                    <a:pt x="80" y="18"/>
                  </a:lnTo>
                  <a:lnTo>
                    <a:pt x="80" y="14"/>
                  </a:lnTo>
                  <a:lnTo>
                    <a:pt x="80" y="14"/>
                  </a:lnTo>
                  <a:lnTo>
                    <a:pt x="80" y="13"/>
                  </a:lnTo>
                  <a:lnTo>
                    <a:pt x="81" y="11"/>
                  </a:lnTo>
                  <a:lnTo>
                    <a:pt x="81" y="8"/>
                  </a:lnTo>
                  <a:lnTo>
                    <a:pt x="81" y="8"/>
                  </a:lnTo>
                  <a:lnTo>
                    <a:pt x="81" y="7"/>
                  </a:lnTo>
                  <a:lnTo>
                    <a:pt x="81" y="6"/>
                  </a:lnTo>
                  <a:lnTo>
                    <a:pt x="81" y="5"/>
                  </a:lnTo>
                  <a:lnTo>
                    <a:pt x="81" y="4"/>
                  </a:lnTo>
                  <a:lnTo>
                    <a:pt x="82" y="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9" name="Freeform 81"/>
            <p:cNvSpPr>
              <a:spLocks/>
            </p:cNvSpPr>
            <p:nvPr/>
          </p:nvSpPr>
          <p:spPr bwMode="auto">
            <a:xfrm>
              <a:off x="4398" y="2186"/>
              <a:ext cx="81" cy="116"/>
            </a:xfrm>
            <a:custGeom>
              <a:avLst/>
              <a:gdLst/>
              <a:ahLst/>
              <a:cxnLst>
                <a:cxn ang="0">
                  <a:pos x="0" y="1"/>
                </a:cxn>
                <a:cxn ang="0">
                  <a:pos x="1" y="0"/>
                </a:cxn>
                <a:cxn ang="0">
                  <a:pos x="2" y="0"/>
                </a:cxn>
                <a:cxn ang="0">
                  <a:pos x="3" y="3"/>
                </a:cxn>
                <a:cxn ang="0">
                  <a:pos x="4" y="9"/>
                </a:cxn>
                <a:cxn ang="0">
                  <a:pos x="5" y="24"/>
                </a:cxn>
                <a:cxn ang="0">
                  <a:pos x="9" y="70"/>
                </a:cxn>
                <a:cxn ang="0">
                  <a:pos x="11" y="97"/>
                </a:cxn>
                <a:cxn ang="0">
                  <a:pos x="12" y="109"/>
                </a:cxn>
                <a:cxn ang="0">
                  <a:pos x="13" y="114"/>
                </a:cxn>
                <a:cxn ang="0">
                  <a:pos x="14" y="115"/>
                </a:cxn>
                <a:cxn ang="0">
                  <a:pos x="15" y="115"/>
                </a:cxn>
                <a:cxn ang="0">
                  <a:pos x="15" y="113"/>
                </a:cxn>
                <a:cxn ang="0">
                  <a:pos x="16" y="108"/>
                </a:cxn>
                <a:cxn ang="0">
                  <a:pos x="18" y="97"/>
                </a:cxn>
                <a:cxn ang="0">
                  <a:pos x="20" y="72"/>
                </a:cxn>
                <a:cxn ang="0">
                  <a:pos x="22" y="36"/>
                </a:cxn>
                <a:cxn ang="0">
                  <a:pos x="24" y="19"/>
                </a:cxn>
                <a:cxn ang="0">
                  <a:pos x="25" y="7"/>
                </a:cxn>
                <a:cxn ang="0">
                  <a:pos x="26" y="2"/>
                </a:cxn>
                <a:cxn ang="0">
                  <a:pos x="27" y="0"/>
                </a:cxn>
                <a:cxn ang="0">
                  <a:pos x="27" y="0"/>
                </a:cxn>
                <a:cxn ang="0">
                  <a:pos x="28" y="1"/>
                </a:cxn>
                <a:cxn ang="0">
                  <a:pos x="29" y="5"/>
                </a:cxn>
                <a:cxn ang="0">
                  <a:pos x="30" y="13"/>
                </a:cxn>
                <a:cxn ang="0">
                  <a:pos x="32" y="37"/>
                </a:cxn>
                <a:cxn ang="0">
                  <a:pos x="35" y="81"/>
                </a:cxn>
                <a:cxn ang="0">
                  <a:pos x="37" y="104"/>
                </a:cxn>
                <a:cxn ang="0">
                  <a:pos x="39" y="112"/>
                </a:cxn>
                <a:cxn ang="0">
                  <a:pos x="39" y="115"/>
                </a:cxn>
                <a:cxn ang="0">
                  <a:pos x="40" y="116"/>
                </a:cxn>
                <a:cxn ang="0">
                  <a:pos x="41" y="115"/>
                </a:cxn>
                <a:cxn ang="0">
                  <a:pos x="41" y="112"/>
                </a:cxn>
                <a:cxn ang="0">
                  <a:pos x="42" y="106"/>
                </a:cxn>
                <a:cxn ang="0">
                  <a:pos x="44" y="92"/>
                </a:cxn>
                <a:cxn ang="0">
                  <a:pos x="47" y="54"/>
                </a:cxn>
                <a:cxn ang="0">
                  <a:pos x="49" y="20"/>
                </a:cxn>
                <a:cxn ang="0">
                  <a:pos x="51" y="8"/>
                </a:cxn>
                <a:cxn ang="0">
                  <a:pos x="51" y="3"/>
                </a:cxn>
                <a:cxn ang="0">
                  <a:pos x="52" y="0"/>
                </a:cxn>
                <a:cxn ang="0">
                  <a:pos x="53" y="0"/>
                </a:cxn>
                <a:cxn ang="0">
                  <a:pos x="54" y="1"/>
                </a:cxn>
                <a:cxn ang="0">
                  <a:pos x="55" y="5"/>
                </a:cxn>
                <a:cxn ang="0">
                  <a:pos x="56" y="14"/>
                </a:cxn>
                <a:cxn ang="0">
                  <a:pos x="58" y="45"/>
                </a:cxn>
                <a:cxn ang="0">
                  <a:pos x="62" y="88"/>
                </a:cxn>
                <a:cxn ang="0">
                  <a:pos x="63" y="104"/>
                </a:cxn>
                <a:cxn ang="0">
                  <a:pos x="64" y="111"/>
                </a:cxn>
                <a:cxn ang="0">
                  <a:pos x="65" y="114"/>
                </a:cxn>
                <a:cxn ang="0">
                  <a:pos x="66" y="116"/>
                </a:cxn>
                <a:cxn ang="0">
                  <a:pos x="66" y="115"/>
                </a:cxn>
                <a:cxn ang="0">
                  <a:pos x="67" y="112"/>
                </a:cxn>
                <a:cxn ang="0">
                  <a:pos x="68" y="106"/>
                </a:cxn>
                <a:cxn ang="0">
                  <a:pos x="70" y="85"/>
                </a:cxn>
                <a:cxn ang="0">
                  <a:pos x="72" y="60"/>
                </a:cxn>
                <a:cxn ang="0">
                  <a:pos x="75" y="23"/>
                </a:cxn>
                <a:cxn ang="0">
                  <a:pos x="76" y="8"/>
                </a:cxn>
                <a:cxn ang="0">
                  <a:pos x="77" y="3"/>
                </a:cxn>
                <a:cxn ang="0">
                  <a:pos x="78" y="0"/>
                </a:cxn>
                <a:cxn ang="0">
                  <a:pos x="79" y="0"/>
                </a:cxn>
                <a:cxn ang="0">
                  <a:pos x="79" y="1"/>
                </a:cxn>
                <a:cxn ang="0">
                  <a:pos x="80" y="6"/>
                </a:cxn>
              </a:cxnLst>
              <a:rect l="0" t="0" r="r" b="b"/>
              <a:pathLst>
                <a:path w="81" h="116">
                  <a:moveTo>
                    <a:pt x="0" y="4"/>
                  </a:moveTo>
                  <a:lnTo>
                    <a:pt x="0" y="3"/>
                  </a:lnTo>
                  <a:lnTo>
                    <a:pt x="0" y="3"/>
                  </a:lnTo>
                  <a:lnTo>
                    <a:pt x="0" y="2"/>
                  </a:lnTo>
                  <a:lnTo>
                    <a:pt x="0" y="2"/>
                  </a:lnTo>
                  <a:lnTo>
                    <a:pt x="0" y="2"/>
                  </a:lnTo>
                  <a:lnTo>
                    <a:pt x="0" y="1"/>
                  </a:lnTo>
                  <a:lnTo>
                    <a:pt x="0" y="1"/>
                  </a:lnTo>
                  <a:lnTo>
                    <a:pt x="0" y="1"/>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1"/>
                  </a:lnTo>
                  <a:lnTo>
                    <a:pt x="2" y="1"/>
                  </a:lnTo>
                  <a:lnTo>
                    <a:pt x="2" y="1"/>
                  </a:lnTo>
                  <a:lnTo>
                    <a:pt x="2" y="1"/>
                  </a:lnTo>
                  <a:lnTo>
                    <a:pt x="2" y="2"/>
                  </a:lnTo>
                  <a:lnTo>
                    <a:pt x="2" y="2"/>
                  </a:lnTo>
                  <a:lnTo>
                    <a:pt x="3" y="2"/>
                  </a:lnTo>
                  <a:lnTo>
                    <a:pt x="3" y="3"/>
                  </a:lnTo>
                  <a:lnTo>
                    <a:pt x="3" y="4"/>
                  </a:lnTo>
                  <a:lnTo>
                    <a:pt x="3" y="4"/>
                  </a:lnTo>
                  <a:lnTo>
                    <a:pt x="3" y="5"/>
                  </a:lnTo>
                  <a:lnTo>
                    <a:pt x="3" y="6"/>
                  </a:lnTo>
                  <a:lnTo>
                    <a:pt x="3" y="6"/>
                  </a:lnTo>
                  <a:lnTo>
                    <a:pt x="3" y="8"/>
                  </a:lnTo>
                  <a:lnTo>
                    <a:pt x="3" y="8"/>
                  </a:lnTo>
                  <a:lnTo>
                    <a:pt x="4" y="9"/>
                  </a:lnTo>
                  <a:lnTo>
                    <a:pt x="4" y="11"/>
                  </a:lnTo>
                  <a:lnTo>
                    <a:pt x="4" y="14"/>
                  </a:lnTo>
                  <a:lnTo>
                    <a:pt x="4" y="15"/>
                  </a:lnTo>
                  <a:lnTo>
                    <a:pt x="4" y="16"/>
                  </a:lnTo>
                  <a:lnTo>
                    <a:pt x="5" y="18"/>
                  </a:lnTo>
                  <a:lnTo>
                    <a:pt x="5" y="21"/>
                  </a:lnTo>
                  <a:lnTo>
                    <a:pt x="5" y="22"/>
                  </a:lnTo>
                  <a:lnTo>
                    <a:pt x="5" y="24"/>
                  </a:lnTo>
                  <a:lnTo>
                    <a:pt x="5" y="26"/>
                  </a:lnTo>
                  <a:lnTo>
                    <a:pt x="6" y="30"/>
                  </a:lnTo>
                  <a:lnTo>
                    <a:pt x="6" y="40"/>
                  </a:lnTo>
                  <a:lnTo>
                    <a:pt x="8" y="60"/>
                  </a:lnTo>
                  <a:lnTo>
                    <a:pt x="8" y="61"/>
                  </a:lnTo>
                  <a:lnTo>
                    <a:pt x="8" y="63"/>
                  </a:lnTo>
                  <a:lnTo>
                    <a:pt x="8" y="65"/>
                  </a:lnTo>
                  <a:lnTo>
                    <a:pt x="9" y="70"/>
                  </a:lnTo>
                  <a:lnTo>
                    <a:pt x="9" y="79"/>
                  </a:lnTo>
                  <a:lnTo>
                    <a:pt x="9" y="80"/>
                  </a:lnTo>
                  <a:lnTo>
                    <a:pt x="9" y="81"/>
                  </a:lnTo>
                  <a:lnTo>
                    <a:pt x="10" y="84"/>
                  </a:lnTo>
                  <a:lnTo>
                    <a:pt x="10" y="88"/>
                  </a:lnTo>
                  <a:lnTo>
                    <a:pt x="11" y="96"/>
                  </a:lnTo>
                  <a:lnTo>
                    <a:pt x="11" y="96"/>
                  </a:lnTo>
                  <a:lnTo>
                    <a:pt x="11" y="97"/>
                  </a:lnTo>
                  <a:lnTo>
                    <a:pt x="11" y="99"/>
                  </a:lnTo>
                  <a:lnTo>
                    <a:pt x="11" y="102"/>
                  </a:lnTo>
                  <a:lnTo>
                    <a:pt x="11" y="103"/>
                  </a:lnTo>
                  <a:lnTo>
                    <a:pt x="11" y="104"/>
                  </a:lnTo>
                  <a:lnTo>
                    <a:pt x="12" y="105"/>
                  </a:lnTo>
                  <a:lnTo>
                    <a:pt x="12" y="108"/>
                  </a:lnTo>
                  <a:lnTo>
                    <a:pt x="12" y="108"/>
                  </a:lnTo>
                  <a:lnTo>
                    <a:pt x="12" y="109"/>
                  </a:lnTo>
                  <a:lnTo>
                    <a:pt x="12" y="110"/>
                  </a:lnTo>
                  <a:lnTo>
                    <a:pt x="13" y="111"/>
                  </a:lnTo>
                  <a:lnTo>
                    <a:pt x="13" y="111"/>
                  </a:lnTo>
                  <a:lnTo>
                    <a:pt x="13" y="112"/>
                  </a:lnTo>
                  <a:lnTo>
                    <a:pt x="13" y="112"/>
                  </a:lnTo>
                  <a:lnTo>
                    <a:pt x="13" y="113"/>
                  </a:lnTo>
                  <a:lnTo>
                    <a:pt x="13" y="113"/>
                  </a:lnTo>
                  <a:lnTo>
                    <a:pt x="13" y="114"/>
                  </a:lnTo>
                  <a:lnTo>
                    <a:pt x="13" y="114"/>
                  </a:lnTo>
                  <a:lnTo>
                    <a:pt x="13" y="114"/>
                  </a:lnTo>
                  <a:lnTo>
                    <a:pt x="13" y="114"/>
                  </a:lnTo>
                  <a:lnTo>
                    <a:pt x="13" y="115"/>
                  </a:lnTo>
                  <a:lnTo>
                    <a:pt x="13" y="115"/>
                  </a:lnTo>
                  <a:lnTo>
                    <a:pt x="14" y="115"/>
                  </a:lnTo>
                  <a:lnTo>
                    <a:pt x="14" y="115"/>
                  </a:lnTo>
                  <a:lnTo>
                    <a:pt x="14" y="115"/>
                  </a:lnTo>
                  <a:lnTo>
                    <a:pt x="14" y="115"/>
                  </a:lnTo>
                  <a:lnTo>
                    <a:pt x="14" y="116"/>
                  </a:lnTo>
                  <a:lnTo>
                    <a:pt x="14" y="116"/>
                  </a:lnTo>
                  <a:lnTo>
                    <a:pt x="14" y="116"/>
                  </a:lnTo>
                  <a:lnTo>
                    <a:pt x="14" y="116"/>
                  </a:lnTo>
                  <a:lnTo>
                    <a:pt x="14" y="116"/>
                  </a:lnTo>
                  <a:lnTo>
                    <a:pt x="15" y="115"/>
                  </a:lnTo>
                  <a:lnTo>
                    <a:pt x="15" y="115"/>
                  </a:lnTo>
                  <a:lnTo>
                    <a:pt x="15" y="115"/>
                  </a:lnTo>
                  <a:lnTo>
                    <a:pt x="15" y="115"/>
                  </a:lnTo>
                  <a:lnTo>
                    <a:pt x="15" y="115"/>
                  </a:lnTo>
                  <a:lnTo>
                    <a:pt x="15" y="115"/>
                  </a:lnTo>
                  <a:lnTo>
                    <a:pt x="15" y="114"/>
                  </a:lnTo>
                  <a:lnTo>
                    <a:pt x="15" y="114"/>
                  </a:lnTo>
                  <a:lnTo>
                    <a:pt x="15" y="114"/>
                  </a:lnTo>
                  <a:lnTo>
                    <a:pt x="15" y="113"/>
                  </a:lnTo>
                  <a:lnTo>
                    <a:pt x="15" y="113"/>
                  </a:lnTo>
                  <a:lnTo>
                    <a:pt x="15" y="113"/>
                  </a:lnTo>
                  <a:lnTo>
                    <a:pt x="16" y="112"/>
                  </a:lnTo>
                  <a:lnTo>
                    <a:pt x="16" y="111"/>
                  </a:lnTo>
                  <a:lnTo>
                    <a:pt x="16" y="111"/>
                  </a:lnTo>
                  <a:lnTo>
                    <a:pt x="16" y="110"/>
                  </a:lnTo>
                  <a:lnTo>
                    <a:pt x="16" y="109"/>
                  </a:lnTo>
                  <a:lnTo>
                    <a:pt x="16" y="108"/>
                  </a:lnTo>
                  <a:lnTo>
                    <a:pt x="17" y="107"/>
                  </a:lnTo>
                  <a:lnTo>
                    <a:pt x="17" y="106"/>
                  </a:lnTo>
                  <a:lnTo>
                    <a:pt x="17" y="106"/>
                  </a:lnTo>
                  <a:lnTo>
                    <a:pt x="17" y="104"/>
                  </a:lnTo>
                  <a:lnTo>
                    <a:pt x="17" y="101"/>
                  </a:lnTo>
                  <a:lnTo>
                    <a:pt x="17" y="100"/>
                  </a:lnTo>
                  <a:lnTo>
                    <a:pt x="17" y="99"/>
                  </a:lnTo>
                  <a:lnTo>
                    <a:pt x="18" y="97"/>
                  </a:lnTo>
                  <a:lnTo>
                    <a:pt x="18" y="93"/>
                  </a:lnTo>
                  <a:lnTo>
                    <a:pt x="18" y="92"/>
                  </a:lnTo>
                  <a:lnTo>
                    <a:pt x="18" y="91"/>
                  </a:lnTo>
                  <a:lnTo>
                    <a:pt x="18" y="89"/>
                  </a:lnTo>
                  <a:lnTo>
                    <a:pt x="19" y="84"/>
                  </a:lnTo>
                  <a:lnTo>
                    <a:pt x="19" y="74"/>
                  </a:lnTo>
                  <a:lnTo>
                    <a:pt x="20" y="73"/>
                  </a:lnTo>
                  <a:lnTo>
                    <a:pt x="20" y="72"/>
                  </a:lnTo>
                  <a:lnTo>
                    <a:pt x="20" y="70"/>
                  </a:lnTo>
                  <a:lnTo>
                    <a:pt x="20" y="65"/>
                  </a:lnTo>
                  <a:lnTo>
                    <a:pt x="21" y="55"/>
                  </a:lnTo>
                  <a:lnTo>
                    <a:pt x="21" y="54"/>
                  </a:lnTo>
                  <a:lnTo>
                    <a:pt x="21" y="52"/>
                  </a:lnTo>
                  <a:lnTo>
                    <a:pt x="21" y="50"/>
                  </a:lnTo>
                  <a:lnTo>
                    <a:pt x="22" y="45"/>
                  </a:lnTo>
                  <a:lnTo>
                    <a:pt x="22" y="36"/>
                  </a:lnTo>
                  <a:lnTo>
                    <a:pt x="22" y="35"/>
                  </a:lnTo>
                  <a:lnTo>
                    <a:pt x="23" y="34"/>
                  </a:lnTo>
                  <a:lnTo>
                    <a:pt x="23" y="31"/>
                  </a:lnTo>
                  <a:lnTo>
                    <a:pt x="23" y="27"/>
                  </a:lnTo>
                  <a:lnTo>
                    <a:pt x="23" y="26"/>
                  </a:lnTo>
                  <a:lnTo>
                    <a:pt x="23" y="25"/>
                  </a:lnTo>
                  <a:lnTo>
                    <a:pt x="23" y="23"/>
                  </a:lnTo>
                  <a:lnTo>
                    <a:pt x="24" y="19"/>
                  </a:lnTo>
                  <a:lnTo>
                    <a:pt x="24" y="18"/>
                  </a:lnTo>
                  <a:lnTo>
                    <a:pt x="24" y="17"/>
                  </a:lnTo>
                  <a:lnTo>
                    <a:pt x="24" y="16"/>
                  </a:lnTo>
                  <a:lnTo>
                    <a:pt x="24" y="12"/>
                  </a:lnTo>
                  <a:lnTo>
                    <a:pt x="25" y="12"/>
                  </a:lnTo>
                  <a:lnTo>
                    <a:pt x="25" y="11"/>
                  </a:lnTo>
                  <a:lnTo>
                    <a:pt x="25" y="9"/>
                  </a:lnTo>
                  <a:lnTo>
                    <a:pt x="25" y="7"/>
                  </a:lnTo>
                  <a:lnTo>
                    <a:pt x="25" y="6"/>
                  </a:lnTo>
                  <a:lnTo>
                    <a:pt x="25" y="6"/>
                  </a:lnTo>
                  <a:lnTo>
                    <a:pt x="25" y="5"/>
                  </a:lnTo>
                  <a:lnTo>
                    <a:pt x="25" y="4"/>
                  </a:lnTo>
                  <a:lnTo>
                    <a:pt x="26" y="4"/>
                  </a:lnTo>
                  <a:lnTo>
                    <a:pt x="26" y="3"/>
                  </a:lnTo>
                  <a:lnTo>
                    <a:pt x="26" y="2"/>
                  </a:lnTo>
                  <a:lnTo>
                    <a:pt x="26" y="2"/>
                  </a:lnTo>
                  <a:lnTo>
                    <a:pt x="26" y="2"/>
                  </a:lnTo>
                  <a:lnTo>
                    <a:pt x="26" y="1"/>
                  </a:lnTo>
                  <a:lnTo>
                    <a:pt x="26" y="1"/>
                  </a:lnTo>
                  <a:lnTo>
                    <a:pt x="26" y="1"/>
                  </a:lnTo>
                  <a:lnTo>
                    <a:pt x="26" y="1"/>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7" y="0"/>
                  </a:lnTo>
                  <a:lnTo>
                    <a:pt x="28" y="0"/>
                  </a:lnTo>
                  <a:lnTo>
                    <a:pt x="28" y="0"/>
                  </a:lnTo>
                  <a:lnTo>
                    <a:pt x="28" y="0"/>
                  </a:lnTo>
                  <a:lnTo>
                    <a:pt x="28" y="0"/>
                  </a:lnTo>
                  <a:lnTo>
                    <a:pt x="28" y="1"/>
                  </a:lnTo>
                  <a:lnTo>
                    <a:pt x="28" y="1"/>
                  </a:lnTo>
                  <a:lnTo>
                    <a:pt x="28" y="1"/>
                  </a:lnTo>
                  <a:lnTo>
                    <a:pt x="28" y="2"/>
                  </a:lnTo>
                  <a:lnTo>
                    <a:pt x="28" y="2"/>
                  </a:lnTo>
                  <a:lnTo>
                    <a:pt x="28" y="2"/>
                  </a:lnTo>
                  <a:lnTo>
                    <a:pt x="29" y="3"/>
                  </a:lnTo>
                  <a:lnTo>
                    <a:pt x="29" y="3"/>
                  </a:lnTo>
                  <a:lnTo>
                    <a:pt x="29" y="4"/>
                  </a:lnTo>
                  <a:lnTo>
                    <a:pt x="29" y="5"/>
                  </a:lnTo>
                  <a:lnTo>
                    <a:pt x="29" y="5"/>
                  </a:lnTo>
                  <a:lnTo>
                    <a:pt x="29" y="6"/>
                  </a:lnTo>
                  <a:lnTo>
                    <a:pt x="29" y="7"/>
                  </a:lnTo>
                  <a:lnTo>
                    <a:pt x="29" y="8"/>
                  </a:lnTo>
                  <a:lnTo>
                    <a:pt x="29" y="8"/>
                  </a:lnTo>
                  <a:lnTo>
                    <a:pt x="30" y="9"/>
                  </a:lnTo>
                  <a:lnTo>
                    <a:pt x="30" y="12"/>
                  </a:lnTo>
                  <a:lnTo>
                    <a:pt x="30" y="13"/>
                  </a:lnTo>
                  <a:lnTo>
                    <a:pt x="30" y="14"/>
                  </a:lnTo>
                  <a:lnTo>
                    <a:pt x="30" y="15"/>
                  </a:lnTo>
                  <a:lnTo>
                    <a:pt x="31" y="19"/>
                  </a:lnTo>
                  <a:lnTo>
                    <a:pt x="31" y="20"/>
                  </a:lnTo>
                  <a:lnTo>
                    <a:pt x="31" y="21"/>
                  </a:lnTo>
                  <a:lnTo>
                    <a:pt x="31" y="23"/>
                  </a:lnTo>
                  <a:lnTo>
                    <a:pt x="31" y="27"/>
                  </a:lnTo>
                  <a:lnTo>
                    <a:pt x="32" y="37"/>
                  </a:lnTo>
                  <a:lnTo>
                    <a:pt x="34" y="58"/>
                  </a:lnTo>
                  <a:lnTo>
                    <a:pt x="34" y="59"/>
                  </a:lnTo>
                  <a:lnTo>
                    <a:pt x="34" y="60"/>
                  </a:lnTo>
                  <a:lnTo>
                    <a:pt x="34" y="63"/>
                  </a:lnTo>
                  <a:lnTo>
                    <a:pt x="34" y="68"/>
                  </a:lnTo>
                  <a:lnTo>
                    <a:pt x="35" y="78"/>
                  </a:lnTo>
                  <a:lnTo>
                    <a:pt x="35" y="80"/>
                  </a:lnTo>
                  <a:lnTo>
                    <a:pt x="35" y="81"/>
                  </a:lnTo>
                  <a:lnTo>
                    <a:pt x="35" y="83"/>
                  </a:lnTo>
                  <a:lnTo>
                    <a:pt x="36" y="88"/>
                  </a:lnTo>
                  <a:lnTo>
                    <a:pt x="37" y="96"/>
                  </a:lnTo>
                  <a:lnTo>
                    <a:pt x="37" y="97"/>
                  </a:lnTo>
                  <a:lnTo>
                    <a:pt x="37" y="98"/>
                  </a:lnTo>
                  <a:lnTo>
                    <a:pt x="37" y="100"/>
                  </a:lnTo>
                  <a:lnTo>
                    <a:pt x="37" y="103"/>
                  </a:lnTo>
                  <a:lnTo>
                    <a:pt x="37" y="104"/>
                  </a:lnTo>
                  <a:lnTo>
                    <a:pt x="37" y="104"/>
                  </a:lnTo>
                  <a:lnTo>
                    <a:pt x="38" y="106"/>
                  </a:lnTo>
                  <a:lnTo>
                    <a:pt x="38" y="108"/>
                  </a:lnTo>
                  <a:lnTo>
                    <a:pt x="38" y="109"/>
                  </a:lnTo>
                  <a:lnTo>
                    <a:pt x="38" y="110"/>
                  </a:lnTo>
                  <a:lnTo>
                    <a:pt x="38" y="111"/>
                  </a:lnTo>
                  <a:lnTo>
                    <a:pt x="39" y="111"/>
                  </a:lnTo>
                  <a:lnTo>
                    <a:pt x="39" y="112"/>
                  </a:lnTo>
                  <a:lnTo>
                    <a:pt x="39" y="112"/>
                  </a:lnTo>
                  <a:lnTo>
                    <a:pt x="39" y="113"/>
                  </a:lnTo>
                  <a:lnTo>
                    <a:pt x="39" y="113"/>
                  </a:lnTo>
                  <a:lnTo>
                    <a:pt x="39" y="114"/>
                  </a:lnTo>
                  <a:lnTo>
                    <a:pt x="39" y="114"/>
                  </a:lnTo>
                  <a:lnTo>
                    <a:pt x="39" y="114"/>
                  </a:lnTo>
                  <a:lnTo>
                    <a:pt x="39" y="114"/>
                  </a:lnTo>
                  <a:lnTo>
                    <a:pt x="39" y="115"/>
                  </a:lnTo>
                  <a:lnTo>
                    <a:pt x="39" y="115"/>
                  </a:lnTo>
                  <a:lnTo>
                    <a:pt x="39" y="115"/>
                  </a:lnTo>
                  <a:lnTo>
                    <a:pt x="40" y="115"/>
                  </a:lnTo>
                  <a:lnTo>
                    <a:pt x="40" y="115"/>
                  </a:lnTo>
                  <a:lnTo>
                    <a:pt x="40" y="115"/>
                  </a:lnTo>
                  <a:lnTo>
                    <a:pt x="40" y="116"/>
                  </a:lnTo>
                  <a:lnTo>
                    <a:pt x="40" y="116"/>
                  </a:lnTo>
                  <a:lnTo>
                    <a:pt x="40" y="116"/>
                  </a:lnTo>
                  <a:lnTo>
                    <a:pt x="40" y="116"/>
                  </a:lnTo>
                  <a:lnTo>
                    <a:pt x="40" y="116"/>
                  </a:lnTo>
                  <a:lnTo>
                    <a:pt x="40" y="116"/>
                  </a:lnTo>
                  <a:lnTo>
                    <a:pt x="40" y="115"/>
                  </a:lnTo>
                  <a:lnTo>
                    <a:pt x="41" y="115"/>
                  </a:lnTo>
                  <a:lnTo>
                    <a:pt x="41" y="115"/>
                  </a:lnTo>
                  <a:lnTo>
                    <a:pt x="41" y="115"/>
                  </a:lnTo>
                  <a:lnTo>
                    <a:pt x="41" y="115"/>
                  </a:lnTo>
                  <a:lnTo>
                    <a:pt x="41" y="115"/>
                  </a:lnTo>
                  <a:lnTo>
                    <a:pt x="41" y="114"/>
                  </a:lnTo>
                  <a:lnTo>
                    <a:pt x="41" y="114"/>
                  </a:lnTo>
                  <a:lnTo>
                    <a:pt x="41" y="114"/>
                  </a:lnTo>
                  <a:lnTo>
                    <a:pt x="41" y="114"/>
                  </a:lnTo>
                  <a:lnTo>
                    <a:pt x="41" y="113"/>
                  </a:lnTo>
                  <a:lnTo>
                    <a:pt x="41" y="113"/>
                  </a:lnTo>
                  <a:lnTo>
                    <a:pt x="41" y="112"/>
                  </a:lnTo>
                  <a:lnTo>
                    <a:pt x="42" y="112"/>
                  </a:lnTo>
                  <a:lnTo>
                    <a:pt x="42" y="111"/>
                  </a:lnTo>
                  <a:lnTo>
                    <a:pt x="42" y="110"/>
                  </a:lnTo>
                  <a:lnTo>
                    <a:pt x="42" y="110"/>
                  </a:lnTo>
                  <a:lnTo>
                    <a:pt x="42" y="109"/>
                  </a:lnTo>
                  <a:lnTo>
                    <a:pt x="42" y="108"/>
                  </a:lnTo>
                  <a:lnTo>
                    <a:pt x="42" y="107"/>
                  </a:lnTo>
                  <a:lnTo>
                    <a:pt x="42" y="106"/>
                  </a:lnTo>
                  <a:lnTo>
                    <a:pt x="43" y="105"/>
                  </a:lnTo>
                  <a:lnTo>
                    <a:pt x="43" y="102"/>
                  </a:lnTo>
                  <a:lnTo>
                    <a:pt x="43" y="101"/>
                  </a:lnTo>
                  <a:lnTo>
                    <a:pt x="43" y="100"/>
                  </a:lnTo>
                  <a:lnTo>
                    <a:pt x="43" y="98"/>
                  </a:lnTo>
                  <a:lnTo>
                    <a:pt x="44" y="94"/>
                  </a:lnTo>
                  <a:lnTo>
                    <a:pt x="44" y="93"/>
                  </a:lnTo>
                  <a:lnTo>
                    <a:pt x="44" y="92"/>
                  </a:lnTo>
                  <a:lnTo>
                    <a:pt x="44" y="90"/>
                  </a:lnTo>
                  <a:lnTo>
                    <a:pt x="45" y="85"/>
                  </a:lnTo>
                  <a:lnTo>
                    <a:pt x="45" y="75"/>
                  </a:lnTo>
                  <a:lnTo>
                    <a:pt x="45" y="74"/>
                  </a:lnTo>
                  <a:lnTo>
                    <a:pt x="45" y="72"/>
                  </a:lnTo>
                  <a:lnTo>
                    <a:pt x="46" y="70"/>
                  </a:lnTo>
                  <a:lnTo>
                    <a:pt x="46" y="64"/>
                  </a:lnTo>
                  <a:lnTo>
                    <a:pt x="47" y="54"/>
                  </a:lnTo>
                  <a:lnTo>
                    <a:pt x="48" y="33"/>
                  </a:lnTo>
                  <a:lnTo>
                    <a:pt x="48" y="32"/>
                  </a:lnTo>
                  <a:lnTo>
                    <a:pt x="49" y="31"/>
                  </a:lnTo>
                  <a:lnTo>
                    <a:pt x="49" y="28"/>
                  </a:lnTo>
                  <a:lnTo>
                    <a:pt x="49" y="24"/>
                  </a:lnTo>
                  <a:lnTo>
                    <a:pt x="49" y="23"/>
                  </a:lnTo>
                  <a:lnTo>
                    <a:pt x="49" y="22"/>
                  </a:lnTo>
                  <a:lnTo>
                    <a:pt x="49" y="20"/>
                  </a:lnTo>
                  <a:lnTo>
                    <a:pt x="50" y="16"/>
                  </a:lnTo>
                  <a:lnTo>
                    <a:pt x="50" y="15"/>
                  </a:lnTo>
                  <a:lnTo>
                    <a:pt x="50" y="14"/>
                  </a:lnTo>
                  <a:lnTo>
                    <a:pt x="50" y="12"/>
                  </a:lnTo>
                  <a:lnTo>
                    <a:pt x="50" y="12"/>
                  </a:lnTo>
                  <a:lnTo>
                    <a:pt x="50" y="11"/>
                  </a:lnTo>
                  <a:lnTo>
                    <a:pt x="51" y="9"/>
                  </a:lnTo>
                  <a:lnTo>
                    <a:pt x="51" y="8"/>
                  </a:lnTo>
                  <a:lnTo>
                    <a:pt x="51" y="8"/>
                  </a:lnTo>
                  <a:lnTo>
                    <a:pt x="51" y="6"/>
                  </a:lnTo>
                  <a:lnTo>
                    <a:pt x="51" y="6"/>
                  </a:lnTo>
                  <a:lnTo>
                    <a:pt x="51" y="5"/>
                  </a:lnTo>
                  <a:lnTo>
                    <a:pt x="51" y="4"/>
                  </a:lnTo>
                  <a:lnTo>
                    <a:pt x="51" y="4"/>
                  </a:lnTo>
                  <a:lnTo>
                    <a:pt x="51" y="3"/>
                  </a:lnTo>
                  <a:lnTo>
                    <a:pt x="51" y="3"/>
                  </a:lnTo>
                  <a:lnTo>
                    <a:pt x="52" y="2"/>
                  </a:lnTo>
                  <a:lnTo>
                    <a:pt x="52" y="2"/>
                  </a:lnTo>
                  <a:lnTo>
                    <a:pt x="52" y="2"/>
                  </a:lnTo>
                  <a:lnTo>
                    <a:pt x="52" y="1"/>
                  </a:lnTo>
                  <a:lnTo>
                    <a:pt x="52" y="1"/>
                  </a:lnTo>
                  <a:lnTo>
                    <a:pt x="52" y="1"/>
                  </a:lnTo>
                  <a:lnTo>
                    <a:pt x="52" y="0"/>
                  </a:lnTo>
                  <a:lnTo>
                    <a:pt x="52" y="0"/>
                  </a:lnTo>
                  <a:lnTo>
                    <a:pt x="52" y="0"/>
                  </a:lnTo>
                  <a:lnTo>
                    <a:pt x="53" y="0"/>
                  </a:lnTo>
                  <a:lnTo>
                    <a:pt x="53" y="0"/>
                  </a:lnTo>
                  <a:lnTo>
                    <a:pt x="53" y="0"/>
                  </a:lnTo>
                  <a:lnTo>
                    <a:pt x="53" y="0"/>
                  </a:lnTo>
                  <a:lnTo>
                    <a:pt x="53" y="0"/>
                  </a:lnTo>
                  <a:lnTo>
                    <a:pt x="53" y="0"/>
                  </a:lnTo>
                  <a:lnTo>
                    <a:pt x="53" y="0"/>
                  </a:lnTo>
                  <a:lnTo>
                    <a:pt x="53" y="0"/>
                  </a:lnTo>
                  <a:lnTo>
                    <a:pt x="53" y="0"/>
                  </a:lnTo>
                  <a:lnTo>
                    <a:pt x="53" y="0"/>
                  </a:lnTo>
                  <a:lnTo>
                    <a:pt x="53" y="0"/>
                  </a:lnTo>
                  <a:lnTo>
                    <a:pt x="53" y="0"/>
                  </a:lnTo>
                  <a:lnTo>
                    <a:pt x="54" y="0"/>
                  </a:lnTo>
                  <a:lnTo>
                    <a:pt x="54" y="1"/>
                  </a:lnTo>
                  <a:lnTo>
                    <a:pt x="54" y="1"/>
                  </a:lnTo>
                  <a:lnTo>
                    <a:pt x="54" y="1"/>
                  </a:lnTo>
                  <a:lnTo>
                    <a:pt x="54" y="2"/>
                  </a:lnTo>
                  <a:lnTo>
                    <a:pt x="54" y="2"/>
                  </a:lnTo>
                  <a:lnTo>
                    <a:pt x="54" y="3"/>
                  </a:lnTo>
                  <a:lnTo>
                    <a:pt x="54" y="3"/>
                  </a:lnTo>
                  <a:lnTo>
                    <a:pt x="54" y="4"/>
                  </a:lnTo>
                  <a:lnTo>
                    <a:pt x="55" y="4"/>
                  </a:lnTo>
                  <a:lnTo>
                    <a:pt x="55" y="5"/>
                  </a:lnTo>
                  <a:lnTo>
                    <a:pt x="55" y="6"/>
                  </a:lnTo>
                  <a:lnTo>
                    <a:pt x="55" y="7"/>
                  </a:lnTo>
                  <a:lnTo>
                    <a:pt x="55" y="7"/>
                  </a:lnTo>
                  <a:lnTo>
                    <a:pt x="55" y="8"/>
                  </a:lnTo>
                  <a:lnTo>
                    <a:pt x="55" y="9"/>
                  </a:lnTo>
                  <a:lnTo>
                    <a:pt x="56" y="12"/>
                  </a:lnTo>
                  <a:lnTo>
                    <a:pt x="56" y="13"/>
                  </a:lnTo>
                  <a:lnTo>
                    <a:pt x="56" y="14"/>
                  </a:lnTo>
                  <a:lnTo>
                    <a:pt x="56" y="15"/>
                  </a:lnTo>
                  <a:lnTo>
                    <a:pt x="56" y="19"/>
                  </a:lnTo>
                  <a:lnTo>
                    <a:pt x="57" y="27"/>
                  </a:lnTo>
                  <a:lnTo>
                    <a:pt x="57" y="28"/>
                  </a:lnTo>
                  <a:lnTo>
                    <a:pt x="57" y="29"/>
                  </a:lnTo>
                  <a:lnTo>
                    <a:pt x="57" y="31"/>
                  </a:lnTo>
                  <a:lnTo>
                    <a:pt x="58" y="36"/>
                  </a:lnTo>
                  <a:lnTo>
                    <a:pt x="58" y="45"/>
                  </a:lnTo>
                  <a:lnTo>
                    <a:pt x="60" y="65"/>
                  </a:lnTo>
                  <a:lnTo>
                    <a:pt x="60" y="66"/>
                  </a:lnTo>
                  <a:lnTo>
                    <a:pt x="60" y="68"/>
                  </a:lnTo>
                  <a:lnTo>
                    <a:pt x="60" y="70"/>
                  </a:lnTo>
                  <a:lnTo>
                    <a:pt x="61" y="75"/>
                  </a:lnTo>
                  <a:lnTo>
                    <a:pt x="61" y="85"/>
                  </a:lnTo>
                  <a:lnTo>
                    <a:pt x="62" y="86"/>
                  </a:lnTo>
                  <a:lnTo>
                    <a:pt x="62" y="88"/>
                  </a:lnTo>
                  <a:lnTo>
                    <a:pt x="62" y="90"/>
                  </a:lnTo>
                  <a:lnTo>
                    <a:pt x="62" y="94"/>
                  </a:lnTo>
                  <a:lnTo>
                    <a:pt x="62" y="95"/>
                  </a:lnTo>
                  <a:lnTo>
                    <a:pt x="62" y="96"/>
                  </a:lnTo>
                  <a:lnTo>
                    <a:pt x="62" y="98"/>
                  </a:lnTo>
                  <a:lnTo>
                    <a:pt x="63" y="102"/>
                  </a:lnTo>
                  <a:lnTo>
                    <a:pt x="63" y="103"/>
                  </a:lnTo>
                  <a:lnTo>
                    <a:pt x="63" y="104"/>
                  </a:lnTo>
                  <a:lnTo>
                    <a:pt x="63" y="105"/>
                  </a:lnTo>
                  <a:lnTo>
                    <a:pt x="63" y="106"/>
                  </a:lnTo>
                  <a:lnTo>
                    <a:pt x="64" y="106"/>
                  </a:lnTo>
                  <a:lnTo>
                    <a:pt x="64" y="108"/>
                  </a:lnTo>
                  <a:lnTo>
                    <a:pt x="64" y="109"/>
                  </a:lnTo>
                  <a:lnTo>
                    <a:pt x="64" y="109"/>
                  </a:lnTo>
                  <a:lnTo>
                    <a:pt x="64" y="110"/>
                  </a:lnTo>
                  <a:lnTo>
                    <a:pt x="64" y="111"/>
                  </a:lnTo>
                  <a:lnTo>
                    <a:pt x="64" y="111"/>
                  </a:lnTo>
                  <a:lnTo>
                    <a:pt x="64" y="112"/>
                  </a:lnTo>
                  <a:lnTo>
                    <a:pt x="64" y="113"/>
                  </a:lnTo>
                  <a:lnTo>
                    <a:pt x="65" y="113"/>
                  </a:lnTo>
                  <a:lnTo>
                    <a:pt x="65" y="114"/>
                  </a:lnTo>
                  <a:lnTo>
                    <a:pt x="65" y="114"/>
                  </a:lnTo>
                  <a:lnTo>
                    <a:pt x="65" y="114"/>
                  </a:lnTo>
                  <a:lnTo>
                    <a:pt x="65" y="114"/>
                  </a:lnTo>
                  <a:lnTo>
                    <a:pt x="65" y="115"/>
                  </a:lnTo>
                  <a:lnTo>
                    <a:pt x="65" y="115"/>
                  </a:lnTo>
                  <a:lnTo>
                    <a:pt x="65" y="115"/>
                  </a:lnTo>
                  <a:lnTo>
                    <a:pt x="65" y="115"/>
                  </a:lnTo>
                  <a:lnTo>
                    <a:pt x="65" y="115"/>
                  </a:lnTo>
                  <a:lnTo>
                    <a:pt x="66" y="116"/>
                  </a:lnTo>
                  <a:lnTo>
                    <a:pt x="66" y="116"/>
                  </a:lnTo>
                  <a:lnTo>
                    <a:pt x="66" y="116"/>
                  </a:lnTo>
                  <a:lnTo>
                    <a:pt x="66" y="116"/>
                  </a:lnTo>
                  <a:lnTo>
                    <a:pt x="66" y="116"/>
                  </a:lnTo>
                  <a:lnTo>
                    <a:pt x="66" y="115"/>
                  </a:lnTo>
                  <a:lnTo>
                    <a:pt x="66" y="115"/>
                  </a:lnTo>
                  <a:lnTo>
                    <a:pt x="66" y="115"/>
                  </a:lnTo>
                  <a:lnTo>
                    <a:pt x="66" y="115"/>
                  </a:lnTo>
                  <a:lnTo>
                    <a:pt x="66" y="115"/>
                  </a:lnTo>
                  <a:lnTo>
                    <a:pt x="66" y="115"/>
                  </a:lnTo>
                  <a:lnTo>
                    <a:pt x="66" y="114"/>
                  </a:lnTo>
                  <a:lnTo>
                    <a:pt x="67" y="114"/>
                  </a:lnTo>
                  <a:lnTo>
                    <a:pt x="67" y="114"/>
                  </a:lnTo>
                  <a:lnTo>
                    <a:pt x="67" y="114"/>
                  </a:lnTo>
                  <a:lnTo>
                    <a:pt x="67" y="113"/>
                  </a:lnTo>
                  <a:lnTo>
                    <a:pt x="67" y="113"/>
                  </a:lnTo>
                  <a:lnTo>
                    <a:pt x="67" y="113"/>
                  </a:lnTo>
                  <a:lnTo>
                    <a:pt x="67" y="112"/>
                  </a:lnTo>
                  <a:lnTo>
                    <a:pt x="67" y="111"/>
                  </a:lnTo>
                  <a:lnTo>
                    <a:pt x="67" y="111"/>
                  </a:lnTo>
                  <a:lnTo>
                    <a:pt x="68" y="110"/>
                  </a:lnTo>
                  <a:lnTo>
                    <a:pt x="68" y="109"/>
                  </a:lnTo>
                  <a:lnTo>
                    <a:pt x="68" y="109"/>
                  </a:lnTo>
                  <a:lnTo>
                    <a:pt x="68" y="108"/>
                  </a:lnTo>
                  <a:lnTo>
                    <a:pt x="68" y="107"/>
                  </a:lnTo>
                  <a:lnTo>
                    <a:pt x="68" y="106"/>
                  </a:lnTo>
                  <a:lnTo>
                    <a:pt x="68" y="105"/>
                  </a:lnTo>
                  <a:lnTo>
                    <a:pt x="68" y="104"/>
                  </a:lnTo>
                  <a:lnTo>
                    <a:pt x="69" y="101"/>
                  </a:lnTo>
                  <a:lnTo>
                    <a:pt x="69" y="100"/>
                  </a:lnTo>
                  <a:lnTo>
                    <a:pt x="69" y="99"/>
                  </a:lnTo>
                  <a:lnTo>
                    <a:pt x="69" y="97"/>
                  </a:lnTo>
                  <a:lnTo>
                    <a:pt x="69" y="93"/>
                  </a:lnTo>
                  <a:lnTo>
                    <a:pt x="70" y="85"/>
                  </a:lnTo>
                  <a:lnTo>
                    <a:pt x="70" y="84"/>
                  </a:lnTo>
                  <a:lnTo>
                    <a:pt x="70" y="82"/>
                  </a:lnTo>
                  <a:lnTo>
                    <a:pt x="70" y="80"/>
                  </a:lnTo>
                  <a:lnTo>
                    <a:pt x="71" y="76"/>
                  </a:lnTo>
                  <a:lnTo>
                    <a:pt x="72" y="66"/>
                  </a:lnTo>
                  <a:lnTo>
                    <a:pt x="72" y="64"/>
                  </a:lnTo>
                  <a:lnTo>
                    <a:pt x="72" y="63"/>
                  </a:lnTo>
                  <a:lnTo>
                    <a:pt x="72" y="60"/>
                  </a:lnTo>
                  <a:lnTo>
                    <a:pt x="72" y="55"/>
                  </a:lnTo>
                  <a:lnTo>
                    <a:pt x="73" y="44"/>
                  </a:lnTo>
                  <a:lnTo>
                    <a:pt x="73" y="43"/>
                  </a:lnTo>
                  <a:lnTo>
                    <a:pt x="73" y="41"/>
                  </a:lnTo>
                  <a:lnTo>
                    <a:pt x="73" y="39"/>
                  </a:lnTo>
                  <a:lnTo>
                    <a:pt x="74" y="34"/>
                  </a:lnTo>
                  <a:lnTo>
                    <a:pt x="75" y="24"/>
                  </a:lnTo>
                  <a:lnTo>
                    <a:pt x="75" y="23"/>
                  </a:lnTo>
                  <a:lnTo>
                    <a:pt x="75" y="22"/>
                  </a:lnTo>
                  <a:lnTo>
                    <a:pt x="75" y="20"/>
                  </a:lnTo>
                  <a:lnTo>
                    <a:pt x="75" y="16"/>
                  </a:lnTo>
                  <a:lnTo>
                    <a:pt x="75" y="15"/>
                  </a:lnTo>
                  <a:lnTo>
                    <a:pt x="76" y="14"/>
                  </a:lnTo>
                  <a:lnTo>
                    <a:pt x="76" y="12"/>
                  </a:lnTo>
                  <a:lnTo>
                    <a:pt x="76" y="9"/>
                  </a:lnTo>
                  <a:lnTo>
                    <a:pt x="76" y="8"/>
                  </a:lnTo>
                  <a:lnTo>
                    <a:pt x="76" y="8"/>
                  </a:lnTo>
                  <a:lnTo>
                    <a:pt x="76" y="6"/>
                  </a:lnTo>
                  <a:lnTo>
                    <a:pt x="77" y="6"/>
                  </a:lnTo>
                  <a:lnTo>
                    <a:pt x="77" y="5"/>
                  </a:lnTo>
                  <a:lnTo>
                    <a:pt x="77" y="4"/>
                  </a:lnTo>
                  <a:lnTo>
                    <a:pt x="77" y="4"/>
                  </a:lnTo>
                  <a:lnTo>
                    <a:pt x="77" y="3"/>
                  </a:lnTo>
                  <a:lnTo>
                    <a:pt x="77" y="3"/>
                  </a:lnTo>
                  <a:lnTo>
                    <a:pt x="77" y="2"/>
                  </a:lnTo>
                  <a:lnTo>
                    <a:pt x="77" y="2"/>
                  </a:lnTo>
                  <a:lnTo>
                    <a:pt x="77" y="1"/>
                  </a:lnTo>
                  <a:lnTo>
                    <a:pt x="78" y="1"/>
                  </a:lnTo>
                  <a:lnTo>
                    <a:pt x="78" y="1"/>
                  </a:lnTo>
                  <a:lnTo>
                    <a:pt x="78" y="0"/>
                  </a:lnTo>
                  <a:lnTo>
                    <a:pt x="78" y="0"/>
                  </a:lnTo>
                  <a:lnTo>
                    <a:pt x="78" y="0"/>
                  </a:lnTo>
                  <a:lnTo>
                    <a:pt x="78" y="0"/>
                  </a:lnTo>
                  <a:lnTo>
                    <a:pt x="78" y="0"/>
                  </a:lnTo>
                  <a:lnTo>
                    <a:pt x="78" y="0"/>
                  </a:lnTo>
                  <a:lnTo>
                    <a:pt x="78" y="0"/>
                  </a:lnTo>
                  <a:lnTo>
                    <a:pt x="78" y="0"/>
                  </a:lnTo>
                  <a:lnTo>
                    <a:pt x="78" y="0"/>
                  </a:lnTo>
                  <a:lnTo>
                    <a:pt x="78" y="0"/>
                  </a:lnTo>
                  <a:lnTo>
                    <a:pt x="79" y="0"/>
                  </a:lnTo>
                  <a:lnTo>
                    <a:pt x="79" y="0"/>
                  </a:lnTo>
                  <a:lnTo>
                    <a:pt x="79" y="0"/>
                  </a:lnTo>
                  <a:lnTo>
                    <a:pt x="79" y="0"/>
                  </a:lnTo>
                  <a:lnTo>
                    <a:pt x="79" y="0"/>
                  </a:lnTo>
                  <a:lnTo>
                    <a:pt x="79" y="0"/>
                  </a:lnTo>
                  <a:lnTo>
                    <a:pt x="79" y="1"/>
                  </a:lnTo>
                  <a:lnTo>
                    <a:pt x="79" y="1"/>
                  </a:lnTo>
                  <a:lnTo>
                    <a:pt x="79" y="1"/>
                  </a:lnTo>
                  <a:lnTo>
                    <a:pt x="80" y="2"/>
                  </a:lnTo>
                  <a:lnTo>
                    <a:pt x="80" y="2"/>
                  </a:lnTo>
                  <a:lnTo>
                    <a:pt x="80" y="2"/>
                  </a:lnTo>
                  <a:lnTo>
                    <a:pt x="80" y="3"/>
                  </a:lnTo>
                  <a:lnTo>
                    <a:pt x="80" y="4"/>
                  </a:lnTo>
                  <a:lnTo>
                    <a:pt x="80" y="4"/>
                  </a:lnTo>
                  <a:lnTo>
                    <a:pt x="80" y="5"/>
                  </a:lnTo>
                  <a:lnTo>
                    <a:pt x="80" y="6"/>
                  </a:lnTo>
                  <a:lnTo>
                    <a:pt x="80" y="7"/>
                  </a:lnTo>
                  <a:lnTo>
                    <a:pt x="81" y="8"/>
                  </a:lnTo>
                  <a:lnTo>
                    <a:pt x="81" y="9"/>
                  </a:lnTo>
                  <a:lnTo>
                    <a:pt x="81" y="9"/>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0" name="Freeform 82"/>
            <p:cNvSpPr>
              <a:spLocks/>
            </p:cNvSpPr>
            <p:nvPr/>
          </p:nvSpPr>
          <p:spPr bwMode="auto">
            <a:xfrm>
              <a:off x="4479" y="2186"/>
              <a:ext cx="83" cy="116"/>
            </a:xfrm>
            <a:custGeom>
              <a:avLst/>
              <a:gdLst/>
              <a:ahLst/>
              <a:cxnLst>
                <a:cxn ang="0">
                  <a:pos x="1" y="23"/>
                </a:cxn>
                <a:cxn ang="0">
                  <a:pos x="3" y="51"/>
                </a:cxn>
                <a:cxn ang="0">
                  <a:pos x="5" y="83"/>
                </a:cxn>
                <a:cxn ang="0">
                  <a:pos x="7" y="99"/>
                </a:cxn>
                <a:cxn ang="0">
                  <a:pos x="8" y="108"/>
                </a:cxn>
                <a:cxn ang="0">
                  <a:pos x="9" y="112"/>
                </a:cxn>
                <a:cxn ang="0">
                  <a:pos x="10" y="115"/>
                </a:cxn>
                <a:cxn ang="0">
                  <a:pos x="10" y="115"/>
                </a:cxn>
                <a:cxn ang="0">
                  <a:pos x="11" y="114"/>
                </a:cxn>
                <a:cxn ang="0">
                  <a:pos x="12" y="108"/>
                </a:cxn>
                <a:cxn ang="0">
                  <a:pos x="14" y="87"/>
                </a:cxn>
                <a:cxn ang="0">
                  <a:pos x="17" y="44"/>
                </a:cxn>
                <a:cxn ang="0">
                  <a:pos x="19" y="26"/>
                </a:cxn>
                <a:cxn ang="0">
                  <a:pos x="20" y="11"/>
                </a:cxn>
                <a:cxn ang="0">
                  <a:pos x="21" y="4"/>
                </a:cxn>
                <a:cxn ang="0">
                  <a:pos x="22" y="1"/>
                </a:cxn>
                <a:cxn ang="0">
                  <a:pos x="22" y="0"/>
                </a:cxn>
                <a:cxn ang="0">
                  <a:pos x="23" y="0"/>
                </a:cxn>
                <a:cxn ang="0">
                  <a:pos x="24" y="3"/>
                </a:cxn>
                <a:cxn ang="0">
                  <a:pos x="25" y="8"/>
                </a:cxn>
                <a:cxn ang="0">
                  <a:pos x="27" y="31"/>
                </a:cxn>
                <a:cxn ang="0">
                  <a:pos x="29" y="57"/>
                </a:cxn>
                <a:cxn ang="0">
                  <a:pos x="31" y="94"/>
                </a:cxn>
                <a:cxn ang="0">
                  <a:pos x="33" y="107"/>
                </a:cxn>
                <a:cxn ang="0">
                  <a:pos x="34" y="113"/>
                </a:cxn>
                <a:cxn ang="0">
                  <a:pos x="34" y="115"/>
                </a:cxn>
                <a:cxn ang="0">
                  <a:pos x="35" y="116"/>
                </a:cxn>
                <a:cxn ang="0">
                  <a:pos x="36" y="114"/>
                </a:cxn>
                <a:cxn ang="0">
                  <a:pos x="37" y="110"/>
                </a:cxn>
                <a:cxn ang="0">
                  <a:pos x="38" y="100"/>
                </a:cxn>
                <a:cxn ang="0">
                  <a:pos x="40" y="74"/>
                </a:cxn>
                <a:cxn ang="0">
                  <a:pos x="42" y="42"/>
                </a:cxn>
                <a:cxn ang="0">
                  <a:pos x="44" y="18"/>
                </a:cxn>
                <a:cxn ang="0">
                  <a:pos x="46" y="7"/>
                </a:cxn>
                <a:cxn ang="0">
                  <a:pos x="46" y="2"/>
                </a:cxn>
                <a:cxn ang="0">
                  <a:pos x="47" y="0"/>
                </a:cxn>
                <a:cxn ang="0">
                  <a:pos x="48" y="0"/>
                </a:cxn>
                <a:cxn ang="0">
                  <a:pos x="49" y="2"/>
                </a:cxn>
                <a:cxn ang="0">
                  <a:pos x="50" y="7"/>
                </a:cxn>
                <a:cxn ang="0">
                  <a:pos x="51" y="17"/>
                </a:cxn>
                <a:cxn ang="0">
                  <a:pos x="53" y="52"/>
                </a:cxn>
                <a:cxn ang="0">
                  <a:pos x="56" y="87"/>
                </a:cxn>
                <a:cxn ang="0">
                  <a:pos x="57" y="104"/>
                </a:cxn>
                <a:cxn ang="0">
                  <a:pos x="58" y="112"/>
                </a:cxn>
                <a:cxn ang="0">
                  <a:pos x="59" y="115"/>
                </a:cxn>
                <a:cxn ang="0">
                  <a:pos x="60" y="116"/>
                </a:cxn>
                <a:cxn ang="0">
                  <a:pos x="61" y="114"/>
                </a:cxn>
                <a:cxn ang="0">
                  <a:pos x="62" y="110"/>
                </a:cxn>
                <a:cxn ang="0">
                  <a:pos x="63" y="98"/>
                </a:cxn>
                <a:cxn ang="0">
                  <a:pos x="66" y="52"/>
                </a:cxn>
                <a:cxn ang="0">
                  <a:pos x="68" y="28"/>
                </a:cxn>
                <a:cxn ang="0">
                  <a:pos x="69" y="13"/>
                </a:cxn>
                <a:cxn ang="0">
                  <a:pos x="70" y="6"/>
                </a:cxn>
                <a:cxn ang="0">
                  <a:pos x="71" y="2"/>
                </a:cxn>
                <a:cxn ang="0">
                  <a:pos x="72" y="0"/>
                </a:cxn>
                <a:cxn ang="0">
                  <a:pos x="72" y="0"/>
                </a:cxn>
                <a:cxn ang="0">
                  <a:pos x="73" y="2"/>
                </a:cxn>
                <a:cxn ang="0">
                  <a:pos x="74" y="8"/>
                </a:cxn>
                <a:cxn ang="0">
                  <a:pos x="76" y="32"/>
                </a:cxn>
                <a:cxn ang="0">
                  <a:pos x="78" y="62"/>
                </a:cxn>
                <a:cxn ang="0">
                  <a:pos x="81" y="94"/>
                </a:cxn>
                <a:cxn ang="0">
                  <a:pos x="82" y="107"/>
                </a:cxn>
              </a:cxnLst>
              <a:rect l="0" t="0" r="r" b="b"/>
              <a:pathLst>
                <a:path w="83" h="116">
                  <a:moveTo>
                    <a:pt x="0" y="9"/>
                  </a:moveTo>
                  <a:lnTo>
                    <a:pt x="0" y="11"/>
                  </a:lnTo>
                  <a:lnTo>
                    <a:pt x="0" y="14"/>
                  </a:lnTo>
                  <a:lnTo>
                    <a:pt x="0" y="15"/>
                  </a:lnTo>
                  <a:lnTo>
                    <a:pt x="1" y="16"/>
                  </a:lnTo>
                  <a:lnTo>
                    <a:pt x="1" y="18"/>
                  </a:lnTo>
                  <a:lnTo>
                    <a:pt x="1" y="22"/>
                  </a:lnTo>
                  <a:lnTo>
                    <a:pt x="1" y="23"/>
                  </a:lnTo>
                  <a:lnTo>
                    <a:pt x="1" y="24"/>
                  </a:lnTo>
                  <a:lnTo>
                    <a:pt x="1" y="27"/>
                  </a:lnTo>
                  <a:lnTo>
                    <a:pt x="2" y="31"/>
                  </a:lnTo>
                  <a:lnTo>
                    <a:pt x="3" y="41"/>
                  </a:lnTo>
                  <a:lnTo>
                    <a:pt x="3" y="42"/>
                  </a:lnTo>
                  <a:lnTo>
                    <a:pt x="3" y="44"/>
                  </a:lnTo>
                  <a:lnTo>
                    <a:pt x="3" y="46"/>
                  </a:lnTo>
                  <a:lnTo>
                    <a:pt x="3" y="51"/>
                  </a:lnTo>
                  <a:lnTo>
                    <a:pt x="4" y="61"/>
                  </a:lnTo>
                  <a:lnTo>
                    <a:pt x="4" y="62"/>
                  </a:lnTo>
                  <a:lnTo>
                    <a:pt x="4" y="64"/>
                  </a:lnTo>
                  <a:lnTo>
                    <a:pt x="4" y="66"/>
                  </a:lnTo>
                  <a:lnTo>
                    <a:pt x="5" y="71"/>
                  </a:lnTo>
                  <a:lnTo>
                    <a:pt x="5" y="81"/>
                  </a:lnTo>
                  <a:lnTo>
                    <a:pt x="5" y="82"/>
                  </a:lnTo>
                  <a:lnTo>
                    <a:pt x="5" y="83"/>
                  </a:lnTo>
                  <a:lnTo>
                    <a:pt x="6" y="85"/>
                  </a:lnTo>
                  <a:lnTo>
                    <a:pt x="6" y="90"/>
                  </a:lnTo>
                  <a:lnTo>
                    <a:pt x="6" y="91"/>
                  </a:lnTo>
                  <a:lnTo>
                    <a:pt x="6" y="92"/>
                  </a:lnTo>
                  <a:lnTo>
                    <a:pt x="6" y="94"/>
                  </a:lnTo>
                  <a:lnTo>
                    <a:pt x="7" y="97"/>
                  </a:lnTo>
                  <a:lnTo>
                    <a:pt x="7" y="98"/>
                  </a:lnTo>
                  <a:lnTo>
                    <a:pt x="7" y="99"/>
                  </a:lnTo>
                  <a:lnTo>
                    <a:pt x="7" y="101"/>
                  </a:lnTo>
                  <a:lnTo>
                    <a:pt x="7" y="102"/>
                  </a:lnTo>
                  <a:lnTo>
                    <a:pt x="7" y="103"/>
                  </a:lnTo>
                  <a:lnTo>
                    <a:pt x="7" y="104"/>
                  </a:lnTo>
                  <a:lnTo>
                    <a:pt x="7" y="105"/>
                  </a:lnTo>
                  <a:lnTo>
                    <a:pt x="8" y="106"/>
                  </a:lnTo>
                  <a:lnTo>
                    <a:pt x="8" y="107"/>
                  </a:lnTo>
                  <a:lnTo>
                    <a:pt x="8" y="108"/>
                  </a:lnTo>
                  <a:lnTo>
                    <a:pt x="8" y="108"/>
                  </a:lnTo>
                  <a:lnTo>
                    <a:pt x="8" y="109"/>
                  </a:lnTo>
                  <a:lnTo>
                    <a:pt x="8" y="110"/>
                  </a:lnTo>
                  <a:lnTo>
                    <a:pt x="8" y="111"/>
                  </a:lnTo>
                  <a:lnTo>
                    <a:pt x="8" y="111"/>
                  </a:lnTo>
                  <a:lnTo>
                    <a:pt x="9" y="112"/>
                  </a:lnTo>
                  <a:lnTo>
                    <a:pt x="9" y="112"/>
                  </a:lnTo>
                  <a:lnTo>
                    <a:pt x="9" y="112"/>
                  </a:lnTo>
                  <a:lnTo>
                    <a:pt x="9" y="113"/>
                  </a:lnTo>
                  <a:lnTo>
                    <a:pt x="9" y="114"/>
                  </a:lnTo>
                  <a:lnTo>
                    <a:pt x="9" y="114"/>
                  </a:lnTo>
                  <a:lnTo>
                    <a:pt x="9" y="114"/>
                  </a:lnTo>
                  <a:lnTo>
                    <a:pt x="9" y="115"/>
                  </a:lnTo>
                  <a:lnTo>
                    <a:pt x="9" y="115"/>
                  </a:lnTo>
                  <a:lnTo>
                    <a:pt x="9" y="115"/>
                  </a:lnTo>
                  <a:lnTo>
                    <a:pt x="10" y="115"/>
                  </a:lnTo>
                  <a:lnTo>
                    <a:pt x="10" y="115"/>
                  </a:lnTo>
                  <a:lnTo>
                    <a:pt x="10" y="115"/>
                  </a:lnTo>
                  <a:lnTo>
                    <a:pt x="10" y="116"/>
                  </a:lnTo>
                  <a:lnTo>
                    <a:pt x="10" y="116"/>
                  </a:lnTo>
                  <a:lnTo>
                    <a:pt x="10" y="116"/>
                  </a:lnTo>
                  <a:lnTo>
                    <a:pt x="10" y="116"/>
                  </a:lnTo>
                  <a:lnTo>
                    <a:pt x="10" y="116"/>
                  </a:lnTo>
                  <a:lnTo>
                    <a:pt x="10" y="115"/>
                  </a:lnTo>
                  <a:lnTo>
                    <a:pt x="10" y="115"/>
                  </a:lnTo>
                  <a:lnTo>
                    <a:pt x="11" y="115"/>
                  </a:lnTo>
                  <a:lnTo>
                    <a:pt x="11" y="115"/>
                  </a:lnTo>
                  <a:lnTo>
                    <a:pt x="11" y="115"/>
                  </a:lnTo>
                  <a:lnTo>
                    <a:pt x="11" y="114"/>
                  </a:lnTo>
                  <a:lnTo>
                    <a:pt x="11" y="114"/>
                  </a:lnTo>
                  <a:lnTo>
                    <a:pt x="11" y="114"/>
                  </a:lnTo>
                  <a:lnTo>
                    <a:pt x="11" y="114"/>
                  </a:lnTo>
                  <a:lnTo>
                    <a:pt x="11" y="113"/>
                  </a:lnTo>
                  <a:lnTo>
                    <a:pt x="11" y="113"/>
                  </a:lnTo>
                  <a:lnTo>
                    <a:pt x="11" y="112"/>
                  </a:lnTo>
                  <a:lnTo>
                    <a:pt x="11" y="111"/>
                  </a:lnTo>
                  <a:lnTo>
                    <a:pt x="12" y="111"/>
                  </a:lnTo>
                  <a:lnTo>
                    <a:pt x="12" y="110"/>
                  </a:lnTo>
                  <a:lnTo>
                    <a:pt x="12" y="109"/>
                  </a:lnTo>
                  <a:lnTo>
                    <a:pt x="12" y="108"/>
                  </a:lnTo>
                  <a:lnTo>
                    <a:pt x="12" y="108"/>
                  </a:lnTo>
                  <a:lnTo>
                    <a:pt x="12" y="106"/>
                  </a:lnTo>
                  <a:lnTo>
                    <a:pt x="13" y="103"/>
                  </a:lnTo>
                  <a:lnTo>
                    <a:pt x="13" y="102"/>
                  </a:lnTo>
                  <a:lnTo>
                    <a:pt x="13" y="101"/>
                  </a:lnTo>
                  <a:lnTo>
                    <a:pt x="13" y="100"/>
                  </a:lnTo>
                  <a:lnTo>
                    <a:pt x="13" y="96"/>
                  </a:lnTo>
                  <a:lnTo>
                    <a:pt x="14" y="87"/>
                  </a:lnTo>
                  <a:lnTo>
                    <a:pt x="14" y="86"/>
                  </a:lnTo>
                  <a:lnTo>
                    <a:pt x="14" y="84"/>
                  </a:lnTo>
                  <a:lnTo>
                    <a:pt x="15" y="82"/>
                  </a:lnTo>
                  <a:lnTo>
                    <a:pt x="15" y="77"/>
                  </a:lnTo>
                  <a:lnTo>
                    <a:pt x="16" y="67"/>
                  </a:lnTo>
                  <a:lnTo>
                    <a:pt x="17" y="47"/>
                  </a:lnTo>
                  <a:lnTo>
                    <a:pt x="17" y="46"/>
                  </a:lnTo>
                  <a:lnTo>
                    <a:pt x="17" y="44"/>
                  </a:lnTo>
                  <a:lnTo>
                    <a:pt x="17" y="42"/>
                  </a:lnTo>
                  <a:lnTo>
                    <a:pt x="18" y="37"/>
                  </a:lnTo>
                  <a:lnTo>
                    <a:pt x="18" y="36"/>
                  </a:lnTo>
                  <a:lnTo>
                    <a:pt x="18" y="35"/>
                  </a:lnTo>
                  <a:lnTo>
                    <a:pt x="18" y="32"/>
                  </a:lnTo>
                  <a:lnTo>
                    <a:pt x="18" y="28"/>
                  </a:lnTo>
                  <a:lnTo>
                    <a:pt x="19" y="27"/>
                  </a:lnTo>
                  <a:lnTo>
                    <a:pt x="19" y="26"/>
                  </a:lnTo>
                  <a:lnTo>
                    <a:pt x="19" y="24"/>
                  </a:lnTo>
                  <a:lnTo>
                    <a:pt x="19" y="20"/>
                  </a:lnTo>
                  <a:lnTo>
                    <a:pt x="19" y="19"/>
                  </a:lnTo>
                  <a:lnTo>
                    <a:pt x="19" y="18"/>
                  </a:lnTo>
                  <a:lnTo>
                    <a:pt x="19" y="16"/>
                  </a:lnTo>
                  <a:lnTo>
                    <a:pt x="20" y="12"/>
                  </a:lnTo>
                  <a:lnTo>
                    <a:pt x="20" y="12"/>
                  </a:lnTo>
                  <a:lnTo>
                    <a:pt x="20" y="11"/>
                  </a:lnTo>
                  <a:lnTo>
                    <a:pt x="20" y="10"/>
                  </a:lnTo>
                  <a:lnTo>
                    <a:pt x="20" y="9"/>
                  </a:lnTo>
                  <a:lnTo>
                    <a:pt x="20" y="8"/>
                  </a:lnTo>
                  <a:lnTo>
                    <a:pt x="21" y="7"/>
                  </a:lnTo>
                  <a:lnTo>
                    <a:pt x="21" y="6"/>
                  </a:lnTo>
                  <a:lnTo>
                    <a:pt x="21" y="6"/>
                  </a:lnTo>
                  <a:lnTo>
                    <a:pt x="21" y="5"/>
                  </a:lnTo>
                  <a:lnTo>
                    <a:pt x="21" y="4"/>
                  </a:lnTo>
                  <a:lnTo>
                    <a:pt x="21" y="4"/>
                  </a:lnTo>
                  <a:lnTo>
                    <a:pt x="21" y="3"/>
                  </a:lnTo>
                  <a:lnTo>
                    <a:pt x="21" y="2"/>
                  </a:lnTo>
                  <a:lnTo>
                    <a:pt x="21" y="2"/>
                  </a:lnTo>
                  <a:lnTo>
                    <a:pt x="21" y="2"/>
                  </a:lnTo>
                  <a:lnTo>
                    <a:pt x="22" y="1"/>
                  </a:lnTo>
                  <a:lnTo>
                    <a:pt x="22" y="1"/>
                  </a:lnTo>
                  <a:lnTo>
                    <a:pt x="22" y="1"/>
                  </a:lnTo>
                  <a:lnTo>
                    <a:pt x="22" y="1"/>
                  </a:lnTo>
                  <a:lnTo>
                    <a:pt x="22" y="0"/>
                  </a:lnTo>
                  <a:lnTo>
                    <a:pt x="22" y="0"/>
                  </a:lnTo>
                  <a:lnTo>
                    <a:pt x="22" y="0"/>
                  </a:lnTo>
                  <a:lnTo>
                    <a:pt x="22" y="0"/>
                  </a:lnTo>
                  <a:lnTo>
                    <a:pt x="22" y="0"/>
                  </a:lnTo>
                  <a:lnTo>
                    <a:pt x="22" y="0"/>
                  </a:lnTo>
                  <a:lnTo>
                    <a:pt x="22" y="0"/>
                  </a:lnTo>
                  <a:lnTo>
                    <a:pt x="23" y="0"/>
                  </a:lnTo>
                  <a:lnTo>
                    <a:pt x="23" y="0"/>
                  </a:lnTo>
                  <a:lnTo>
                    <a:pt x="23" y="0"/>
                  </a:lnTo>
                  <a:lnTo>
                    <a:pt x="23" y="0"/>
                  </a:lnTo>
                  <a:lnTo>
                    <a:pt x="23" y="0"/>
                  </a:lnTo>
                  <a:lnTo>
                    <a:pt x="23" y="0"/>
                  </a:lnTo>
                  <a:lnTo>
                    <a:pt x="23" y="0"/>
                  </a:lnTo>
                  <a:lnTo>
                    <a:pt x="23" y="0"/>
                  </a:lnTo>
                  <a:lnTo>
                    <a:pt x="23" y="0"/>
                  </a:lnTo>
                  <a:lnTo>
                    <a:pt x="23" y="1"/>
                  </a:lnTo>
                  <a:lnTo>
                    <a:pt x="23" y="1"/>
                  </a:lnTo>
                  <a:lnTo>
                    <a:pt x="23" y="1"/>
                  </a:lnTo>
                  <a:lnTo>
                    <a:pt x="23" y="2"/>
                  </a:lnTo>
                  <a:lnTo>
                    <a:pt x="24" y="2"/>
                  </a:lnTo>
                  <a:lnTo>
                    <a:pt x="24" y="2"/>
                  </a:lnTo>
                  <a:lnTo>
                    <a:pt x="24" y="3"/>
                  </a:lnTo>
                  <a:lnTo>
                    <a:pt x="24" y="3"/>
                  </a:lnTo>
                  <a:lnTo>
                    <a:pt x="24" y="4"/>
                  </a:lnTo>
                  <a:lnTo>
                    <a:pt x="24" y="4"/>
                  </a:lnTo>
                  <a:lnTo>
                    <a:pt x="24" y="5"/>
                  </a:lnTo>
                  <a:lnTo>
                    <a:pt x="24" y="6"/>
                  </a:lnTo>
                  <a:lnTo>
                    <a:pt x="25" y="6"/>
                  </a:lnTo>
                  <a:lnTo>
                    <a:pt x="25" y="8"/>
                  </a:lnTo>
                  <a:lnTo>
                    <a:pt x="25" y="8"/>
                  </a:lnTo>
                  <a:lnTo>
                    <a:pt x="25" y="9"/>
                  </a:lnTo>
                  <a:lnTo>
                    <a:pt x="25" y="10"/>
                  </a:lnTo>
                  <a:lnTo>
                    <a:pt x="25" y="14"/>
                  </a:lnTo>
                  <a:lnTo>
                    <a:pt x="25" y="15"/>
                  </a:lnTo>
                  <a:lnTo>
                    <a:pt x="25" y="16"/>
                  </a:lnTo>
                  <a:lnTo>
                    <a:pt x="26" y="17"/>
                  </a:lnTo>
                  <a:lnTo>
                    <a:pt x="26" y="22"/>
                  </a:lnTo>
                  <a:lnTo>
                    <a:pt x="27" y="31"/>
                  </a:lnTo>
                  <a:lnTo>
                    <a:pt x="27" y="32"/>
                  </a:lnTo>
                  <a:lnTo>
                    <a:pt x="27" y="33"/>
                  </a:lnTo>
                  <a:lnTo>
                    <a:pt x="27" y="36"/>
                  </a:lnTo>
                  <a:lnTo>
                    <a:pt x="28" y="41"/>
                  </a:lnTo>
                  <a:lnTo>
                    <a:pt x="28" y="52"/>
                  </a:lnTo>
                  <a:lnTo>
                    <a:pt x="29" y="53"/>
                  </a:lnTo>
                  <a:lnTo>
                    <a:pt x="29" y="54"/>
                  </a:lnTo>
                  <a:lnTo>
                    <a:pt x="29" y="57"/>
                  </a:lnTo>
                  <a:lnTo>
                    <a:pt x="29" y="62"/>
                  </a:lnTo>
                  <a:lnTo>
                    <a:pt x="30" y="73"/>
                  </a:lnTo>
                  <a:lnTo>
                    <a:pt x="30" y="75"/>
                  </a:lnTo>
                  <a:lnTo>
                    <a:pt x="30" y="76"/>
                  </a:lnTo>
                  <a:lnTo>
                    <a:pt x="30" y="78"/>
                  </a:lnTo>
                  <a:lnTo>
                    <a:pt x="31" y="84"/>
                  </a:lnTo>
                  <a:lnTo>
                    <a:pt x="31" y="93"/>
                  </a:lnTo>
                  <a:lnTo>
                    <a:pt x="31" y="94"/>
                  </a:lnTo>
                  <a:lnTo>
                    <a:pt x="31" y="95"/>
                  </a:lnTo>
                  <a:lnTo>
                    <a:pt x="32" y="97"/>
                  </a:lnTo>
                  <a:lnTo>
                    <a:pt x="32" y="100"/>
                  </a:lnTo>
                  <a:lnTo>
                    <a:pt x="32" y="101"/>
                  </a:lnTo>
                  <a:lnTo>
                    <a:pt x="32" y="102"/>
                  </a:lnTo>
                  <a:lnTo>
                    <a:pt x="32" y="104"/>
                  </a:lnTo>
                  <a:lnTo>
                    <a:pt x="33" y="107"/>
                  </a:lnTo>
                  <a:lnTo>
                    <a:pt x="33" y="107"/>
                  </a:lnTo>
                  <a:lnTo>
                    <a:pt x="33" y="108"/>
                  </a:lnTo>
                  <a:lnTo>
                    <a:pt x="33" y="109"/>
                  </a:lnTo>
                  <a:lnTo>
                    <a:pt x="33" y="110"/>
                  </a:lnTo>
                  <a:lnTo>
                    <a:pt x="33" y="110"/>
                  </a:lnTo>
                  <a:lnTo>
                    <a:pt x="33" y="111"/>
                  </a:lnTo>
                  <a:lnTo>
                    <a:pt x="33" y="112"/>
                  </a:lnTo>
                  <a:lnTo>
                    <a:pt x="34" y="112"/>
                  </a:lnTo>
                  <a:lnTo>
                    <a:pt x="34" y="113"/>
                  </a:lnTo>
                  <a:lnTo>
                    <a:pt x="34" y="113"/>
                  </a:lnTo>
                  <a:lnTo>
                    <a:pt x="34" y="113"/>
                  </a:lnTo>
                  <a:lnTo>
                    <a:pt x="34" y="114"/>
                  </a:lnTo>
                  <a:lnTo>
                    <a:pt x="34" y="114"/>
                  </a:lnTo>
                  <a:lnTo>
                    <a:pt x="34" y="114"/>
                  </a:lnTo>
                  <a:lnTo>
                    <a:pt x="34" y="114"/>
                  </a:lnTo>
                  <a:lnTo>
                    <a:pt x="34" y="115"/>
                  </a:lnTo>
                  <a:lnTo>
                    <a:pt x="34" y="115"/>
                  </a:lnTo>
                  <a:lnTo>
                    <a:pt x="35" y="115"/>
                  </a:lnTo>
                  <a:lnTo>
                    <a:pt x="35" y="115"/>
                  </a:lnTo>
                  <a:lnTo>
                    <a:pt x="35" y="115"/>
                  </a:lnTo>
                  <a:lnTo>
                    <a:pt x="35" y="116"/>
                  </a:lnTo>
                  <a:lnTo>
                    <a:pt x="35" y="116"/>
                  </a:lnTo>
                  <a:lnTo>
                    <a:pt x="35" y="116"/>
                  </a:lnTo>
                  <a:lnTo>
                    <a:pt x="35" y="116"/>
                  </a:lnTo>
                  <a:lnTo>
                    <a:pt x="35" y="116"/>
                  </a:lnTo>
                  <a:lnTo>
                    <a:pt x="35" y="116"/>
                  </a:lnTo>
                  <a:lnTo>
                    <a:pt x="35" y="115"/>
                  </a:lnTo>
                  <a:lnTo>
                    <a:pt x="35" y="115"/>
                  </a:lnTo>
                  <a:lnTo>
                    <a:pt x="35" y="115"/>
                  </a:lnTo>
                  <a:lnTo>
                    <a:pt x="36" y="115"/>
                  </a:lnTo>
                  <a:lnTo>
                    <a:pt x="36" y="115"/>
                  </a:lnTo>
                  <a:lnTo>
                    <a:pt x="36" y="114"/>
                  </a:lnTo>
                  <a:lnTo>
                    <a:pt x="36" y="114"/>
                  </a:lnTo>
                  <a:lnTo>
                    <a:pt x="36" y="114"/>
                  </a:lnTo>
                  <a:lnTo>
                    <a:pt x="36" y="114"/>
                  </a:lnTo>
                  <a:lnTo>
                    <a:pt x="36" y="113"/>
                  </a:lnTo>
                  <a:lnTo>
                    <a:pt x="36" y="113"/>
                  </a:lnTo>
                  <a:lnTo>
                    <a:pt x="36" y="112"/>
                  </a:lnTo>
                  <a:lnTo>
                    <a:pt x="36" y="112"/>
                  </a:lnTo>
                  <a:lnTo>
                    <a:pt x="37" y="111"/>
                  </a:lnTo>
                  <a:lnTo>
                    <a:pt x="37" y="110"/>
                  </a:lnTo>
                  <a:lnTo>
                    <a:pt x="37" y="110"/>
                  </a:lnTo>
                  <a:lnTo>
                    <a:pt x="37" y="108"/>
                  </a:lnTo>
                  <a:lnTo>
                    <a:pt x="37" y="108"/>
                  </a:lnTo>
                  <a:lnTo>
                    <a:pt x="37" y="107"/>
                  </a:lnTo>
                  <a:lnTo>
                    <a:pt x="37" y="106"/>
                  </a:lnTo>
                  <a:lnTo>
                    <a:pt x="38" y="102"/>
                  </a:lnTo>
                  <a:lnTo>
                    <a:pt x="38" y="101"/>
                  </a:lnTo>
                  <a:lnTo>
                    <a:pt x="38" y="100"/>
                  </a:lnTo>
                  <a:lnTo>
                    <a:pt x="38" y="99"/>
                  </a:lnTo>
                  <a:lnTo>
                    <a:pt x="39" y="94"/>
                  </a:lnTo>
                  <a:lnTo>
                    <a:pt x="39" y="93"/>
                  </a:lnTo>
                  <a:lnTo>
                    <a:pt x="39" y="92"/>
                  </a:lnTo>
                  <a:lnTo>
                    <a:pt x="39" y="90"/>
                  </a:lnTo>
                  <a:lnTo>
                    <a:pt x="39" y="85"/>
                  </a:lnTo>
                  <a:lnTo>
                    <a:pt x="40" y="75"/>
                  </a:lnTo>
                  <a:lnTo>
                    <a:pt x="40" y="74"/>
                  </a:lnTo>
                  <a:lnTo>
                    <a:pt x="40" y="72"/>
                  </a:lnTo>
                  <a:lnTo>
                    <a:pt x="40" y="70"/>
                  </a:lnTo>
                  <a:lnTo>
                    <a:pt x="41" y="64"/>
                  </a:lnTo>
                  <a:lnTo>
                    <a:pt x="42" y="53"/>
                  </a:lnTo>
                  <a:lnTo>
                    <a:pt x="42" y="52"/>
                  </a:lnTo>
                  <a:lnTo>
                    <a:pt x="42" y="50"/>
                  </a:lnTo>
                  <a:lnTo>
                    <a:pt x="42" y="48"/>
                  </a:lnTo>
                  <a:lnTo>
                    <a:pt x="42" y="42"/>
                  </a:lnTo>
                  <a:lnTo>
                    <a:pt x="43" y="32"/>
                  </a:lnTo>
                  <a:lnTo>
                    <a:pt x="43" y="30"/>
                  </a:lnTo>
                  <a:lnTo>
                    <a:pt x="43" y="29"/>
                  </a:lnTo>
                  <a:lnTo>
                    <a:pt x="44" y="27"/>
                  </a:lnTo>
                  <a:lnTo>
                    <a:pt x="44" y="22"/>
                  </a:lnTo>
                  <a:lnTo>
                    <a:pt x="44" y="21"/>
                  </a:lnTo>
                  <a:lnTo>
                    <a:pt x="44" y="20"/>
                  </a:lnTo>
                  <a:lnTo>
                    <a:pt x="44" y="18"/>
                  </a:lnTo>
                  <a:lnTo>
                    <a:pt x="45" y="14"/>
                  </a:lnTo>
                  <a:lnTo>
                    <a:pt x="45" y="13"/>
                  </a:lnTo>
                  <a:lnTo>
                    <a:pt x="45" y="13"/>
                  </a:lnTo>
                  <a:lnTo>
                    <a:pt x="45" y="11"/>
                  </a:lnTo>
                  <a:lnTo>
                    <a:pt x="45" y="10"/>
                  </a:lnTo>
                  <a:lnTo>
                    <a:pt x="45" y="9"/>
                  </a:lnTo>
                  <a:lnTo>
                    <a:pt x="45" y="8"/>
                  </a:lnTo>
                  <a:lnTo>
                    <a:pt x="46" y="7"/>
                  </a:lnTo>
                  <a:lnTo>
                    <a:pt x="46" y="6"/>
                  </a:lnTo>
                  <a:lnTo>
                    <a:pt x="46" y="5"/>
                  </a:lnTo>
                  <a:lnTo>
                    <a:pt x="46" y="5"/>
                  </a:lnTo>
                  <a:lnTo>
                    <a:pt x="46" y="4"/>
                  </a:lnTo>
                  <a:lnTo>
                    <a:pt x="46" y="3"/>
                  </a:lnTo>
                  <a:lnTo>
                    <a:pt x="46" y="3"/>
                  </a:lnTo>
                  <a:lnTo>
                    <a:pt x="46" y="2"/>
                  </a:lnTo>
                  <a:lnTo>
                    <a:pt x="46" y="2"/>
                  </a:lnTo>
                  <a:lnTo>
                    <a:pt x="46" y="2"/>
                  </a:lnTo>
                  <a:lnTo>
                    <a:pt x="47" y="1"/>
                  </a:lnTo>
                  <a:lnTo>
                    <a:pt x="47" y="1"/>
                  </a:lnTo>
                  <a:lnTo>
                    <a:pt x="47" y="1"/>
                  </a:lnTo>
                  <a:lnTo>
                    <a:pt x="47" y="0"/>
                  </a:lnTo>
                  <a:lnTo>
                    <a:pt x="47" y="0"/>
                  </a:lnTo>
                  <a:lnTo>
                    <a:pt x="47" y="0"/>
                  </a:lnTo>
                  <a:lnTo>
                    <a:pt x="47" y="0"/>
                  </a:lnTo>
                  <a:lnTo>
                    <a:pt x="47" y="0"/>
                  </a:lnTo>
                  <a:lnTo>
                    <a:pt x="47" y="0"/>
                  </a:lnTo>
                  <a:lnTo>
                    <a:pt x="47" y="0"/>
                  </a:lnTo>
                  <a:lnTo>
                    <a:pt x="48" y="0"/>
                  </a:lnTo>
                  <a:lnTo>
                    <a:pt x="48" y="0"/>
                  </a:lnTo>
                  <a:lnTo>
                    <a:pt x="48" y="0"/>
                  </a:lnTo>
                  <a:lnTo>
                    <a:pt x="48" y="0"/>
                  </a:lnTo>
                  <a:lnTo>
                    <a:pt x="48" y="0"/>
                  </a:lnTo>
                  <a:lnTo>
                    <a:pt x="48" y="0"/>
                  </a:lnTo>
                  <a:lnTo>
                    <a:pt x="48" y="0"/>
                  </a:lnTo>
                  <a:lnTo>
                    <a:pt x="48" y="0"/>
                  </a:lnTo>
                  <a:lnTo>
                    <a:pt x="48" y="1"/>
                  </a:lnTo>
                  <a:lnTo>
                    <a:pt x="48" y="1"/>
                  </a:lnTo>
                  <a:lnTo>
                    <a:pt x="48" y="1"/>
                  </a:lnTo>
                  <a:lnTo>
                    <a:pt x="48" y="2"/>
                  </a:lnTo>
                  <a:lnTo>
                    <a:pt x="49" y="2"/>
                  </a:lnTo>
                  <a:lnTo>
                    <a:pt x="49" y="2"/>
                  </a:lnTo>
                  <a:lnTo>
                    <a:pt x="49" y="3"/>
                  </a:lnTo>
                  <a:lnTo>
                    <a:pt x="49" y="3"/>
                  </a:lnTo>
                  <a:lnTo>
                    <a:pt x="49" y="4"/>
                  </a:lnTo>
                  <a:lnTo>
                    <a:pt x="49" y="5"/>
                  </a:lnTo>
                  <a:lnTo>
                    <a:pt x="49" y="5"/>
                  </a:lnTo>
                  <a:lnTo>
                    <a:pt x="50" y="7"/>
                  </a:lnTo>
                  <a:lnTo>
                    <a:pt x="50" y="7"/>
                  </a:lnTo>
                  <a:lnTo>
                    <a:pt x="50" y="8"/>
                  </a:lnTo>
                  <a:lnTo>
                    <a:pt x="50" y="9"/>
                  </a:lnTo>
                  <a:lnTo>
                    <a:pt x="50" y="10"/>
                  </a:lnTo>
                  <a:lnTo>
                    <a:pt x="50" y="11"/>
                  </a:lnTo>
                  <a:lnTo>
                    <a:pt x="50" y="12"/>
                  </a:lnTo>
                  <a:lnTo>
                    <a:pt x="50" y="16"/>
                  </a:lnTo>
                  <a:lnTo>
                    <a:pt x="51" y="16"/>
                  </a:lnTo>
                  <a:lnTo>
                    <a:pt x="51" y="17"/>
                  </a:lnTo>
                  <a:lnTo>
                    <a:pt x="51" y="19"/>
                  </a:lnTo>
                  <a:lnTo>
                    <a:pt x="51" y="23"/>
                  </a:lnTo>
                  <a:lnTo>
                    <a:pt x="52" y="32"/>
                  </a:lnTo>
                  <a:lnTo>
                    <a:pt x="52" y="33"/>
                  </a:lnTo>
                  <a:lnTo>
                    <a:pt x="52" y="34"/>
                  </a:lnTo>
                  <a:lnTo>
                    <a:pt x="52" y="37"/>
                  </a:lnTo>
                  <a:lnTo>
                    <a:pt x="53" y="42"/>
                  </a:lnTo>
                  <a:lnTo>
                    <a:pt x="53" y="52"/>
                  </a:lnTo>
                  <a:lnTo>
                    <a:pt x="55" y="72"/>
                  </a:lnTo>
                  <a:lnTo>
                    <a:pt x="55" y="73"/>
                  </a:lnTo>
                  <a:lnTo>
                    <a:pt x="55" y="75"/>
                  </a:lnTo>
                  <a:lnTo>
                    <a:pt x="55" y="77"/>
                  </a:lnTo>
                  <a:lnTo>
                    <a:pt x="55" y="82"/>
                  </a:lnTo>
                  <a:lnTo>
                    <a:pt x="56" y="84"/>
                  </a:lnTo>
                  <a:lnTo>
                    <a:pt x="56" y="85"/>
                  </a:lnTo>
                  <a:lnTo>
                    <a:pt x="56" y="87"/>
                  </a:lnTo>
                  <a:lnTo>
                    <a:pt x="56" y="92"/>
                  </a:lnTo>
                  <a:lnTo>
                    <a:pt x="56" y="93"/>
                  </a:lnTo>
                  <a:lnTo>
                    <a:pt x="56" y="94"/>
                  </a:lnTo>
                  <a:lnTo>
                    <a:pt x="56" y="96"/>
                  </a:lnTo>
                  <a:lnTo>
                    <a:pt x="57" y="100"/>
                  </a:lnTo>
                  <a:lnTo>
                    <a:pt x="57" y="101"/>
                  </a:lnTo>
                  <a:lnTo>
                    <a:pt x="57" y="102"/>
                  </a:lnTo>
                  <a:lnTo>
                    <a:pt x="57" y="104"/>
                  </a:lnTo>
                  <a:lnTo>
                    <a:pt x="58" y="107"/>
                  </a:lnTo>
                  <a:lnTo>
                    <a:pt x="58" y="108"/>
                  </a:lnTo>
                  <a:lnTo>
                    <a:pt x="58" y="108"/>
                  </a:lnTo>
                  <a:lnTo>
                    <a:pt x="58" y="110"/>
                  </a:lnTo>
                  <a:lnTo>
                    <a:pt x="58" y="110"/>
                  </a:lnTo>
                  <a:lnTo>
                    <a:pt x="58" y="111"/>
                  </a:lnTo>
                  <a:lnTo>
                    <a:pt x="58" y="112"/>
                  </a:lnTo>
                  <a:lnTo>
                    <a:pt x="58" y="112"/>
                  </a:lnTo>
                  <a:lnTo>
                    <a:pt x="59" y="113"/>
                  </a:lnTo>
                  <a:lnTo>
                    <a:pt x="59" y="113"/>
                  </a:lnTo>
                  <a:lnTo>
                    <a:pt x="59" y="114"/>
                  </a:lnTo>
                  <a:lnTo>
                    <a:pt x="59" y="114"/>
                  </a:lnTo>
                  <a:lnTo>
                    <a:pt x="59" y="114"/>
                  </a:lnTo>
                  <a:lnTo>
                    <a:pt x="59" y="114"/>
                  </a:lnTo>
                  <a:lnTo>
                    <a:pt x="59" y="115"/>
                  </a:lnTo>
                  <a:lnTo>
                    <a:pt x="59" y="115"/>
                  </a:lnTo>
                  <a:lnTo>
                    <a:pt x="59" y="115"/>
                  </a:lnTo>
                  <a:lnTo>
                    <a:pt x="60" y="115"/>
                  </a:lnTo>
                  <a:lnTo>
                    <a:pt x="60" y="115"/>
                  </a:lnTo>
                  <a:lnTo>
                    <a:pt x="60" y="116"/>
                  </a:lnTo>
                  <a:lnTo>
                    <a:pt x="60" y="116"/>
                  </a:lnTo>
                  <a:lnTo>
                    <a:pt x="60" y="116"/>
                  </a:lnTo>
                  <a:lnTo>
                    <a:pt x="60" y="116"/>
                  </a:lnTo>
                  <a:lnTo>
                    <a:pt x="60" y="116"/>
                  </a:lnTo>
                  <a:lnTo>
                    <a:pt x="60" y="115"/>
                  </a:lnTo>
                  <a:lnTo>
                    <a:pt x="60" y="115"/>
                  </a:lnTo>
                  <a:lnTo>
                    <a:pt x="60" y="115"/>
                  </a:lnTo>
                  <a:lnTo>
                    <a:pt x="60" y="115"/>
                  </a:lnTo>
                  <a:lnTo>
                    <a:pt x="60" y="115"/>
                  </a:lnTo>
                  <a:lnTo>
                    <a:pt x="61" y="114"/>
                  </a:lnTo>
                  <a:lnTo>
                    <a:pt x="61" y="114"/>
                  </a:lnTo>
                  <a:lnTo>
                    <a:pt x="61" y="114"/>
                  </a:lnTo>
                  <a:lnTo>
                    <a:pt x="61" y="114"/>
                  </a:lnTo>
                  <a:lnTo>
                    <a:pt x="61" y="113"/>
                  </a:lnTo>
                  <a:lnTo>
                    <a:pt x="61" y="113"/>
                  </a:lnTo>
                  <a:lnTo>
                    <a:pt x="61" y="112"/>
                  </a:lnTo>
                  <a:lnTo>
                    <a:pt x="61" y="112"/>
                  </a:lnTo>
                  <a:lnTo>
                    <a:pt x="61" y="111"/>
                  </a:lnTo>
                  <a:lnTo>
                    <a:pt x="62" y="110"/>
                  </a:lnTo>
                  <a:lnTo>
                    <a:pt x="62" y="110"/>
                  </a:lnTo>
                  <a:lnTo>
                    <a:pt x="62" y="109"/>
                  </a:lnTo>
                  <a:lnTo>
                    <a:pt x="62" y="106"/>
                  </a:lnTo>
                  <a:lnTo>
                    <a:pt x="62" y="105"/>
                  </a:lnTo>
                  <a:lnTo>
                    <a:pt x="62" y="105"/>
                  </a:lnTo>
                  <a:lnTo>
                    <a:pt x="62" y="103"/>
                  </a:lnTo>
                  <a:lnTo>
                    <a:pt x="63" y="100"/>
                  </a:lnTo>
                  <a:lnTo>
                    <a:pt x="63" y="99"/>
                  </a:lnTo>
                  <a:lnTo>
                    <a:pt x="63" y="98"/>
                  </a:lnTo>
                  <a:lnTo>
                    <a:pt x="63" y="96"/>
                  </a:lnTo>
                  <a:lnTo>
                    <a:pt x="64" y="92"/>
                  </a:lnTo>
                  <a:lnTo>
                    <a:pt x="64" y="91"/>
                  </a:lnTo>
                  <a:lnTo>
                    <a:pt x="64" y="90"/>
                  </a:lnTo>
                  <a:lnTo>
                    <a:pt x="64" y="87"/>
                  </a:lnTo>
                  <a:lnTo>
                    <a:pt x="64" y="83"/>
                  </a:lnTo>
                  <a:lnTo>
                    <a:pt x="65" y="73"/>
                  </a:lnTo>
                  <a:lnTo>
                    <a:pt x="66" y="52"/>
                  </a:lnTo>
                  <a:lnTo>
                    <a:pt x="66" y="51"/>
                  </a:lnTo>
                  <a:lnTo>
                    <a:pt x="66" y="50"/>
                  </a:lnTo>
                  <a:lnTo>
                    <a:pt x="67" y="47"/>
                  </a:lnTo>
                  <a:lnTo>
                    <a:pt x="67" y="42"/>
                  </a:lnTo>
                  <a:lnTo>
                    <a:pt x="68" y="33"/>
                  </a:lnTo>
                  <a:lnTo>
                    <a:pt x="68" y="32"/>
                  </a:lnTo>
                  <a:lnTo>
                    <a:pt x="68" y="30"/>
                  </a:lnTo>
                  <a:lnTo>
                    <a:pt x="68" y="28"/>
                  </a:lnTo>
                  <a:lnTo>
                    <a:pt x="68" y="24"/>
                  </a:lnTo>
                  <a:lnTo>
                    <a:pt x="68" y="23"/>
                  </a:lnTo>
                  <a:lnTo>
                    <a:pt x="68" y="22"/>
                  </a:lnTo>
                  <a:lnTo>
                    <a:pt x="69" y="20"/>
                  </a:lnTo>
                  <a:lnTo>
                    <a:pt x="69" y="16"/>
                  </a:lnTo>
                  <a:lnTo>
                    <a:pt x="69" y="15"/>
                  </a:lnTo>
                  <a:lnTo>
                    <a:pt x="69" y="14"/>
                  </a:lnTo>
                  <a:lnTo>
                    <a:pt x="69" y="13"/>
                  </a:lnTo>
                  <a:lnTo>
                    <a:pt x="70" y="12"/>
                  </a:lnTo>
                  <a:lnTo>
                    <a:pt x="70" y="11"/>
                  </a:lnTo>
                  <a:lnTo>
                    <a:pt x="70" y="10"/>
                  </a:lnTo>
                  <a:lnTo>
                    <a:pt x="70" y="9"/>
                  </a:lnTo>
                  <a:lnTo>
                    <a:pt x="70" y="8"/>
                  </a:lnTo>
                  <a:lnTo>
                    <a:pt x="70" y="7"/>
                  </a:lnTo>
                  <a:lnTo>
                    <a:pt x="70" y="6"/>
                  </a:lnTo>
                  <a:lnTo>
                    <a:pt x="70" y="6"/>
                  </a:lnTo>
                  <a:lnTo>
                    <a:pt x="70" y="5"/>
                  </a:lnTo>
                  <a:lnTo>
                    <a:pt x="70" y="4"/>
                  </a:lnTo>
                  <a:lnTo>
                    <a:pt x="71" y="4"/>
                  </a:lnTo>
                  <a:lnTo>
                    <a:pt x="71" y="3"/>
                  </a:lnTo>
                  <a:lnTo>
                    <a:pt x="71" y="3"/>
                  </a:lnTo>
                  <a:lnTo>
                    <a:pt x="71" y="2"/>
                  </a:lnTo>
                  <a:lnTo>
                    <a:pt x="71" y="2"/>
                  </a:lnTo>
                  <a:lnTo>
                    <a:pt x="71" y="2"/>
                  </a:lnTo>
                  <a:lnTo>
                    <a:pt x="71" y="1"/>
                  </a:lnTo>
                  <a:lnTo>
                    <a:pt x="71" y="1"/>
                  </a:lnTo>
                  <a:lnTo>
                    <a:pt x="71" y="1"/>
                  </a:lnTo>
                  <a:lnTo>
                    <a:pt x="71" y="0"/>
                  </a:lnTo>
                  <a:lnTo>
                    <a:pt x="72" y="0"/>
                  </a:lnTo>
                  <a:lnTo>
                    <a:pt x="72" y="0"/>
                  </a:lnTo>
                  <a:lnTo>
                    <a:pt x="72" y="0"/>
                  </a:lnTo>
                  <a:lnTo>
                    <a:pt x="72" y="0"/>
                  </a:lnTo>
                  <a:lnTo>
                    <a:pt x="72" y="0"/>
                  </a:lnTo>
                  <a:lnTo>
                    <a:pt x="72" y="0"/>
                  </a:lnTo>
                  <a:lnTo>
                    <a:pt x="72" y="0"/>
                  </a:lnTo>
                  <a:lnTo>
                    <a:pt x="72" y="0"/>
                  </a:lnTo>
                  <a:lnTo>
                    <a:pt x="72" y="0"/>
                  </a:lnTo>
                  <a:lnTo>
                    <a:pt x="72" y="0"/>
                  </a:lnTo>
                  <a:lnTo>
                    <a:pt x="72" y="0"/>
                  </a:lnTo>
                  <a:lnTo>
                    <a:pt x="72" y="0"/>
                  </a:lnTo>
                  <a:lnTo>
                    <a:pt x="73" y="0"/>
                  </a:lnTo>
                  <a:lnTo>
                    <a:pt x="73" y="0"/>
                  </a:lnTo>
                  <a:lnTo>
                    <a:pt x="73" y="0"/>
                  </a:lnTo>
                  <a:lnTo>
                    <a:pt x="73" y="1"/>
                  </a:lnTo>
                  <a:lnTo>
                    <a:pt x="73" y="1"/>
                  </a:lnTo>
                  <a:lnTo>
                    <a:pt x="73" y="1"/>
                  </a:lnTo>
                  <a:lnTo>
                    <a:pt x="73" y="2"/>
                  </a:lnTo>
                  <a:lnTo>
                    <a:pt x="73" y="2"/>
                  </a:lnTo>
                  <a:lnTo>
                    <a:pt x="73" y="3"/>
                  </a:lnTo>
                  <a:lnTo>
                    <a:pt x="74" y="4"/>
                  </a:lnTo>
                  <a:lnTo>
                    <a:pt x="74" y="4"/>
                  </a:lnTo>
                  <a:lnTo>
                    <a:pt x="74" y="5"/>
                  </a:lnTo>
                  <a:lnTo>
                    <a:pt x="74" y="6"/>
                  </a:lnTo>
                  <a:lnTo>
                    <a:pt x="74" y="7"/>
                  </a:lnTo>
                  <a:lnTo>
                    <a:pt x="74" y="8"/>
                  </a:lnTo>
                  <a:lnTo>
                    <a:pt x="74" y="8"/>
                  </a:lnTo>
                  <a:lnTo>
                    <a:pt x="74" y="10"/>
                  </a:lnTo>
                  <a:lnTo>
                    <a:pt x="75" y="13"/>
                  </a:lnTo>
                  <a:lnTo>
                    <a:pt x="75" y="14"/>
                  </a:lnTo>
                  <a:lnTo>
                    <a:pt x="75" y="15"/>
                  </a:lnTo>
                  <a:lnTo>
                    <a:pt x="75" y="17"/>
                  </a:lnTo>
                  <a:lnTo>
                    <a:pt x="76" y="21"/>
                  </a:lnTo>
                  <a:lnTo>
                    <a:pt x="76" y="31"/>
                  </a:lnTo>
                  <a:lnTo>
                    <a:pt x="76" y="32"/>
                  </a:lnTo>
                  <a:lnTo>
                    <a:pt x="76" y="33"/>
                  </a:lnTo>
                  <a:lnTo>
                    <a:pt x="77" y="36"/>
                  </a:lnTo>
                  <a:lnTo>
                    <a:pt x="77" y="41"/>
                  </a:lnTo>
                  <a:lnTo>
                    <a:pt x="78" y="52"/>
                  </a:lnTo>
                  <a:lnTo>
                    <a:pt x="78" y="53"/>
                  </a:lnTo>
                  <a:lnTo>
                    <a:pt x="78" y="55"/>
                  </a:lnTo>
                  <a:lnTo>
                    <a:pt x="78" y="57"/>
                  </a:lnTo>
                  <a:lnTo>
                    <a:pt x="78" y="62"/>
                  </a:lnTo>
                  <a:lnTo>
                    <a:pt x="79" y="73"/>
                  </a:lnTo>
                  <a:lnTo>
                    <a:pt x="79" y="74"/>
                  </a:lnTo>
                  <a:lnTo>
                    <a:pt x="79" y="75"/>
                  </a:lnTo>
                  <a:lnTo>
                    <a:pt x="80" y="78"/>
                  </a:lnTo>
                  <a:lnTo>
                    <a:pt x="80" y="82"/>
                  </a:lnTo>
                  <a:lnTo>
                    <a:pt x="81" y="91"/>
                  </a:lnTo>
                  <a:lnTo>
                    <a:pt x="81" y="92"/>
                  </a:lnTo>
                  <a:lnTo>
                    <a:pt x="81" y="94"/>
                  </a:lnTo>
                  <a:lnTo>
                    <a:pt x="81" y="96"/>
                  </a:lnTo>
                  <a:lnTo>
                    <a:pt x="81" y="99"/>
                  </a:lnTo>
                  <a:lnTo>
                    <a:pt x="81" y="100"/>
                  </a:lnTo>
                  <a:lnTo>
                    <a:pt x="82" y="101"/>
                  </a:lnTo>
                  <a:lnTo>
                    <a:pt x="82" y="103"/>
                  </a:lnTo>
                  <a:lnTo>
                    <a:pt x="82" y="106"/>
                  </a:lnTo>
                  <a:lnTo>
                    <a:pt x="82" y="106"/>
                  </a:lnTo>
                  <a:lnTo>
                    <a:pt x="82" y="107"/>
                  </a:lnTo>
                  <a:lnTo>
                    <a:pt x="82" y="108"/>
                  </a:lnTo>
                  <a:lnTo>
                    <a:pt x="82" y="109"/>
                  </a:lnTo>
                  <a:lnTo>
                    <a:pt x="82" y="110"/>
                  </a:lnTo>
                  <a:lnTo>
                    <a:pt x="83" y="111"/>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1" name="Freeform 83"/>
            <p:cNvSpPr>
              <a:spLocks/>
            </p:cNvSpPr>
            <p:nvPr/>
          </p:nvSpPr>
          <p:spPr bwMode="auto">
            <a:xfrm>
              <a:off x="4562" y="2186"/>
              <a:ext cx="75" cy="116"/>
            </a:xfrm>
            <a:custGeom>
              <a:avLst/>
              <a:gdLst/>
              <a:ahLst/>
              <a:cxnLst>
                <a:cxn ang="0">
                  <a:pos x="0" y="114"/>
                </a:cxn>
                <a:cxn ang="0">
                  <a:pos x="1" y="116"/>
                </a:cxn>
                <a:cxn ang="0">
                  <a:pos x="2" y="115"/>
                </a:cxn>
                <a:cxn ang="0">
                  <a:pos x="3" y="112"/>
                </a:cxn>
                <a:cxn ang="0">
                  <a:pos x="4" y="105"/>
                </a:cxn>
                <a:cxn ang="0">
                  <a:pos x="5" y="89"/>
                </a:cxn>
                <a:cxn ang="0">
                  <a:pos x="8" y="50"/>
                </a:cxn>
                <a:cxn ang="0">
                  <a:pos x="10" y="25"/>
                </a:cxn>
                <a:cxn ang="0">
                  <a:pos x="11" y="10"/>
                </a:cxn>
                <a:cxn ang="0">
                  <a:pos x="12" y="4"/>
                </a:cxn>
                <a:cxn ang="0">
                  <a:pos x="13" y="1"/>
                </a:cxn>
                <a:cxn ang="0">
                  <a:pos x="13" y="0"/>
                </a:cxn>
                <a:cxn ang="0">
                  <a:pos x="14" y="0"/>
                </a:cxn>
                <a:cxn ang="0">
                  <a:pos x="15" y="4"/>
                </a:cxn>
                <a:cxn ang="0">
                  <a:pos x="16" y="10"/>
                </a:cxn>
                <a:cxn ang="0">
                  <a:pos x="18" y="33"/>
                </a:cxn>
                <a:cxn ang="0">
                  <a:pos x="20" y="64"/>
                </a:cxn>
                <a:cxn ang="0">
                  <a:pos x="22" y="91"/>
                </a:cxn>
                <a:cxn ang="0">
                  <a:pos x="23" y="104"/>
                </a:cxn>
                <a:cxn ang="0">
                  <a:pos x="24" y="111"/>
                </a:cxn>
                <a:cxn ang="0">
                  <a:pos x="25" y="114"/>
                </a:cxn>
                <a:cxn ang="0">
                  <a:pos x="26" y="116"/>
                </a:cxn>
                <a:cxn ang="0">
                  <a:pos x="26" y="115"/>
                </a:cxn>
                <a:cxn ang="0">
                  <a:pos x="27" y="112"/>
                </a:cxn>
                <a:cxn ang="0">
                  <a:pos x="28" y="104"/>
                </a:cxn>
                <a:cxn ang="0">
                  <a:pos x="30" y="88"/>
                </a:cxn>
                <a:cxn ang="0">
                  <a:pos x="32" y="57"/>
                </a:cxn>
                <a:cxn ang="0">
                  <a:pos x="34" y="29"/>
                </a:cxn>
                <a:cxn ang="0">
                  <a:pos x="35" y="12"/>
                </a:cxn>
                <a:cxn ang="0">
                  <a:pos x="36" y="3"/>
                </a:cxn>
                <a:cxn ang="0">
                  <a:pos x="37" y="0"/>
                </a:cxn>
                <a:cxn ang="0">
                  <a:pos x="38" y="0"/>
                </a:cxn>
                <a:cxn ang="0">
                  <a:pos x="38" y="1"/>
                </a:cxn>
                <a:cxn ang="0">
                  <a:pos x="39" y="6"/>
                </a:cxn>
                <a:cxn ang="0">
                  <a:pos x="41" y="20"/>
                </a:cxn>
                <a:cxn ang="0">
                  <a:pos x="44" y="67"/>
                </a:cxn>
                <a:cxn ang="0">
                  <a:pos x="46" y="87"/>
                </a:cxn>
                <a:cxn ang="0">
                  <a:pos x="47" y="103"/>
                </a:cxn>
                <a:cxn ang="0">
                  <a:pos x="48" y="110"/>
                </a:cxn>
                <a:cxn ang="0">
                  <a:pos x="49" y="114"/>
                </a:cxn>
                <a:cxn ang="0">
                  <a:pos x="49" y="116"/>
                </a:cxn>
                <a:cxn ang="0">
                  <a:pos x="50" y="115"/>
                </a:cxn>
                <a:cxn ang="0">
                  <a:pos x="51" y="112"/>
                </a:cxn>
                <a:cxn ang="0">
                  <a:pos x="52" y="101"/>
                </a:cxn>
                <a:cxn ang="0">
                  <a:pos x="54" y="83"/>
                </a:cxn>
                <a:cxn ang="0">
                  <a:pos x="57" y="30"/>
                </a:cxn>
                <a:cxn ang="0">
                  <a:pos x="59" y="13"/>
                </a:cxn>
                <a:cxn ang="0">
                  <a:pos x="60" y="5"/>
                </a:cxn>
                <a:cxn ang="0">
                  <a:pos x="60" y="1"/>
                </a:cxn>
                <a:cxn ang="0">
                  <a:pos x="61" y="0"/>
                </a:cxn>
                <a:cxn ang="0">
                  <a:pos x="62" y="0"/>
                </a:cxn>
                <a:cxn ang="0">
                  <a:pos x="62" y="2"/>
                </a:cxn>
                <a:cxn ang="0">
                  <a:pos x="64" y="8"/>
                </a:cxn>
                <a:cxn ang="0">
                  <a:pos x="65" y="23"/>
                </a:cxn>
                <a:cxn ang="0">
                  <a:pos x="67" y="58"/>
                </a:cxn>
                <a:cxn ang="0">
                  <a:pos x="70" y="90"/>
                </a:cxn>
                <a:cxn ang="0">
                  <a:pos x="71" y="103"/>
                </a:cxn>
                <a:cxn ang="0">
                  <a:pos x="72" y="111"/>
                </a:cxn>
                <a:cxn ang="0">
                  <a:pos x="72" y="114"/>
                </a:cxn>
                <a:cxn ang="0">
                  <a:pos x="73" y="116"/>
                </a:cxn>
                <a:cxn ang="0">
                  <a:pos x="74" y="115"/>
                </a:cxn>
                <a:cxn ang="0">
                  <a:pos x="74" y="112"/>
                </a:cxn>
              </a:cxnLst>
              <a:rect l="0" t="0" r="r" b="b"/>
              <a:pathLst>
                <a:path w="75" h="116">
                  <a:moveTo>
                    <a:pt x="0" y="111"/>
                  </a:moveTo>
                  <a:lnTo>
                    <a:pt x="0" y="111"/>
                  </a:lnTo>
                  <a:lnTo>
                    <a:pt x="0" y="112"/>
                  </a:lnTo>
                  <a:lnTo>
                    <a:pt x="0" y="112"/>
                  </a:lnTo>
                  <a:lnTo>
                    <a:pt x="0" y="113"/>
                  </a:lnTo>
                  <a:lnTo>
                    <a:pt x="0" y="113"/>
                  </a:lnTo>
                  <a:lnTo>
                    <a:pt x="0" y="113"/>
                  </a:lnTo>
                  <a:lnTo>
                    <a:pt x="0" y="114"/>
                  </a:lnTo>
                  <a:lnTo>
                    <a:pt x="0" y="114"/>
                  </a:lnTo>
                  <a:lnTo>
                    <a:pt x="1" y="114"/>
                  </a:lnTo>
                  <a:lnTo>
                    <a:pt x="1" y="115"/>
                  </a:lnTo>
                  <a:lnTo>
                    <a:pt x="1" y="115"/>
                  </a:lnTo>
                  <a:lnTo>
                    <a:pt x="1" y="115"/>
                  </a:lnTo>
                  <a:lnTo>
                    <a:pt x="1" y="115"/>
                  </a:lnTo>
                  <a:lnTo>
                    <a:pt x="1" y="115"/>
                  </a:lnTo>
                  <a:lnTo>
                    <a:pt x="1" y="116"/>
                  </a:lnTo>
                  <a:lnTo>
                    <a:pt x="1" y="116"/>
                  </a:lnTo>
                  <a:lnTo>
                    <a:pt x="1" y="116"/>
                  </a:lnTo>
                  <a:lnTo>
                    <a:pt x="1" y="116"/>
                  </a:lnTo>
                  <a:lnTo>
                    <a:pt x="1" y="116"/>
                  </a:lnTo>
                  <a:lnTo>
                    <a:pt x="1" y="115"/>
                  </a:lnTo>
                  <a:lnTo>
                    <a:pt x="2" y="115"/>
                  </a:lnTo>
                  <a:lnTo>
                    <a:pt x="2" y="115"/>
                  </a:lnTo>
                  <a:lnTo>
                    <a:pt x="2" y="115"/>
                  </a:lnTo>
                  <a:lnTo>
                    <a:pt x="2" y="115"/>
                  </a:lnTo>
                  <a:lnTo>
                    <a:pt x="2" y="114"/>
                  </a:lnTo>
                  <a:lnTo>
                    <a:pt x="2" y="114"/>
                  </a:lnTo>
                  <a:lnTo>
                    <a:pt x="2" y="114"/>
                  </a:lnTo>
                  <a:lnTo>
                    <a:pt x="2" y="114"/>
                  </a:lnTo>
                  <a:lnTo>
                    <a:pt x="2" y="113"/>
                  </a:lnTo>
                  <a:lnTo>
                    <a:pt x="3" y="113"/>
                  </a:lnTo>
                  <a:lnTo>
                    <a:pt x="3" y="112"/>
                  </a:lnTo>
                  <a:lnTo>
                    <a:pt x="3" y="111"/>
                  </a:lnTo>
                  <a:lnTo>
                    <a:pt x="3" y="111"/>
                  </a:lnTo>
                  <a:lnTo>
                    <a:pt x="3" y="110"/>
                  </a:lnTo>
                  <a:lnTo>
                    <a:pt x="3" y="109"/>
                  </a:lnTo>
                  <a:lnTo>
                    <a:pt x="3" y="108"/>
                  </a:lnTo>
                  <a:lnTo>
                    <a:pt x="3" y="107"/>
                  </a:lnTo>
                  <a:lnTo>
                    <a:pt x="3" y="106"/>
                  </a:lnTo>
                  <a:lnTo>
                    <a:pt x="4" y="105"/>
                  </a:lnTo>
                  <a:lnTo>
                    <a:pt x="4" y="104"/>
                  </a:lnTo>
                  <a:lnTo>
                    <a:pt x="4" y="100"/>
                  </a:lnTo>
                  <a:lnTo>
                    <a:pt x="4" y="99"/>
                  </a:lnTo>
                  <a:lnTo>
                    <a:pt x="4" y="98"/>
                  </a:lnTo>
                  <a:lnTo>
                    <a:pt x="5" y="96"/>
                  </a:lnTo>
                  <a:lnTo>
                    <a:pt x="5" y="92"/>
                  </a:lnTo>
                  <a:lnTo>
                    <a:pt x="5" y="90"/>
                  </a:lnTo>
                  <a:lnTo>
                    <a:pt x="5" y="89"/>
                  </a:lnTo>
                  <a:lnTo>
                    <a:pt x="5" y="87"/>
                  </a:lnTo>
                  <a:lnTo>
                    <a:pt x="6" y="82"/>
                  </a:lnTo>
                  <a:lnTo>
                    <a:pt x="7" y="71"/>
                  </a:lnTo>
                  <a:lnTo>
                    <a:pt x="7" y="70"/>
                  </a:lnTo>
                  <a:lnTo>
                    <a:pt x="7" y="68"/>
                  </a:lnTo>
                  <a:lnTo>
                    <a:pt x="7" y="66"/>
                  </a:lnTo>
                  <a:lnTo>
                    <a:pt x="7" y="60"/>
                  </a:lnTo>
                  <a:lnTo>
                    <a:pt x="8" y="50"/>
                  </a:lnTo>
                  <a:lnTo>
                    <a:pt x="8" y="49"/>
                  </a:lnTo>
                  <a:lnTo>
                    <a:pt x="8" y="47"/>
                  </a:lnTo>
                  <a:lnTo>
                    <a:pt x="8" y="45"/>
                  </a:lnTo>
                  <a:lnTo>
                    <a:pt x="9" y="40"/>
                  </a:lnTo>
                  <a:lnTo>
                    <a:pt x="9" y="30"/>
                  </a:lnTo>
                  <a:lnTo>
                    <a:pt x="9" y="29"/>
                  </a:lnTo>
                  <a:lnTo>
                    <a:pt x="9" y="28"/>
                  </a:lnTo>
                  <a:lnTo>
                    <a:pt x="10" y="25"/>
                  </a:lnTo>
                  <a:lnTo>
                    <a:pt x="10" y="21"/>
                  </a:lnTo>
                  <a:lnTo>
                    <a:pt x="10" y="20"/>
                  </a:lnTo>
                  <a:lnTo>
                    <a:pt x="10" y="19"/>
                  </a:lnTo>
                  <a:lnTo>
                    <a:pt x="10" y="17"/>
                  </a:lnTo>
                  <a:lnTo>
                    <a:pt x="11" y="14"/>
                  </a:lnTo>
                  <a:lnTo>
                    <a:pt x="11" y="13"/>
                  </a:lnTo>
                  <a:lnTo>
                    <a:pt x="11" y="12"/>
                  </a:lnTo>
                  <a:lnTo>
                    <a:pt x="11" y="10"/>
                  </a:lnTo>
                  <a:lnTo>
                    <a:pt x="11" y="10"/>
                  </a:lnTo>
                  <a:lnTo>
                    <a:pt x="11" y="9"/>
                  </a:lnTo>
                  <a:lnTo>
                    <a:pt x="11" y="7"/>
                  </a:lnTo>
                  <a:lnTo>
                    <a:pt x="11" y="7"/>
                  </a:lnTo>
                  <a:lnTo>
                    <a:pt x="12" y="6"/>
                  </a:lnTo>
                  <a:lnTo>
                    <a:pt x="12" y="5"/>
                  </a:lnTo>
                  <a:lnTo>
                    <a:pt x="12" y="4"/>
                  </a:lnTo>
                  <a:lnTo>
                    <a:pt x="12" y="4"/>
                  </a:lnTo>
                  <a:lnTo>
                    <a:pt x="12" y="3"/>
                  </a:lnTo>
                  <a:lnTo>
                    <a:pt x="12" y="2"/>
                  </a:lnTo>
                  <a:lnTo>
                    <a:pt x="12" y="2"/>
                  </a:lnTo>
                  <a:lnTo>
                    <a:pt x="12" y="2"/>
                  </a:lnTo>
                  <a:lnTo>
                    <a:pt x="12" y="1"/>
                  </a:lnTo>
                  <a:lnTo>
                    <a:pt x="13" y="1"/>
                  </a:lnTo>
                  <a:lnTo>
                    <a:pt x="13" y="1"/>
                  </a:lnTo>
                  <a:lnTo>
                    <a:pt x="13" y="1"/>
                  </a:lnTo>
                  <a:lnTo>
                    <a:pt x="13" y="0"/>
                  </a:lnTo>
                  <a:lnTo>
                    <a:pt x="13" y="0"/>
                  </a:lnTo>
                  <a:lnTo>
                    <a:pt x="13" y="0"/>
                  </a:lnTo>
                  <a:lnTo>
                    <a:pt x="13" y="0"/>
                  </a:lnTo>
                  <a:lnTo>
                    <a:pt x="13" y="0"/>
                  </a:lnTo>
                  <a:lnTo>
                    <a:pt x="13" y="0"/>
                  </a:lnTo>
                  <a:lnTo>
                    <a:pt x="13" y="0"/>
                  </a:lnTo>
                  <a:lnTo>
                    <a:pt x="13" y="0"/>
                  </a:lnTo>
                  <a:lnTo>
                    <a:pt x="13" y="0"/>
                  </a:lnTo>
                  <a:lnTo>
                    <a:pt x="14" y="0"/>
                  </a:lnTo>
                  <a:lnTo>
                    <a:pt x="14" y="0"/>
                  </a:lnTo>
                  <a:lnTo>
                    <a:pt x="14" y="0"/>
                  </a:lnTo>
                  <a:lnTo>
                    <a:pt x="14" y="0"/>
                  </a:lnTo>
                  <a:lnTo>
                    <a:pt x="14" y="0"/>
                  </a:lnTo>
                  <a:lnTo>
                    <a:pt x="14" y="0"/>
                  </a:lnTo>
                  <a:lnTo>
                    <a:pt x="14" y="0"/>
                  </a:lnTo>
                  <a:lnTo>
                    <a:pt x="14" y="1"/>
                  </a:lnTo>
                  <a:lnTo>
                    <a:pt x="14" y="1"/>
                  </a:lnTo>
                  <a:lnTo>
                    <a:pt x="14" y="1"/>
                  </a:lnTo>
                  <a:lnTo>
                    <a:pt x="14" y="2"/>
                  </a:lnTo>
                  <a:lnTo>
                    <a:pt x="15" y="2"/>
                  </a:lnTo>
                  <a:lnTo>
                    <a:pt x="15" y="2"/>
                  </a:lnTo>
                  <a:lnTo>
                    <a:pt x="15" y="3"/>
                  </a:lnTo>
                  <a:lnTo>
                    <a:pt x="15" y="4"/>
                  </a:lnTo>
                  <a:lnTo>
                    <a:pt x="15" y="4"/>
                  </a:lnTo>
                  <a:lnTo>
                    <a:pt x="15" y="5"/>
                  </a:lnTo>
                  <a:lnTo>
                    <a:pt x="15" y="6"/>
                  </a:lnTo>
                  <a:lnTo>
                    <a:pt x="15" y="6"/>
                  </a:lnTo>
                  <a:lnTo>
                    <a:pt x="15" y="7"/>
                  </a:lnTo>
                  <a:lnTo>
                    <a:pt x="16" y="8"/>
                  </a:lnTo>
                  <a:lnTo>
                    <a:pt x="16" y="9"/>
                  </a:lnTo>
                  <a:lnTo>
                    <a:pt x="16" y="10"/>
                  </a:lnTo>
                  <a:lnTo>
                    <a:pt x="16" y="12"/>
                  </a:lnTo>
                  <a:lnTo>
                    <a:pt x="16" y="15"/>
                  </a:lnTo>
                  <a:lnTo>
                    <a:pt x="16" y="16"/>
                  </a:lnTo>
                  <a:lnTo>
                    <a:pt x="16" y="17"/>
                  </a:lnTo>
                  <a:lnTo>
                    <a:pt x="17" y="18"/>
                  </a:lnTo>
                  <a:lnTo>
                    <a:pt x="17" y="22"/>
                  </a:lnTo>
                  <a:lnTo>
                    <a:pt x="18" y="31"/>
                  </a:lnTo>
                  <a:lnTo>
                    <a:pt x="18" y="33"/>
                  </a:lnTo>
                  <a:lnTo>
                    <a:pt x="18" y="34"/>
                  </a:lnTo>
                  <a:lnTo>
                    <a:pt x="18" y="36"/>
                  </a:lnTo>
                  <a:lnTo>
                    <a:pt x="18" y="42"/>
                  </a:lnTo>
                  <a:lnTo>
                    <a:pt x="19" y="53"/>
                  </a:lnTo>
                  <a:lnTo>
                    <a:pt x="19" y="54"/>
                  </a:lnTo>
                  <a:lnTo>
                    <a:pt x="19" y="56"/>
                  </a:lnTo>
                  <a:lnTo>
                    <a:pt x="19" y="59"/>
                  </a:lnTo>
                  <a:lnTo>
                    <a:pt x="20" y="64"/>
                  </a:lnTo>
                  <a:lnTo>
                    <a:pt x="21" y="75"/>
                  </a:lnTo>
                  <a:lnTo>
                    <a:pt x="21" y="77"/>
                  </a:lnTo>
                  <a:lnTo>
                    <a:pt x="21" y="78"/>
                  </a:lnTo>
                  <a:lnTo>
                    <a:pt x="21" y="81"/>
                  </a:lnTo>
                  <a:lnTo>
                    <a:pt x="22" y="86"/>
                  </a:lnTo>
                  <a:lnTo>
                    <a:pt x="22" y="87"/>
                  </a:lnTo>
                  <a:lnTo>
                    <a:pt x="22" y="88"/>
                  </a:lnTo>
                  <a:lnTo>
                    <a:pt x="22" y="91"/>
                  </a:lnTo>
                  <a:lnTo>
                    <a:pt x="22" y="95"/>
                  </a:lnTo>
                  <a:lnTo>
                    <a:pt x="22" y="96"/>
                  </a:lnTo>
                  <a:lnTo>
                    <a:pt x="22" y="97"/>
                  </a:lnTo>
                  <a:lnTo>
                    <a:pt x="23" y="99"/>
                  </a:lnTo>
                  <a:lnTo>
                    <a:pt x="23" y="100"/>
                  </a:lnTo>
                  <a:lnTo>
                    <a:pt x="23" y="101"/>
                  </a:lnTo>
                  <a:lnTo>
                    <a:pt x="23" y="103"/>
                  </a:lnTo>
                  <a:lnTo>
                    <a:pt x="23" y="104"/>
                  </a:lnTo>
                  <a:lnTo>
                    <a:pt x="23" y="105"/>
                  </a:lnTo>
                  <a:lnTo>
                    <a:pt x="23" y="106"/>
                  </a:lnTo>
                  <a:lnTo>
                    <a:pt x="24" y="107"/>
                  </a:lnTo>
                  <a:lnTo>
                    <a:pt x="24" y="108"/>
                  </a:lnTo>
                  <a:lnTo>
                    <a:pt x="24" y="109"/>
                  </a:lnTo>
                  <a:lnTo>
                    <a:pt x="24" y="110"/>
                  </a:lnTo>
                  <a:lnTo>
                    <a:pt x="24" y="110"/>
                  </a:lnTo>
                  <a:lnTo>
                    <a:pt x="24" y="111"/>
                  </a:lnTo>
                  <a:lnTo>
                    <a:pt x="24" y="111"/>
                  </a:lnTo>
                  <a:lnTo>
                    <a:pt x="24" y="112"/>
                  </a:lnTo>
                  <a:lnTo>
                    <a:pt x="24" y="112"/>
                  </a:lnTo>
                  <a:lnTo>
                    <a:pt x="24" y="113"/>
                  </a:lnTo>
                  <a:lnTo>
                    <a:pt x="24" y="114"/>
                  </a:lnTo>
                  <a:lnTo>
                    <a:pt x="25" y="114"/>
                  </a:lnTo>
                  <a:lnTo>
                    <a:pt x="25" y="114"/>
                  </a:lnTo>
                  <a:lnTo>
                    <a:pt x="25" y="114"/>
                  </a:lnTo>
                  <a:lnTo>
                    <a:pt x="25" y="115"/>
                  </a:lnTo>
                  <a:lnTo>
                    <a:pt x="25" y="115"/>
                  </a:lnTo>
                  <a:lnTo>
                    <a:pt x="25" y="115"/>
                  </a:lnTo>
                  <a:lnTo>
                    <a:pt x="25" y="115"/>
                  </a:lnTo>
                  <a:lnTo>
                    <a:pt x="25" y="115"/>
                  </a:lnTo>
                  <a:lnTo>
                    <a:pt x="25" y="115"/>
                  </a:lnTo>
                  <a:lnTo>
                    <a:pt x="25" y="116"/>
                  </a:lnTo>
                  <a:lnTo>
                    <a:pt x="26" y="116"/>
                  </a:lnTo>
                  <a:lnTo>
                    <a:pt x="26" y="116"/>
                  </a:lnTo>
                  <a:lnTo>
                    <a:pt x="26" y="116"/>
                  </a:lnTo>
                  <a:lnTo>
                    <a:pt x="26" y="116"/>
                  </a:lnTo>
                  <a:lnTo>
                    <a:pt x="26" y="115"/>
                  </a:lnTo>
                  <a:lnTo>
                    <a:pt x="26" y="115"/>
                  </a:lnTo>
                  <a:lnTo>
                    <a:pt x="26" y="115"/>
                  </a:lnTo>
                  <a:lnTo>
                    <a:pt x="26" y="115"/>
                  </a:lnTo>
                  <a:lnTo>
                    <a:pt x="26" y="115"/>
                  </a:lnTo>
                  <a:lnTo>
                    <a:pt x="26" y="114"/>
                  </a:lnTo>
                  <a:lnTo>
                    <a:pt x="26" y="114"/>
                  </a:lnTo>
                  <a:lnTo>
                    <a:pt x="26" y="114"/>
                  </a:lnTo>
                  <a:lnTo>
                    <a:pt x="27" y="114"/>
                  </a:lnTo>
                  <a:lnTo>
                    <a:pt x="27" y="113"/>
                  </a:lnTo>
                  <a:lnTo>
                    <a:pt x="27" y="113"/>
                  </a:lnTo>
                  <a:lnTo>
                    <a:pt x="27" y="112"/>
                  </a:lnTo>
                  <a:lnTo>
                    <a:pt x="27" y="112"/>
                  </a:lnTo>
                  <a:lnTo>
                    <a:pt x="27" y="112"/>
                  </a:lnTo>
                  <a:lnTo>
                    <a:pt x="27" y="111"/>
                  </a:lnTo>
                  <a:lnTo>
                    <a:pt x="27" y="110"/>
                  </a:lnTo>
                  <a:lnTo>
                    <a:pt x="27" y="109"/>
                  </a:lnTo>
                  <a:lnTo>
                    <a:pt x="27" y="109"/>
                  </a:lnTo>
                  <a:lnTo>
                    <a:pt x="28" y="108"/>
                  </a:lnTo>
                  <a:lnTo>
                    <a:pt x="28" y="105"/>
                  </a:lnTo>
                  <a:lnTo>
                    <a:pt x="28" y="104"/>
                  </a:lnTo>
                  <a:lnTo>
                    <a:pt x="28" y="103"/>
                  </a:lnTo>
                  <a:lnTo>
                    <a:pt x="28" y="101"/>
                  </a:lnTo>
                  <a:lnTo>
                    <a:pt x="29" y="98"/>
                  </a:lnTo>
                  <a:lnTo>
                    <a:pt x="29" y="97"/>
                  </a:lnTo>
                  <a:lnTo>
                    <a:pt x="29" y="96"/>
                  </a:lnTo>
                  <a:lnTo>
                    <a:pt x="29" y="94"/>
                  </a:lnTo>
                  <a:lnTo>
                    <a:pt x="29" y="89"/>
                  </a:lnTo>
                  <a:lnTo>
                    <a:pt x="30" y="88"/>
                  </a:lnTo>
                  <a:lnTo>
                    <a:pt x="30" y="87"/>
                  </a:lnTo>
                  <a:lnTo>
                    <a:pt x="30" y="84"/>
                  </a:lnTo>
                  <a:lnTo>
                    <a:pt x="30" y="79"/>
                  </a:lnTo>
                  <a:lnTo>
                    <a:pt x="31" y="68"/>
                  </a:lnTo>
                  <a:lnTo>
                    <a:pt x="31" y="67"/>
                  </a:lnTo>
                  <a:lnTo>
                    <a:pt x="31" y="65"/>
                  </a:lnTo>
                  <a:lnTo>
                    <a:pt x="31" y="62"/>
                  </a:lnTo>
                  <a:lnTo>
                    <a:pt x="32" y="57"/>
                  </a:lnTo>
                  <a:lnTo>
                    <a:pt x="32" y="45"/>
                  </a:lnTo>
                  <a:lnTo>
                    <a:pt x="32" y="44"/>
                  </a:lnTo>
                  <a:lnTo>
                    <a:pt x="33" y="42"/>
                  </a:lnTo>
                  <a:lnTo>
                    <a:pt x="33" y="40"/>
                  </a:lnTo>
                  <a:lnTo>
                    <a:pt x="33" y="34"/>
                  </a:lnTo>
                  <a:lnTo>
                    <a:pt x="33" y="33"/>
                  </a:lnTo>
                  <a:lnTo>
                    <a:pt x="33" y="32"/>
                  </a:lnTo>
                  <a:lnTo>
                    <a:pt x="34" y="29"/>
                  </a:lnTo>
                  <a:lnTo>
                    <a:pt x="34" y="24"/>
                  </a:lnTo>
                  <a:lnTo>
                    <a:pt x="34" y="23"/>
                  </a:lnTo>
                  <a:lnTo>
                    <a:pt x="34" y="22"/>
                  </a:lnTo>
                  <a:lnTo>
                    <a:pt x="34" y="20"/>
                  </a:lnTo>
                  <a:lnTo>
                    <a:pt x="35" y="16"/>
                  </a:lnTo>
                  <a:lnTo>
                    <a:pt x="35" y="14"/>
                  </a:lnTo>
                  <a:lnTo>
                    <a:pt x="35" y="14"/>
                  </a:lnTo>
                  <a:lnTo>
                    <a:pt x="35" y="12"/>
                  </a:lnTo>
                  <a:lnTo>
                    <a:pt x="36" y="8"/>
                  </a:lnTo>
                  <a:lnTo>
                    <a:pt x="36" y="8"/>
                  </a:lnTo>
                  <a:lnTo>
                    <a:pt x="36" y="7"/>
                  </a:lnTo>
                  <a:lnTo>
                    <a:pt x="36" y="6"/>
                  </a:lnTo>
                  <a:lnTo>
                    <a:pt x="36" y="5"/>
                  </a:lnTo>
                  <a:lnTo>
                    <a:pt x="36" y="4"/>
                  </a:lnTo>
                  <a:lnTo>
                    <a:pt x="36" y="3"/>
                  </a:lnTo>
                  <a:lnTo>
                    <a:pt x="36" y="3"/>
                  </a:lnTo>
                  <a:lnTo>
                    <a:pt x="36" y="2"/>
                  </a:lnTo>
                  <a:lnTo>
                    <a:pt x="36" y="2"/>
                  </a:lnTo>
                  <a:lnTo>
                    <a:pt x="37" y="2"/>
                  </a:lnTo>
                  <a:lnTo>
                    <a:pt x="37" y="1"/>
                  </a:lnTo>
                  <a:lnTo>
                    <a:pt x="37" y="1"/>
                  </a:lnTo>
                  <a:lnTo>
                    <a:pt x="37" y="1"/>
                  </a:lnTo>
                  <a:lnTo>
                    <a:pt x="37" y="0"/>
                  </a:lnTo>
                  <a:lnTo>
                    <a:pt x="37" y="0"/>
                  </a:lnTo>
                  <a:lnTo>
                    <a:pt x="37" y="0"/>
                  </a:lnTo>
                  <a:lnTo>
                    <a:pt x="37" y="0"/>
                  </a:lnTo>
                  <a:lnTo>
                    <a:pt x="37" y="0"/>
                  </a:lnTo>
                  <a:lnTo>
                    <a:pt x="37" y="0"/>
                  </a:lnTo>
                  <a:lnTo>
                    <a:pt x="38" y="0"/>
                  </a:lnTo>
                  <a:lnTo>
                    <a:pt x="38" y="0"/>
                  </a:lnTo>
                  <a:lnTo>
                    <a:pt x="38" y="0"/>
                  </a:lnTo>
                  <a:lnTo>
                    <a:pt x="38" y="0"/>
                  </a:lnTo>
                  <a:lnTo>
                    <a:pt x="38" y="0"/>
                  </a:lnTo>
                  <a:lnTo>
                    <a:pt x="38" y="0"/>
                  </a:lnTo>
                  <a:lnTo>
                    <a:pt x="38" y="0"/>
                  </a:lnTo>
                  <a:lnTo>
                    <a:pt x="38" y="0"/>
                  </a:lnTo>
                  <a:lnTo>
                    <a:pt x="38" y="0"/>
                  </a:lnTo>
                  <a:lnTo>
                    <a:pt x="38" y="1"/>
                  </a:lnTo>
                  <a:lnTo>
                    <a:pt x="38" y="1"/>
                  </a:lnTo>
                  <a:lnTo>
                    <a:pt x="38" y="1"/>
                  </a:lnTo>
                  <a:lnTo>
                    <a:pt x="39" y="2"/>
                  </a:lnTo>
                  <a:lnTo>
                    <a:pt x="39" y="2"/>
                  </a:lnTo>
                  <a:lnTo>
                    <a:pt x="39" y="3"/>
                  </a:lnTo>
                  <a:lnTo>
                    <a:pt x="39" y="3"/>
                  </a:lnTo>
                  <a:lnTo>
                    <a:pt x="39" y="4"/>
                  </a:lnTo>
                  <a:lnTo>
                    <a:pt x="39" y="5"/>
                  </a:lnTo>
                  <a:lnTo>
                    <a:pt x="39" y="5"/>
                  </a:lnTo>
                  <a:lnTo>
                    <a:pt x="39" y="6"/>
                  </a:lnTo>
                  <a:lnTo>
                    <a:pt x="40" y="7"/>
                  </a:lnTo>
                  <a:lnTo>
                    <a:pt x="40" y="10"/>
                  </a:lnTo>
                  <a:lnTo>
                    <a:pt x="40" y="11"/>
                  </a:lnTo>
                  <a:lnTo>
                    <a:pt x="40" y="12"/>
                  </a:lnTo>
                  <a:lnTo>
                    <a:pt x="40" y="14"/>
                  </a:lnTo>
                  <a:lnTo>
                    <a:pt x="41" y="18"/>
                  </a:lnTo>
                  <a:lnTo>
                    <a:pt x="41" y="19"/>
                  </a:lnTo>
                  <a:lnTo>
                    <a:pt x="41" y="20"/>
                  </a:lnTo>
                  <a:lnTo>
                    <a:pt x="41" y="22"/>
                  </a:lnTo>
                  <a:lnTo>
                    <a:pt x="41" y="27"/>
                  </a:lnTo>
                  <a:lnTo>
                    <a:pt x="42" y="28"/>
                  </a:lnTo>
                  <a:lnTo>
                    <a:pt x="42" y="29"/>
                  </a:lnTo>
                  <a:lnTo>
                    <a:pt x="42" y="31"/>
                  </a:lnTo>
                  <a:lnTo>
                    <a:pt x="42" y="36"/>
                  </a:lnTo>
                  <a:lnTo>
                    <a:pt x="43" y="46"/>
                  </a:lnTo>
                  <a:lnTo>
                    <a:pt x="44" y="67"/>
                  </a:lnTo>
                  <a:lnTo>
                    <a:pt x="44" y="69"/>
                  </a:lnTo>
                  <a:lnTo>
                    <a:pt x="44" y="70"/>
                  </a:lnTo>
                  <a:lnTo>
                    <a:pt x="44" y="73"/>
                  </a:lnTo>
                  <a:lnTo>
                    <a:pt x="45" y="78"/>
                  </a:lnTo>
                  <a:lnTo>
                    <a:pt x="45" y="79"/>
                  </a:lnTo>
                  <a:lnTo>
                    <a:pt x="45" y="80"/>
                  </a:lnTo>
                  <a:lnTo>
                    <a:pt x="45" y="82"/>
                  </a:lnTo>
                  <a:lnTo>
                    <a:pt x="46" y="87"/>
                  </a:lnTo>
                  <a:lnTo>
                    <a:pt x="46" y="88"/>
                  </a:lnTo>
                  <a:lnTo>
                    <a:pt x="46" y="90"/>
                  </a:lnTo>
                  <a:lnTo>
                    <a:pt x="46" y="92"/>
                  </a:lnTo>
                  <a:lnTo>
                    <a:pt x="46" y="96"/>
                  </a:lnTo>
                  <a:lnTo>
                    <a:pt x="46" y="97"/>
                  </a:lnTo>
                  <a:lnTo>
                    <a:pt x="46" y="98"/>
                  </a:lnTo>
                  <a:lnTo>
                    <a:pt x="47" y="100"/>
                  </a:lnTo>
                  <a:lnTo>
                    <a:pt x="47" y="103"/>
                  </a:lnTo>
                  <a:lnTo>
                    <a:pt x="47" y="104"/>
                  </a:lnTo>
                  <a:lnTo>
                    <a:pt x="47" y="105"/>
                  </a:lnTo>
                  <a:lnTo>
                    <a:pt x="47" y="106"/>
                  </a:lnTo>
                  <a:lnTo>
                    <a:pt x="48" y="107"/>
                  </a:lnTo>
                  <a:lnTo>
                    <a:pt x="48" y="108"/>
                  </a:lnTo>
                  <a:lnTo>
                    <a:pt x="48" y="109"/>
                  </a:lnTo>
                  <a:lnTo>
                    <a:pt x="48" y="110"/>
                  </a:lnTo>
                  <a:lnTo>
                    <a:pt x="48" y="110"/>
                  </a:lnTo>
                  <a:lnTo>
                    <a:pt x="48" y="111"/>
                  </a:lnTo>
                  <a:lnTo>
                    <a:pt x="48" y="112"/>
                  </a:lnTo>
                  <a:lnTo>
                    <a:pt x="48" y="112"/>
                  </a:lnTo>
                  <a:lnTo>
                    <a:pt x="48" y="113"/>
                  </a:lnTo>
                  <a:lnTo>
                    <a:pt x="48" y="113"/>
                  </a:lnTo>
                  <a:lnTo>
                    <a:pt x="48" y="114"/>
                  </a:lnTo>
                  <a:lnTo>
                    <a:pt x="49" y="114"/>
                  </a:lnTo>
                  <a:lnTo>
                    <a:pt x="49" y="114"/>
                  </a:lnTo>
                  <a:lnTo>
                    <a:pt x="49" y="114"/>
                  </a:lnTo>
                  <a:lnTo>
                    <a:pt x="49" y="115"/>
                  </a:lnTo>
                  <a:lnTo>
                    <a:pt x="49" y="115"/>
                  </a:lnTo>
                  <a:lnTo>
                    <a:pt x="49" y="115"/>
                  </a:lnTo>
                  <a:lnTo>
                    <a:pt x="49" y="115"/>
                  </a:lnTo>
                  <a:lnTo>
                    <a:pt x="49" y="115"/>
                  </a:lnTo>
                  <a:lnTo>
                    <a:pt x="49" y="116"/>
                  </a:lnTo>
                  <a:lnTo>
                    <a:pt x="49" y="116"/>
                  </a:lnTo>
                  <a:lnTo>
                    <a:pt x="50" y="116"/>
                  </a:lnTo>
                  <a:lnTo>
                    <a:pt x="50" y="116"/>
                  </a:lnTo>
                  <a:lnTo>
                    <a:pt x="50" y="116"/>
                  </a:lnTo>
                  <a:lnTo>
                    <a:pt x="50" y="115"/>
                  </a:lnTo>
                  <a:lnTo>
                    <a:pt x="50" y="115"/>
                  </a:lnTo>
                  <a:lnTo>
                    <a:pt x="50" y="115"/>
                  </a:lnTo>
                  <a:lnTo>
                    <a:pt x="50" y="115"/>
                  </a:lnTo>
                  <a:lnTo>
                    <a:pt x="50" y="115"/>
                  </a:lnTo>
                  <a:lnTo>
                    <a:pt x="50" y="114"/>
                  </a:lnTo>
                  <a:lnTo>
                    <a:pt x="50" y="114"/>
                  </a:lnTo>
                  <a:lnTo>
                    <a:pt x="50" y="114"/>
                  </a:lnTo>
                  <a:lnTo>
                    <a:pt x="51" y="113"/>
                  </a:lnTo>
                  <a:lnTo>
                    <a:pt x="51" y="113"/>
                  </a:lnTo>
                  <a:lnTo>
                    <a:pt x="51" y="112"/>
                  </a:lnTo>
                  <a:lnTo>
                    <a:pt x="51" y="112"/>
                  </a:lnTo>
                  <a:lnTo>
                    <a:pt x="51" y="112"/>
                  </a:lnTo>
                  <a:lnTo>
                    <a:pt x="51" y="110"/>
                  </a:lnTo>
                  <a:lnTo>
                    <a:pt x="51" y="110"/>
                  </a:lnTo>
                  <a:lnTo>
                    <a:pt x="51" y="109"/>
                  </a:lnTo>
                  <a:lnTo>
                    <a:pt x="52" y="108"/>
                  </a:lnTo>
                  <a:lnTo>
                    <a:pt x="52" y="107"/>
                  </a:lnTo>
                  <a:lnTo>
                    <a:pt x="52" y="106"/>
                  </a:lnTo>
                  <a:lnTo>
                    <a:pt x="52" y="105"/>
                  </a:lnTo>
                  <a:lnTo>
                    <a:pt x="52" y="101"/>
                  </a:lnTo>
                  <a:lnTo>
                    <a:pt x="52" y="100"/>
                  </a:lnTo>
                  <a:lnTo>
                    <a:pt x="52" y="99"/>
                  </a:lnTo>
                  <a:lnTo>
                    <a:pt x="53" y="97"/>
                  </a:lnTo>
                  <a:lnTo>
                    <a:pt x="53" y="92"/>
                  </a:lnTo>
                  <a:lnTo>
                    <a:pt x="53" y="91"/>
                  </a:lnTo>
                  <a:lnTo>
                    <a:pt x="53" y="90"/>
                  </a:lnTo>
                  <a:lnTo>
                    <a:pt x="53" y="88"/>
                  </a:lnTo>
                  <a:lnTo>
                    <a:pt x="54" y="83"/>
                  </a:lnTo>
                  <a:lnTo>
                    <a:pt x="54" y="73"/>
                  </a:lnTo>
                  <a:lnTo>
                    <a:pt x="56" y="52"/>
                  </a:lnTo>
                  <a:lnTo>
                    <a:pt x="56" y="50"/>
                  </a:lnTo>
                  <a:lnTo>
                    <a:pt x="56" y="49"/>
                  </a:lnTo>
                  <a:lnTo>
                    <a:pt x="56" y="46"/>
                  </a:lnTo>
                  <a:lnTo>
                    <a:pt x="56" y="41"/>
                  </a:lnTo>
                  <a:lnTo>
                    <a:pt x="57" y="31"/>
                  </a:lnTo>
                  <a:lnTo>
                    <a:pt x="57" y="30"/>
                  </a:lnTo>
                  <a:lnTo>
                    <a:pt x="57" y="29"/>
                  </a:lnTo>
                  <a:lnTo>
                    <a:pt x="58" y="26"/>
                  </a:lnTo>
                  <a:lnTo>
                    <a:pt x="58" y="22"/>
                  </a:lnTo>
                  <a:lnTo>
                    <a:pt x="58" y="21"/>
                  </a:lnTo>
                  <a:lnTo>
                    <a:pt x="58" y="20"/>
                  </a:lnTo>
                  <a:lnTo>
                    <a:pt x="58" y="18"/>
                  </a:lnTo>
                  <a:lnTo>
                    <a:pt x="59" y="14"/>
                  </a:lnTo>
                  <a:lnTo>
                    <a:pt x="59" y="13"/>
                  </a:lnTo>
                  <a:lnTo>
                    <a:pt x="59" y="12"/>
                  </a:lnTo>
                  <a:lnTo>
                    <a:pt x="59" y="11"/>
                  </a:lnTo>
                  <a:lnTo>
                    <a:pt x="59" y="10"/>
                  </a:lnTo>
                  <a:lnTo>
                    <a:pt x="59" y="9"/>
                  </a:lnTo>
                  <a:lnTo>
                    <a:pt x="59" y="8"/>
                  </a:lnTo>
                  <a:lnTo>
                    <a:pt x="59" y="7"/>
                  </a:lnTo>
                  <a:lnTo>
                    <a:pt x="60" y="7"/>
                  </a:lnTo>
                  <a:lnTo>
                    <a:pt x="60" y="5"/>
                  </a:lnTo>
                  <a:lnTo>
                    <a:pt x="60" y="5"/>
                  </a:lnTo>
                  <a:lnTo>
                    <a:pt x="60" y="4"/>
                  </a:lnTo>
                  <a:lnTo>
                    <a:pt x="60" y="3"/>
                  </a:lnTo>
                  <a:lnTo>
                    <a:pt x="60" y="3"/>
                  </a:lnTo>
                  <a:lnTo>
                    <a:pt x="60" y="2"/>
                  </a:lnTo>
                  <a:lnTo>
                    <a:pt x="60" y="2"/>
                  </a:lnTo>
                  <a:lnTo>
                    <a:pt x="60" y="2"/>
                  </a:lnTo>
                  <a:lnTo>
                    <a:pt x="60" y="1"/>
                  </a:lnTo>
                  <a:lnTo>
                    <a:pt x="60" y="1"/>
                  </a:lnTo>
                  <a:lnTo>
                    <a:pt x="61" y="1"/>
                  </a:lnTo>
                  <a:lnTo>
                    <a:pt x="61" y="0"/>
                  </a:lnTo>
                  <a:lnTo>
                    <a:pt x="61" y="0"/>
                  </a:lnTo>
                  <a:lnTo>
                    <a:pt x="61" y="0"/>
                  </a:lnTo>
                  <a:lnTo>
                    <a:pt x="61" y="0"/>
                  </a:lnTo>
                  <a:lnTo>
                    <a:pt x="61" y="0"/>
                  </a:lnTo>
                  <a:lnTo>
                    <a:pt x="61" y="0"/>
                  </a:lnTo>
                  <a:lnTo>
                    <a:pt x="61" y="0"/>
                  </a:lnTo>
                  <a:lnTo>
                    <a:pt x="61" y="0"/>
                  </a:lnTo>
                  <a:lnTo>
                    <a:pt x="61" y="0"/>
                  </a:lnTo>
                  <a:lnTo>
                    <a:pt x="62" y="0"/>
                  </a:lnTo>
                  <a:lnTo>
                    <a:pt x="62" y="0"/>
                  </a:lnTo>
                  <a:lnTo>
                    <a:pt x="62" y="0"/>
                  </a:lnTo>
                  <a:lnTo>
                    <a:pt x="62" y="0"/>
                  </a:lnTo>
                  <a:lnTo>
                    <a:pt x="62" y="0"/>
                  </a:lnTo>
                  <a:lnTo>
                    <a:pt x="62" y="0"/>
                  </a:lnTo>
                  <a:lnTo>
                    <a:pt x="62" y="0"/>
                  </a:lnTo>
                  <a:lnTo>
                    <a:pt x="62" y="1"/>
                  </a:lnTo>
                  <a:lnTo>
                    <a:pt x="62" y="1"/>
                  </a:lnTo>
                  <a:lnTo>
                    <a:pt x="62" y="1"/>
                  </a:lnTo>
                  <a:lnTo>
                    <a:pt x="62" y="2"/>
                  </a:lnTo>
                  <a:lnTo>
                    <a:pt x="62" y="2"/>
                  </a:lnTo>
                  <a:lnTo>
                    <a:pt x="62" y="2"/>
                  </a:lnTo>
                  <a:lnTo>
                    <a:pt x="63" y="3"/>
                  </a:lnTo>
                  <a:lnTo>
                    <a:pt x="63" y="4"/>
                  </a:lnTo>
                  <a:lnTo>
                    <a:pt x="63" y="4"/>
                  </a:lnTo>
                  <a:lnTo>
                    <a:pt x="63" y="5"/>
                  </a:lnTo>
                  <a:lnTo>
                    <a:pt x="63" y="6"/>
                  </a:lnTo>
                  <a:lnTo>
                    <a:pt x="63" y="6"/>
                  </a:lnTo>
                  <a:lnTo>
                    <a:pt x="63" y="7"/>
                  </a:lnTo>
                  <a:lnTo>
                    <a:pt x="64" y="8"/>
                  </a:lnTo>
                  <a:lnTo>
                    <a:pt x="64" y="9"/>
                  </a:lnTo>
                  <a:lnTo>
                    <a:pt x="64" y="10"/>
                  </a:lnTo>
                  <a:lnTo>
                    <a:pt x="64" y="11"/>
                  </a:lnTo>
                  <a:lnTo>
                    <a:pt x="64" y="15"/>
                  </a:lnTo>
                  <a:lnTo>
                    <a:pt x="64" y="16"/>
                  </a:lnTo>
                  <a:lnTo>
                    <a:pt x="64" y="17"/>
                  </a:lnTo>
                  <a:lnTo>
                    <a:pt x="64" y="19"/>
                  </a:lnTo>
                  <a:lnTo>
                    <a:pt x="65" y="23"/>
                  </a:lnTo>
                  <a:lnTo>
                    <a:pt x="66" y="33"/>
                  </a:lnTo>
                  <a:lnTo>
                    <a:pt x="66" y="34"/>
                  </a:lnTo>
                  <a:lnTo>
                    <a:pt x="66" y="36"/>
                  </a:lnTo>
                  <a:lnTo>
                    <a:pt x="66" y="39"/>
                  </a:lnTo>
                  <a:lnTo>
                    <a:pt x="66" y="44"/>
                  </a:lnTo>
                  <a:lnTo>
                    <a:pt x="67" y="56"/>
                  </a:lnTo>
                  <a:lnTo>
                    <a:pt x="67" y="57"/>
                  </a:lnTo>
                  <a:lnTo>
                    <a:pt x="67" y="58"/>
                  </a:lnTo>
                  <a:lnTo>
                    <a:pt x="68" y="61"/>
                  </a:lnTo>
                  <a:lnTo>
                    <a:pt x="68" y="67"/>
                  </a:lnTo>
                  <a:lnTo>
                    <a:pt x="69" y="78"/>
                  </a:lnTo>
                  <a:lnTo>
                    <a:pt x="69" y="80"/>
                  </a:lnTo>
                  <a:lnTo>
                    <a:pt x="69" y="81"/>
                  </a:lnTo>
                  <a:lnTo>
                    <a:pt x="69" y="84"/>
                  </a:lnTo>
                  <a:lnTo>
                    <a:pt x="69" y="88"/>
                  </a:lnTo>
                  <a:lnTo>
                    <a:pt x="70" y="90"/>
                  </a:lnTo>
                  <a:lnTo>
                    <a:pt x="70" y="91"/>
                  </a:lnTo>
                  <a:lnTo>
                    <a:pt x="70" y="93"/>
                  </a:lnTo>
                  <a:lnTo>
                    <a:pt x="70" y="98"/>
                  </a:lnTo>
                  <a:lnTo>
                    <a:pt x="70" y="99"/>
                  </a:lnTo>
                  <a:lnTo>
                    <a:pt x="70" y="100"/>
                  </a:lnTo>
                  <a:lnTo>
                    <a:pt x="70" y="101"/>
                  </a:lnTo>
                  <a:lnTo>
                    <a:pt x="71" y="102"/>
                  </a:lnTo>
                  <a:lnTo>
                    <a:pt x="71" y="103"/>
                  </a:lnTo>
                  <a:lnTo>
                    <a:pt x="71" y="105"/>
                  </a:lnTo>
                  <a:lnTo>
                    <a:pt x="71" y="105"/>
                  </a:lnTo>
                  <a:lnTo>
                    <a:pt x="71" y="106"/>
                  </a:lnTo>
                  <a:lnTo>
                    <a:pt x="71" y="108"/>
                  </a:lnTo>
                  <a:lnTo>
                    <a:pt x="71" y="108"/>
                  </a:lnTo>
                  <a:lnTo>
                    <a:pt x="71" y="109"/>
                  </a:lnTo>
                  <a:lnTo>
                    <a:pt x="72" y="110"/>
                  </a:lnTo>
                  <a:lnTo>
                    <a:pt x="72" y="111"/>
                  </a:lnTo>
                  <a:lnTo>
                    <a:pt x="72" y="111"/>
                  </a:lnTo>
                  <a:lnTo>
                    <a:pt x="72" y="112"/>
                  </a:lnTo>
                  <a:lnTo>
                    <a:pt x="72" y="112"/>
                  </a:lnTo>
                  <a:lnTo>
                    <a:pt x="72" y="113"/>
                  </a:lnTo>
                  <a:lnTo>
                    <a:pt x="72" y="113"/>
                  </a:lnTo>
                  <a:lnTo>
                    <a:pt x="72" y="113"/>
                  </a:lnTo>
                  <a:lnTo>
                    <a:pt x="72" y="114"/>
                  </a:lnTo>
                  <a:lnTo>
                    <a:pt x="72" y="114"/>
                  </a:lnTo>
                  <a:lnTo>
                    <a:pt x="72" y="114"/>
                  </a:lnTo>
                  <a:lnTo>
                    <a:pt x="72" y="115"/>
                  </a:lnTo>
                  <a:lnTo>
                    <a:pt x="73" y="115"/>
                  </a:lnTo>
                  <a:lnTo>
                    <a:pt x="73" y="115"/>
                  </a:lnTo>
                  <a:lnTo>
                    <a:pt x="73" y="115"/>
                  </a:lnTo>
                  <a:lnTo>
                    <a:pt x="73" y="115"/>
                  </a:lnTo>
                  <a:lnTo>
                    <a:pt x="73" y="115"/>
                  </a:lnTo>
                  <a:lnTo>
                    <a:pt x="73" y="116"/>
                  </a:lnTo>
                  <a:lnTo>
                    <a:pt x="73" y="116"/>
                  </a:lnTo>
                  <a:lnTo>
                    <a:pt x="73" y="116"/>
                  </a:lnTo>
                  <a:lnTo>
                    <a:pt x="73" y="116"/>
                  </a:lnTo>
                  <a:lnTo>
                    <a:pt x="73" y="116"/>
                  </a:lnTo>
                  <a:lnTo>
                    <a:pt x="74" y="115"/>
                  </a:lnTo>
                  <a:lnTo>
                    <a:pt x="74" y="115"/>
                  </a:lnTo>
                  <a:lnTo>
                    <a:pt x="74" y="115"/>
                  </a:lnTo>
                  <a:lnTo>
                    <a:pt x="74" y="115"/>
                  </a:lnTo>
                  <a:lnTo>
                    <a:pt x="74" y="115"/>
                  </a:lnTo>
                  <a:lnTo>
                    <a:pt x="74" y="114"/>
                  </a:lnTo>
                  <a:lnTo>
                    <a:pt x="74" y="114"/>
                  </a:lnTo>
                  <a:lnTo>
                    <a:pt x="74" y="114"/>
                  </a:lnTo>
                  <a:lnTo>
                    <a:pt x="74" y="114"/>
                  </a:lnTo>
                  <a:lnTo>
                    <a:pt x="74" y="113"/>
                  </a:lnTo>
                  <a:lnTo>
                    <a:pt x="74" y="112"/>
                  </a:lnTo>
                  <a:lnTo>
                    <a:pt x="74" y="112"/>
                  </a:lnTo>
                  <a:lnTo>
                    <a:pt x="75" y="111"/>
                  </a:lnTo>
                  <a:lnTo>
                    <a:pt x="75" y="110"/>
                  </a:lnTo>
                  <a:lnTo>
                    <a:pt x="75" y="110"/>
                  </a:lnTo>
                  <a:lnTo>
                    <a:pt x="75" y="109"/>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2" name="Freeform 84"/>
            <p:cNvSpPr>
              <a:spLocks/>
            </p:cNvSpPr>
            <p:nvPr/>
          </p:nvSpPr>
          <p:spPr bwMode="auto">
            <a:xfrm>
              <a:off x="4637" y="2186"/>
              <a:ext cx="80" cy="116"/>
            </a:xfrm>
            <a:custGeom>
              <a:avLst/>
              <a:gdLst/>
              <a:ahLst/>
              <a:cxnLst>
                <a:cxn ang="0">
                  <a:pos x="1" y="99"/>
                </a:cxn>
                <a:cxn ang="0">
                  <a:pos x="4" y="61"/>
                </a:cxn>
                <a:cxn ang="0">
                  <a:pos x="6" y="28"/>
                </a:cxn>
                <a:cxn ang="0">
                  <a:pos x="7" y="14"/>
                </a:cxn>
                <a:cxn ang="0">
                  <a:pos x="8" y="5"/>
                </a:cxn>
                <a:cxn ang="0">
                  <a:pos x="9" y="1"/>
                </a:cxn>
                <a:cxn ang="0">
                  <a:pos x="10" y="0"/>
                </a:cxn>
                <a:cxn ang="0">
                  <a:pos x="11" y="0"/>
                </a:cxn>
                <a:cxn ang="0">
                  <a:pos x="12" y="4"/>
                </a:cxn>
                <a:cxn ang="0">
                  <a:pos x="12" y="12"/>
                </a:cxn>
                <a:cxn ang="0">
                  <a:pos x="14" y="35"/>
                </a:cxn>
                <a:cxn ang="0">
                  <a:pos x="17" y="75"/>
                </a:cxn>
                <a:cxn ang="0">
                  <a:pos x="19" y="98"/>
                </a:cxn>
                <a:cxn ang="0">
                  <a:pos x="20" y="107"/>
                </a:cxn>
                <a:cxn ang="0">
                  <a:pos x="21" y="113"/>
                </a:cxn>
                <a:cxn ang="0">
                  <a:pos x="22" y="115"/>
                </a:cxn>
                <a:cxn ang="0">
                  <a:pos x="22" y="115"/>
                </a:cxn>
                <a:cxn ang="0">
                  <a:pos x="23" y="113"/>
                </a:cxn>
                <a:cxn ang="0">
                  <a:pos x="24" y="106"/>
                </a:cxn>
                <a:cxn ang="0">
                  <a:pos x="26" y="82"/>
                </a:cxn>
                <a:cxn ang="0">
                  <a:pos x="28" y="52"/>
                </a:cxn>
                <a:cxn ang="0">
                  <a:pos x="30" y="19"/>
                </a:cxn>
                <a:cxn ang="0">
                  <a:pos x="31" y="9"/>
                </a:cxn>
                <a:cxn ang="0">
                  <a:pos x="32" y="3"/>
                </a:cxn>
                <a:cxn ang="0">
                  <a:pos x="33" y="0"/>
                </a:cxn>
                <a:cxn ang="0">
                  <a:pos x="34" y="0"/>
                </a:cxn>
                <a:cxn ang="0">
                  <a:pos x="34" y="2"/>
                </a:cxn>
                <a:cxn ang="0">
                  <a:pos x="36" y="9"/>
                </a:cxn>
                <a:cxn ang="0">
                  <a:pos x="38" y="34"/>
                </a:cxn>
                <a:cxn ang="0">
                  <a:pos x="40" y="63"/>
                </a:cxn>
                <a:cxn ang="0">
                  <a:pos x="42" y="92"/>
                </a:cxn>
                <a:cxn ang="0">
                  <a:pos x="43" y="106"/>
                </a:cxn>
                <a:cxn ang="0">
                  <a:pos x="44" y="112"/>
                </a:cxn>
                <a:cxn ang="0">
                  <a:pos x="44" y="115"/>
                </a:cxn>
                <a:cxn ang="0">
                  <a:pos x="45" y="116"/>
                </a:cxn>
                <a:cxn ang="0">
                  <a:pos x="46" y="114"/>
                </a:cxn>
                <a:cxn ang="0">
                  <a:pos x="47" y="110"/>
                </a:cxn>
                <a:cxn ang="0">
                  <a:pos x="48" y="99"/>
                </a:cxn>
                <a:cxn ang="0">
                  <a:pos x="50" y="70"/>
                </a:cxn>
                <a:cxn ang="0">
                  <a:pos x="52" y="32"/>
                </a:cxn>
                <a:cxn ang="0">
                  <a:pos x="54" y="13"/>
                </a:cxn>
                <a:cxn ang="0">
                  <a:pos x="55" y="5"/>
                </a:cxn>
                <a:cxn ang="0">
                  <a:pos x="56" y="1"/>
                </a:cxn>
                <a:cxn ang="0">
                  <a:pos x="56" y="0"/>
                </a:cxn>
                <a:cxn ang="0">
                  <a:pos x="57" y="0"/>
                </a:cxn>
                <a:cxn ang="0">
                  <a:pos x="58" y="3"/>
                </a:cxn>
                <a:cxn ang="0">
                  <a:pos x="59" y="10"/>
                </a:cxn>
                <a:cxn ang="0">
                  <a:pos x="61" y="35"/>
                </a:cxn>
                <a:cxn ang="0">
                  <a:pos x="64" y="80"/>
                </a:cxn>
                <a:cxn ang="0">
                  <a:pos x="65" y="99"/>
                </a:cxn>
                <a:cxn ang="0">
                  <a:pos x="66" y="108"/>
                </a:cxn>
                <a:cxn ang="0">
                  <a:pos x="67" y="114"/>
                </a:cxn>
                <a:cxn ang="0">
                  <a:pos x="68" y="115"/>
                </a:cxn>
                <a:cxn ang="0">
                  <a:pos x="68" y="115"/>
                </a:cxn>
                <a:cxn ang="0">
                  <a:pos x="69" y="112"/>
                </a:cxn>
                <a:cxn ang="0">
                  <a:pos x="70" y="104"/>
                </a:cxn>
                <a:cxn ang="0">
                  <a:pos x="73" y="79"/>
                </a:cxn>
                <a:cxn ang="0">
                  <a:pos x="75" y="32"/>
                </a:cxn>
                <a:cxn ang="0">
                  <a:pos x="77" y="14"/>
                </a:cxn>
                <a:cxn ang="0">
                  <a:pos x="78" y="5"/>
                </a:cxn>
                <a:cxn ang="0">
                  <a:pos x="79" y="1"/>
                </a:cxn>
                <a:cxn ang="0">
                  <a:pos x="79" y="0"/>
                </a:cxn>
              </a:cxnLst>
              <a:rect l="0" t="0" r="r" b="b"/>
              <a:pathLst>
                <a:path w="80" h="116">
                  <a:moveTo>
                    <a:pt x="0" y="109"/>
                  </a:moveTo>
                  <a:lnTo>
                    <a:pt x="0" y="108"/>
                  </a:lnTo>
                  <a:lnTo>
                    <a:pt x="0" y="107"/>
                  </a:lnTo>
                  <a:lnTo>
                    <a:pt x="0" y="106"/>
                  </a:lnTo>
                  <a:lnTo>
                    <a:pt x="1" y="103"/>
                  </a:lnTo>
                  <a:lnTo>
                    <a:pt x="1" y="102"/>
                  </a:lnTo>
                  <a:lnTo>
                    <a:pt x="1" y="101"/>
                  </a:lnTo>
                  <a:lnTo>
                    <a:pt x="1" y="99"/>
                  </a:lnTo>
                  <a:lnTo>
                    <a:pt x="1" y="94"/>
                  </a:lnTo>
                  <a:lnTo>
                    <a:pt x="2" y="85"/>
                  </a:lnTo>
                  <a:lnTo>
                    <a:pt x="2" y="83"/>
                  </a:lnTo>
                  <a:lnTo>
                    <a:pt x="3" y="82"/>
                  </a:lnTo>
                  <a:lnTo>
                    <a:pt x="3" y="79"/>
                  </a:lnTo>
                  <a:lnTo>
                    <a:pt x="3" y="74"/>
                  </a:lnTo>
                  <a:lnTo>
                    <a:pt x="4" y="62"/>
                  </a:lnTo>
                  <a:lnTo>
                    <a:pt x="4" y="61"/>
                  </a:lnTo>
                  <a:lnTo>
                    <a:pt x="4" y="59"/>
                  </a:lnTo>
                  <a:lnTo>
                    <a:pt x="4" y="56"/>
                  </a:lnTo>
                  <a:lnTo>
                    <a:pt x="5" y="50"/>
                  </a:lnTo>
                  <a:lnTo>
                    <a:pt x="5" y="39"/>
                  </a:lnTo>
                  <a:lnTo>
                    <a:pt x="5" y="38"/>
                  </a:lnTo>
                  <a:lnTo>
                    <a:pt x="5" y="36"/>
                  </a:lnTo>
                  <a:lnTo>
                    <a:pt x="6" y="34"/>
                  </a:lnTo>
                  <a:lnTo>
                    <a:pt x="6" y="28"/>
                  </a:lnTo>
                  <a:lnTo>
                    <a:pt x="6" y="27"/>
                  </a:lnTo>
                  <a:lnTo>
                    <a:pt x="6" y="26"/>
                  </a:lnTo>
                  <a:lnTo>
                    <a:pt x="7" y="24"/>
                  </a:lnTo>
                  <a:lnTo>
                    <a:pt x="7" y="19"/>
                  </a:lnTo>
                  <a:lnTo>
                    <a:pt x="7" y="18"/>
                  </a:lnTo>
                  <a:lnTo>
                    <a:pt x="7" y="17"/>
                  </a:lnTo>
                  <a:lnTo>
                    <a:pt x="7" y="15"/>
                  </a:lnTo>
                  <a:lnTo>
                    <a:pt x="7" y="14"/>
                  </a:lnTo>
                  <a:lnTo>
                    <a:pt x="7" y="13"/>
                  </a:lnTo>
                  <a:lnTo>
                    <a:pt x="8" y="11"/>
                  </a:lnTo>
                  <a:lnTo>
                    <a:pt x="8" y="10"/>
                  </a:lnTo>
                  <a:lnTo>
                    <a:pt x="8" y="10"/>
                  </a:lnTo>
                  <a:lnTo>
                    <a:pt x="8" y="8"/>
                  </a:lnTo>
                  <a:lnTo>
                    <a:pt x="8" y="7"/>
                  </a:lnTo>
                  <a:lnTo>
                    <a:pt x="8" y="6"/>
                  </a:lnTo>
                  <a:lnTo>
                    <a:pt x="8" y="5"/>
                  </a:lnTo>
                  <a:lnTo>
                    <a:pt x="8" y="5"/>
                  </a:lnTo>
                  <a:lnTo>
                    <a:pt x="9" y="4"/>
                  </a:lnTo>
                  <a:lnTo>
                    <a:pt x="9" y="4"/>
                  </a:lnTo>
                  <a:lnTo>
                    <a:pt x="9" y="3"/>
                  </a:lnTo>
                  <a:lnTo>
                    <a:pt x="9" y="2"/>
                  </a:lnTo>
                  <a:lnTo>
                    <a:pt x="9" y="2"/>
                  </a:lnTo>
                  <a:lnTo>
                    <a:pt x="9" y="2"/>
                  </a:lnTo>
                  <a:lnTo>
                    <a:pt x="9" y="1"/>
                  </a:lnTo>
                  <a:lnTo>
                    <a:pt x="9" y="1"/>
                  </a:lnTo>
                  <a:lnTo>
                    <a:pt x="9" y="1"/>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1" y="0"/>
                  </a:lnTo>
                  <a:lnTo>
                    <a:pt x="11" y="0"/>
                  </a:lnTo>
                  <a:lnTo>
                    <a:pt x="11" y="1"/>
                  </a:lnTo>
                  <a:lnTo>
                    <a:pt x="11" y="1"/>
                  </a:lnTo>
                  <a:lnTo>
                    <a:pt x="11" y="1"/>
                  </a:lnTo>
                  <a:lnTo>
                    <a:pt x="11" y="2"/>
                  </a:lnTo>
                  <a:lnTo>
                    <a:pt x="11" y="2"/>
                  </a:lnTo>
                  <a:lnTo>
                    <a:pt x="11" y="2"/>
                  </a:lnTo>
                  <a:lnTo>
                    <a:pt x="11" y="3"/>
                  </a:lnTo>
                  <a:lnTo>
                    <a:pt x="12" y="4"/>
                  </a:lnTo>
                  <a:lnTo>
                    <a:pt x="12" y="4"/>
                  </a:lnTo>
                  <a:lnTo>
                    <a:pt x="12" y="6"/>
                  </a:lnTo>
                  <a:lnTo>
                    <a:pt x="12" y="6"/>
                  </a:lnTo>
                  <a:lnTo>
                    <a:pt x="12" y="7"/>
                  </a:lnTo>
                  <a:lnTo>
                    <a:pt x="12" y="8"/>
                  </a:lnTo>
                  <a:lnTo>
                    <a:pt x="12" y="9"/>
                  </a:lnTo>
                  <a:lnTo>
                    <a:pt x="12" y="10"/>
                  </a:lnTo>
                  <a:lnTo>
                    <a:pt x="12" y="12"/>
                  </a:lnTo>
                  <a:lnTo>
                    <a:pt x="13" y="15"/>
                  </a:lnTo>
                  <a:lnTo>
                    <a:pt x="13" y="16"/>
                  </a:lnTo>
                  <a:lnTo>
                    <a:pt x="13" y="17"/>
                  </a:lnTo>
                  <a:lnTo>
                    <a:pt x="13" y="19"/>
                  </a:lnTo>
                  <a:lnTo>
                    <a:pt x="14" y="23"/>
                  </a:lnTo>
                  <a:lnTo>
                    <a:pt x="14" y="33"/>
                  </a:lnTo>
                  <a:lnTo>
                    <a:pt x="14" y="34"/>
                  </a:lnTo>
                  <a:lnTo>
                    <a:pt x="14" y="35"/>
                  </a:lnTo>
                  <a:lnTo>
                    <a:pt x="15" y="38"/>
                  </a:lnTo>
                  <a:lnTo>
                    <a:pt x="15" y="43"/>
                  </a:lnTo>
                  <a:lnTo>
                    <a:pt x="16" y="53"/>
                  </a:lnTo>
                  <a:lnTo>
                    <a:pt x="16" y="55"/>
                  </a:lnTo>
                  <a:lnTo>
                    <a:pt x="16" y="56"/>
                  </a:lnTo>
                  <a:lnTo>
                    <a:pt x="16" y="59"/>
                  </a:lnTo>
                  <a:lnTo>
                    <a:pt x="16" y="64"/>
                  </a:lnTo>
                  <a:lnTo>
                    <a:pt x="17" y="75"/>
                  </a:lnTo>
                  <a:lnTo>
                    <a:pt x="17" y="76"/>
                  </a:lnTo>
                  <a:lnTo>
                    <a:pt x="17" y="77"/>
                  </a:lnTo>
                  <a:lnTo>
                    <a:pt x="17" y="80"/>
                  </a:lnTo>
                  <a:lnTo>
                    <a:pt x="18" y="85"/>
                  </a:lnTo>
                  <a:lnTo>
                    <a:pt x="18" y="94"/>
                  </a:lnTo>
                  <a:lnTo>
                    <a:pt x="18" y="95"/>
                  </a:lnTo>
                  <a:lnTo>
                    <a:pt x="19" y="96"/>
                  </a:lnTo>
                  <a:lnTo>
                    <a:pt x="19" y="98"/>
                  </a:lnTo>
                  <a:lnTo>
                    <a:pt x="19" y="99"/>
                  </a:lnTo>
                  <a:lnTo>
                    <a:pt x="19" y="100"/>
                  </a:lnTo>
                  <a:lnTo>
                    <a:pt x="19" y="102"/>
                  </a:lnTo>
                  <a:lnTo>
                    <a:pt x="19" y="103"/>
                  </a:lnTo>
                  <a:lnTo>
                    <a:pt x="19" y="104"/>
                  </a:lnTo>
                  <a:lnTo>
                    <a:pt x="20" y="106"/>
                  </a:lnTo>
                  <a:lnTo>
                    <a:pt x="20" y="106"/>
                  </a:lnTo>
                  <a:lnTo>
                    <a:pt x="20" y="107"/>
                  </a:lnTo>
                  <a:lnTo>
                    <a:pt x="20" y="109"/>
                  </a:lnTo>
                  <a:lnTo>
                    <a:pt x="20" y="109"/>
                  </a:lnTo>
                  <a:lnTo>
                    <a:pt x="20" y="110"/>
                  </a:lnTo>
                  <a:lnTo>
                    <a:pt x="20" y="111"/>
                  </a:lnTo>
                  <a:lnTo>
                    <a:pt x="20" y="111"/>
                  </a:lnTo>
                  <a:lnTo>
                    <a:pt x="20" y="112"/>
                  </a:lnTo>
                  <a:lnTo>
                    <a:pt x="20" y="112"/>
                  </a:lnTo>
                  <a:lnTo>
                    <a:pt x="21" y="113"/>
                  </a:lnTo>
                  <a:lnTo>
                    <a:pt x="21" y="114"/>
                  </a:lnTo>
                  <a:lnTo>
                    <a:pt x="21" y="114"/>
                  </a:lnTo>
                  <a:lnTo>
                    <a:pt x="21" y="114"/>
                  </a:lnTo>
                  <a:lnTo>
                    <a:pt x="21" y="114"/>
                  </a:lnTo>
                  <a:lnTo>
                    <a:pt x="21" y="115"/>
                  </a:lnTo>
                  <a:lnTo>
                    <a:pt x="21" y="115"/>
                  </a:lnTo>
                  <a:lnTo>
                    <a:pt x="21" y="115"/>
                  </a:lnTo>
                  <a:lnTo>
                    <a:pt x="22" y="115"/>
                  </a:lnTo>
                  <a:lnTo>
                    <a:pt x="22" y="115"/>
                  </a:lnTo>
                  <a:lnTo>
                    <a:pt x="22" y="116"/>
                  </a:lnTo>
                  <a:lnTo>
                    <a:pt x="22" y="116"/>
                  </a:lnTo>
                  <a:lnTo>
                    <a:pt x="22" y="116"/>
                  </a:lnTo>
                  <a:lnTo>
                    <a:pt x="22" y="116"/>
                  </a:lnTo>
                  <a:lnTo>
                    <a:pt x="22" y="115"/>
                  </a:lnTo>
                  <a:lnTo>
                    <a:pt x="22" y="115"/>
                  </a:lnTo>
                  <a:lnTo>
                    <a:pt x="22" y="115"/>
                  </a:lnTo>
                  <a:lnTo>
                    <a:pt x="22" y="115"/>
                  </a:lnTo>
                  <a:lnTo>
                    <a:pt x="22" y="115"/>
                  </a:lnTo>
                  <a:lnTo>
                    <a:pt x="22" y="114"/>
                  </a:lnTo>
                  <a:lnTo>
                    <a:pt x="23" y="114"/>
                  </a:lnTo>
                  <a:lnTo>
                    <a:pt x="23" y="114"/>
                  </a:lnTo>
                  <a:lnTo>
                    <a:pt x="23" y="114"/>
                  </a:lnTo>
                  <a:lnTo>
                    <a:pt x="23" y="113"/>
                  </a:lnTo>
                  <a:lnTo>
                    <a:pt x="23" y="113"/>
                  </a:lnTo>
                  <a:lnTo>
                    <a:pt x="23" y="112"/>
                  </a:lnTo>
                  <a:lnTo>
                    <a:pt x="23" y="112"/>
                  </a:lnTo>
                  <a:lnTo>
                    <a:pt x="23" y="110"/>
                  </a:lnTo>
                  <a:lnTo>
                    <a:pt x="23" y="110"/>
                  </a:lnTo>
                  <a:lnTo>
                    <a:pt x="24" y="109"/>
                  </a:lnTo>
                  <a:lnTo>
                    <a:pt x="24" y="108"/>
                  </a:lnTo>
                  <a:lnTo>
                    <a:pt x="24" y="107"/>
                  </a:lnTo>
                  <a:lnTo>
                    <a:pt x="24" y="106"/>
                  </a:lnTo>
                  <a:lnTo>
                    <a:pt x="24" y="105"/>
                  </a:lnTo>
                  <a:lnTo>
                    <a:pt x="24" y="101"/>
                  </a:lnTo>
                  <a:lnTo>
                    <a:pt x="24" y="100"/>
                  </a:lnTo>
                  <a:lnTo>
                    <a:pt x="25" y="99"/>
                  </a:lnTo>
                  <a:lnTo>
                    <a:pt x="25" y="97"/>
                  </a:lnTo>
                  <a:lnTo>
                    <a:pt x="25" y="93"/>
                  </a:lnTo>
                  <a:lnTo>
                    <a:pt x="26" y="84"/>
                  </a:lnTo>
                  <a:lnTo>
                    <a:pt x="26" y="82"/>
                  </a:lnTo>
                  <a:lnTo>
                    <a:pt x="26" y="81"/>
                  </a:lnTo>
                  <a:lnTo>
                    <a:pt x="26" y="79"/>
                  </a:lnTo>
                  <a:lnTo>
                    <a:pt x="27" y="74"/>
                  </a:lnTo>
                  <a:lnTo>
                    <a:pt x="27" y="63"/>
                  </a:lnTo>
                  <a:lnTo>
                    <a:pt x="27" y="61"/>
                  </a:lnTo>
                  <a:lnTo>
                    <a:pt x="28" y="60"/>
                  </a:lnTo>
                  <a:lnTo>
                    <a:pt x="28" y="57"/>
                  </a:lnTo>
                  <a:lnTo>
                    <a:pt x="28" y="52"/>
                  </a:lnTo>
                  <a:lnTo>
                    <a:pt x="29" y="41"/>
                  </a:lnTo>
                  <a:lnTo>
                    <a:pt x="29" y="40"/>
                  </a:lnTo>
                  <a:lnTo>
                    <a:pt x="29" y="38"/>
                  </a:lnTo>
                  <a:lnTo>
                    <a:pt x="29" y="36"/>
                  </a:lnTo>
                  <a:lnTo>
                    <a:pt x="29" y="31"/>
                  </a:lnTo>
                  <a:lnTo>
                    <a:pt x="30" y="22"/>
                  </a:lnTo>
                  <a:lnTo>
                    <a:pt x="30" y="20"/>
                  </a:lnTo>
                  <a:lnTo>
                    <a:pt x="30" y="19"/>
                  </a:lnTo>
                  <a:lnTo>
                    <a:pt x="30" y="17"/>
                  </a:lnTo>
                  <a:lnTo>
                    <a:pt x="31" y="16"/>
                  </a:lnTo>
                  <a:lnTo>
                    <a:pt x="31" y="15"/>
                  </a:lnTo>
                  <a:lnTo>
                    <a:pt x="31" y="13"/>
                  </a:lnTo>
                  <a:lnTo>
                    <a:pt x="31" y="12"/>
                  </a:lnTo>
                  <a:lnTo>
                    <a:pt x="31" y="11"/>
                  </a:lnTo>
                  <a:lnTo>
                    <a:pt x="31" y="10"/>
                  </a:lnTo>
                  <a:lnTo>
                    <a:pt x="31" y="9"/>
                  </a:lnTo>
                  <a:lnTo>
                    <a:pt x="31" y="8"/>
                  </a:lnTo>
                  <a:lnTo>
                    <a:pt x="32" y="6"/>
                  </a:lnTo>
                  <a:lnTo>
                    <a:pt x="32" y="6"/>
                  </a:lnTo>
                  <a:lnTo>
                    <a:pt x="32" y="5"/>
                  </a:lnTo>
                  <a:lnTo>
                    <a:pt x="32" y="4"/>
                  </a:lnTo>
                  <a:lnTo>
                    <a:pt x="32" y="4"/>
                  </a:lnTo>
                  <a:lnTo>
                    <a:pt x="32" y="3"/>
                  </a:lnTo>
                  <a:lnTo>
                    <a:pt x="32" y="3"/>
                  </a:lnTo>
                  <a:lnTo>
                    <a:pt x="32" y="2"/>
                  </a:lnTo>
                  <a:lnTo>
                    <a:pt x="32" y="2"/>
                  </a:lnTo>
                  <a:lnTo>
                    <a:pt x="32" y="1"/>
                  </a:lnTo>
                  <a:lnTo>
                    <a:pt x="33" y="1"/>
                  </a:lnTo>
                  <a:lnTo>
                    <a:pt x="33" y="1"/>
                  </a:lnTo>
                  <a:lnTo>
                    <a:pt x="33" y="0"/>
                  </a:lnTo>
                  <a:lnTo>
                    <a:pt x="33" y="0"/>
                  </a:lnTo>
                  <a:lnTo>
                    <a:pt x="33" y="0"/>
                  </a:lnTo>
                  <a:lnTo>
                    <a:pt x="33" y="0"/>
                  </a:lnTo>
                  <a:lnTo>
                    <a:pt x="33" y="0"/>
                  </a:lnTo>
                  <a:lnTo>
                    <a:pt x="33" y="0"/>
                  </a:lnTo>
                  <a:lnTo>
                    <a:pt x="33" y="0"/>
                  </a:lnTo>
                  <a:lnTo>
                    <a:pt x="34" y="0"/>
                  </a:lnTo>
                  <a:lnTo>
                    <a:pt x="34" y="0"/>
                  </a:lnTo>
                  <a:lnTo>
                    <a:pt x="34" y="0"/>
                  </a:lnTo>
                  <a:lnTo>
                    <a:pt x="34" y="0"/>
                  </a:lnTo>
                  <a:lnTo>
                    <a:pt x="34" y="0"/>
                  </a:lnTo>
                  <a:lnTo>
                    <a:pt x="34" y="0"/>
                  </a:lnTo>
                  <a:lnTo>
                    <a:pt x="34" y="1"/>
                  </a:lnTo>
                  <a:lnTo>
                    <a:pt x="34" y="1"/>
                  </a:lnTo>
                  <a:lnTo>
                    <a:pt x="34" y="1"/>
                  </a:lnTo>
                  <a:lnTo>
                    <a:pt x="34" y="2"/>
                  </a:lnTo>
                  <a:lnTo>
                    <a:pt x="34" y="2"/>
                  </a:lnTo>
                  <a:lnTo>
                    <a:pt x="34" y="2"/>
                  </a:lnTo>
                  <a:lnTo>
                    <a:pt x="35" y="3"/>
                  </a:lnTo>
                  <a:lnTo>
                    <a:pt x="35" y="3"/>
                  </a:lnTo>
                  <a:lnTo>
                    <a:pt x="35" y="4"/>
                  </a:lnTo>
                  <a:lnTo>
                    <a:pt x="35" y="5"/>
                  </a:lnTo>
                  <a:lnTo>
                    <a:pt x="35" y="6"/>
                  </a:lnTo>
                  <a:lnTo>
                    <a:pt x="35" y="6"/>
                  </a:lnTo>
                  <a:lnTo>
                    <a:pt x="35" y="8"/>
                  </a:lnTo>
                  <a:lnTo>
                    <a:pt x="36" y="9"/>
                  </a:lnTo>
                  <a:lnTo>
                    <a:pt x="36" y="10"/>
                  </a:lnTo>
                  <a:lnTo>
                    <a:pt x="36" y="11"/>
                  </a:lnTo>
                  <a:lnTo>
                    <a:pt x="36" y="15"/>
                  </a:lnTo>
                  <a:lnTo>
                    <a:pt x="36" y="16"/>
                  </a:lnTo>
                  <a:lnTo>
                    <a:pt x="36" y="17"/>
                  </a:lnTo>
                  <a:lnTo>
                    <a:pt x="36" y="19"/>
                  </a:lnTo>
                  <a:lnTo>
                    <a:pt x="37" y="24"/>
                  </a:lnTo>
                  <a:lnTo>
                    <a:pt x="38" y="34"/>
                  </a:lnTo>
                  <a:lnTo>
                    <a:pt x="38" y="35"/>
                  </a:lnTo>
                  <a:lnTo>
                    <a:pt x="38" y="37"/>
                  </a:lnTo>
                  <a:lnTo>
                    <a:pt x="38" y="39"/>
                  </a:lnTo>
                  <a:lnTo>
                    <a:pt x="38" y="45"/>
                  </a:lnTo>
                  <a:lnTo>
                    <a:pt x="39" y="57"/>
                  </a:lnTo>
                  <a:lnTo>
                    <a:pt x="39" y="58"/>
                  </a:lnTo>
                  <a:lnTo>
                    <a:pt x="39" y="60"/>
                  </a:lnTo>
                  <a:lnTo>
                    <a:pt x="40" y="63"/>
                  </a:lnTo>
                  <a:lnTo>
                    <a:pt x="40" y="68"/>
                  </a:lnTo>
                  <a:lnTo>
                    <a:pt x="41" y="80"/>
                  </a:lnTo>
                  <a:lnTo>
                    <a:pt x="41" y="81"/>
                  </a:lnTo>
                  <a:lnTo>
                    <a:pt x="41" y="82"/>
                  </a:lnTo>
                  <a:lnTo>
                    <a:pt x="41" y="85"/>
                  </a:lnTo>
                  <a:lnTo>
                    <a:pt x="41" y="90"/>
                  </a:lnTo>
                  <a:lnTo>
                    <a:pt x="42" y="91"/>
                  </a:lnTo>
                  <a:lnTo>
                    <a:pt x="42" y="92"/>
                  </a:lnTo>
                  <a:lnTo>
                    <a:pt x="42" y="95"/>
                  </a:lnTo>
                  <a:lnTo>
                    <a:pt x="42" y="99"/>
                  </a:lnTo>
                  <a:lnTo>
                    <a:pt x="42" y="100"/>
                  </a:lnTo>
                  <a:lnTo>
                    <a:pt x="42" y="101"/>
                  </a:lnTo>
                  <a:lnTo>
                    <a:pt x="42" y="103"/>
                  </a:lnTo>
                  <a:lnTo>
                    <a:pt x="43" y="104"/>
                  </a:lnTo>
                  <a:lnTo>
                    <a:pt x="43" y="104"/>
                  </a:lnTo>
                  <a:lnTo>
                    <a:pt x="43" y="106"/>
                  </a:lnTo>
                  <a:lnTo>
                    <a:pt x="43" y="107"/>
                  </a:lnTo>
                  <a:lnTo>
                    <a:pt x="43" y="107"/>
                  </a:lnTo>
                  <a:lnTo>
                    <a:pt x="43" y="109"/>
                  </a:lnTo>
                  <a:lnTo>
                    <a:pt x="43" y="109"/>
                  </a:lnTo>
                  <a:lnTo>
                    <a:pt x="43" y="110"/>
                  </a:lnTo>
                  <a:lnTo>
                    <a:pt x="44" y="111"/>
                  </a:lnTo>
                  <a:lnTo>
                    <a:pt x="44" y="112"/>
                  </a:lnTo>
                  <a:lnTo>
                    <a:pt x="44" y="112"/>
                  </a:lnTo>
                  <a:lnTo>
                    <a:pt x="44" y="112"/>
                  </a:lnTo>
                  <a:lnTo>
                    <a:pt x="44" y="113"/>
                  </a:lnTo>
                  <a:lnTo>
                    <a:pt x="44" y="113"/>
                  </a:lnTo>
                  <a:lnTo>
                    <a:pt x="44" y="114"/>
                  </a:lnTo>
                  <a:lnTo>
                    <a:pt x="44" y="114"/>
                  </a:lnTo>
                  <a:lnTo>
                    <a:pt x="44" y="114"/>
                  </a:lnTo>
                  <a:lnTo>
                    <a:pt x="44" y="115"/>
                  </a:lnTo>
                  <a:lnTo>
                    <a:pt x="44" y="115"/>
                  </a:lnTo>
                  <a:lnTo>
                    <a:pt x="44" y="115"/>
                  </a:lnTo>
                  <a:lnTo>
                    <a:pt x="45" y="115"/>
                  </a:lnTo>
                  <a:lnTo>
                    <a:pt x="45" y="115"/>
                  </a:lnTo>
                  <a:lnTo>
                    <a:pt x="45" y="115"/>
                  </a:lnTo>
                  <a:lnTo>
                    <a:pt x="45" y="116"/>
                  </a:lnTo>
                  <a:lnTo>
                    <a:pt x="45" y="116"/>
                  </a:lnTo>
                  <a:lnTo>
                    <a:pt x="45" y="116"/>
                  </a:lnTo>
                  <a:lnTo>
                    <a:pt x="45" y="116"/>
                  </a:lnTo>
                  <a:lnTo>
                    <a:pt x="45" y="116"/>
                  </a:lnTo>
                  <a:lnTo>
                    <a:pt x="45" y="115"/>
                  </a:lnTo>
                  <a:lnTo>
                    <a:pt x="45" y="115"/>
                  </a:lnTo>
                  <a:lnTo>
                    <a:pt x="46" y="115"/>
                  </a:lnTo>
                  <a:lnTo>
                    <a:pt x="46" y="115"/>
                  </a:lnTo>
                  <a:lnTo>
                    <a:pt x="46" y="115"/>
                  </a:lnTo>
                  <a:lnTo>
                    <a:pt x="46" y="114"/>
                  </a:lnTo>
                  <a:lnTo>
                    <a:pt x="46" y="114"/>
                  </a:lnTo>
                  <a:lnTo>
                    <a:pt x="46" y="114"/>
                  </a:lnTo>
                  <a:lnTo>
                    <a:pt x="46" y="114"/>
                  </a:lnTo>
                  <a:lnTo>
                    <a:pt x="46" y="113"/>
                  </a:lnTo>
                  <a:lnTo>
                    <a:pt x="46" y="113"/>
                  </a:lnTo>
                  <a:lnTo>
                    <a:pt x="46" y="112"/>
                  </a:lnTo>
                  <a:lnTo>
                    <a:pt x="46" y="111"/>
                  </a:lnTo>
                  <a:lnTo>
                    <a:pt x="46" y="111"/>
                  </a:lnTo>
                  <a:lnTo>
                    <a:pt x="47" y="110"/>
                  </a:lnTo>
                  <a:lnTo>
                    <a:pt x="47" y="109"/>
                  </a:lnTo>
                  <a:lnTo>
                    <a:pt x="47" y="108"/>
                  </a:lnTo>
                  <a:lnTo>
                    <a:pt x="47" y="107"/>
                  </a:lnTo>
                  <a:lnTo>
                    <a:pt x="47" y="106"/>
                  </a:lnTo>
                  <a:lnTo>
                    <a:pt x="47" y="105"/>
                  </a:lnTo>
                  <a:lnTo>
                    <a:pt x="47" y="104"/>
                  </a:lnTo>
                  <a:lnTo>
                    <a:pt x="48" y="100"/>
                  </a:lnTo>
                  <a:lnTo>
                    <a:pt x="48" y="99"/>
                  </a:lnTo>
                  <a:lnTo>
                    <a:pt x="48" y="98"/>
                  </a:lnTo>
                  <a:lnTo>
                    <a:pt x="48" y="96"/>
                  </a:lnTo>
                  <a:lnTo>
                    <a:pt x="48" y="91"/>
                  </a:lnTo>
                  <a:lnTo>
                    <a:pt x="49" y="81"/>
                  </a:lnTo>
                  <a:lnTo>
                    <a:pt x="49" y="80"/>
                  </a:lnTo>
                  <a:lnTo>
                    <a:pt x="49" y="78"/>
                  </a:lnTo>
                  <a:lnTo>
                    <a:pt x="50" y="76"/>
                  </a:lnTo>
                  <a:lnTo>
                    <a:pt x="50" y="70"/>
                  </a:lnTo>
                  <a:lnTo>
                    <a:pt x="51" y="58"/>
                  </a:lnTo>
                  <a:lnTo>
                    <a:pt x="51" y="56"/>
                  </a:lnTo>
                  <a:lnTo>
                    <a:pt x="51" y="55"/>
                  </a:lnTo>
                  <a:lnTo>
                    <a:pt x="51" y="52"/>
                  </a:lnTo>
                  <a:lnTo>
                    <a:pt x="52" y="46"/>
                  </a:lnTo>
                  <a:lnTo>
                    <a:pt x="52" y="35"/>
                  </a:lnTo>
                  <a:lnTo>
                    <a:pt x="52" y="33"/>
                  </a:lnTo>
                  <a:lnTo>
                    <a:pt x="52" y="32"/>
                  </a:lnTo>
                  <a:lnTo>
                    <a:pt x="53" y="29"/>
                  </a:lnTo>
                  <a:lnTo>
                    <a:pt x="53" y="24"/>
                  </a:lnTo>
                  <a:lnTo>
                    <a:pt x="53" y="23"/>
                  </a:lnTo>
                  <a:lnTo>
                    <a:pt x="53" y="22"/>
                  </a:lnTo>
                  <a:lnTo>
                    <a:pt x="53" y="20"/>
                  </a:lnTo>
                  <a:lnTo>
                    <a:pt x="54" y="15"/>
                  </a:lnTo>
                  <a:lnTo>
                    <a:pt x="54" y="14"/>
                  </a:lnTo>
                  <a:lnTo>
                    <a:pt x="54" y="13"/>
                  </a:lnTo>
                  <a:lnTo>
                    <a:pt x="54" y="12"/>
                  </a:lnTo>
                  <a:lnTo>
                    <a:pt x="54" y="11"/>
                  </a:lnTo>
                  <a:lnTo>
                    <a:pt x="54" y="10"/>
                  </a:lnTo>
                  <a:lnTo>
                    <a:pt x="54" y="8"/>
                  </a:lnTo>
                  <a:lnTo>
                    <a:pt x="55" y="8"/>
                  </a:lnTo>
                  <a:lnTo>
                    <a:pt x="55" y="7"/>
                  </a:lnTo>
                  <a:lnTo>
                    <a:pt x="55" y="6"/>
                  </a:lnTo>
                  <a:lnTo>
                    <a:pt x="55" y="5"/>
                  </a:lnTo>
                  <a:lnTo>
                    <a:pt x="55" y="4"/>
                  </a:lnTo>
                  <a:lnTo>
                    <a:pt x="55" y="4"/>
                  </a:lnTo>
                  <a:lnTo>
                    <a:pt x="55" y="3"/>
                  </a:lnTo>
                  <a:lnTo>
                    <a:pt x="55" y="2"/>
                  </a:lnTo>
                  <a:lnTo>
                    <a:pt x="56" y="2"/>
                  </a:lnTo>
                  <a:lnTo>
                    <a:pt x="56" y="2"/>
                  </a:lnTo>
                  <a:lnTo>
                    <a:pt x="56" y="1"/>
                  </a:lnTo>
                  <a:lnTo>
                    <a:pt x="56" y="1"/>
                  </a:lnTo>
                  <a:lnTo>
                    <a:pt x="56" y="1"/>
                  </a:lnTo>
                  <a:lnTo>
                    <a:pt x="56" y="0"/>
                  </a:lnTo>
                  <a:lnTo>
                    <a:pt x="56" y="0"/>
                  </a:lnTo>
                  <a:lnTo>
                    <a:pt x="56" y="0"/>
                  </a:lnTo>
                  <a:lnTo>
                    <a:pt x="56" y="0"/>
                  </a:lnTo>
                  <a:lnTo>
                    <a:pt x="56" y="0"/>
                  </a:lnTo>
                  <a:lnTo>
                    <a:pt x="56" y="0"/>
                  </a:lnTo>
                  <a:lnTo>
                    <a:pt x="56" y="0"/>
                  </a:lnTo>
                  <a:lnTo>
                    <a:pt x="56" y="0"/>
                  </a:lnTo>
                  <a:lnTo>
                    <a:pt x="57" y="0"/>
                  </a:lnTo>
                  <a:lnTo>
                    <a:pt x="57" y="0"/>
                  </a:lnTo>
                  <a:lnTo>
                    <a:pt x="57" y="0"/>
                  </a:lnTo>
                  <a:lnTo>
                    <a:pt x="57" y="0"/>
                  </a:lnTo>
                  <a:lnTo>
                    <a:pt x="57" y="0"/>
                  </a:lnTo>
                  <a:lnTo>
                    <a:pt x="57" y="0"/>
                  </a:lnTo>
                  <a:lnTo>
                    <a:pt x="57" y="0"/>
                  </a:lnTo>
                  <a:lnTo>
                    <a:pt x="57" y="1"/>
                  </a:lnTo>
                  <a:lnTo>
                    <a:pt x="57" y="1"/>
                  </a:lnTo>
                  <a:lnTo>
                    <a:pt x="57" y="1"/>
                  </a:lnTo>
                  <a:lnTo>
                    <a:pt x="58" y="2"/>
                  </a:lnTo>
                  <a:lnTo>
                    <a:pt x="58" y="2"/>
                  </a:lnTo>
                  <a:lnTo>
                    <a:pt x="58" y="2"/>
                  </a:lnTo>
                  <a:lnTo>
                    <a:pt x="58" y="3"/>
                  </a:lnTo>
                  <a:lnTo>
                    <a:pt x="58" y="3"/>
                  </a:lnTo>
                  <a:lnTo>
                    <a:pt x="58" y="4"/>
                  </a:lnTo>
                  <a:lnTo>
                    <a:pt x="58" y="5"/>
                  </a:lnTo>
                  <a:lnTo>
                    <a:pt x="58" y="6"/>
                  </a:lnTo>
                  <a:lnTo>
                    <a:pt x="58" y="7"/>
                  </a:lnTo>
                  <a:lnTo>
                    <a:pt x="58" y="8"/>
                  </a:lnTo>
                  <a:lnTo>
                    <a:pt x="58" y="8"/>
                  </a:lnTo>
                  <a:lnTo>
                    <a:pt x="59" y="10"/>
                  </a:lnTo>
                  <a:lnTo>
                    <a:pt x="59" y="10"/>
                  </a:lnTo>
                  <a:lnTo>
                    <a:pt x="59" y="11"/>
                  </a:lnTo>
                  <a:lnTo>
                    <a:pt x="59" y="13"/>
                  </a:lnTo>
                  <a:lnTo>
                    <a:pt x="59" y="17"/>
                  </a:lnTo>
                  <a:lnTo>
                    <a:pt x="60" y="18"/>
                  </a:lnTo>
                  <a:lnTo>
                    <a:pt x="60" y="19"/>
                  </a:lnTo>
                  <a:lnTo>
                    <a:pt x="60" y="21"/>
                  </a:lnTo>
                  <a:lnTo>
                    <a:pt x="60" y="25"/>
                  </a:lnTo>
                  <a:lnTo>
                    <a:pt x="61" y="35"/>
                  </a:lnTo>
                  <a:lnTo>
                    <a:pt x="62" y="56"/>
                  </a:lnTo>
                  <a:lnTo>
                    <a:pt x="62" y="58"/>
                  </a:lnTo>
                  <a:lnTo>
                    <a:pt x="62" y="59"/>
                  </a:lnTo>
                  <a:lnTo>
                    <a:pt x="62" y="62"/>
                  </a:lnTo>
                  <a:lnTo>
                    <a:pt x="63" y="67"/>
                  </a:lnTo>
                  <a:lnTo>
                    <a:pt x="64" y="78"/>
                  </a:lnTo>
                  <a:lnTo>
                    <a:pt x="64" y="79"/>
                  </a:lnTo>
                  <a:lnTo>
                    <a:pt x="64" y="80"/>
                  </a:lnTo>
                  <a:lnTo>
                    <a:pt x="64" y="83"/>
                  </a:lnTo>
                  <a:lnTo>
                    <a:pt x="64" y="88"/>
                  </a:lnTo>
                  <a:lnTo>
                    <a:pt x="64" y="89"/>
                  </a:lnTo>
                  <a:lnTo>
                    <a:pt x="64" y="90"/>
                  </a:lnTo>
                  <a:lnTo>
                    <a:pt x="65" y="92"/>
                  </a:lnTo>
                  <a:lnTo>
                    <a:pt x="65" y="96"/>
                  </a:lnTo>
                  <a:lnTo>
                    <a:pt x="65" y="98"/>
                  </a:lnTo>
                  <a:lnTo>
                    <a:pt x="65" y="99"/>
                  </a:lnTo>
                  <a:lnTo>
                    <a:pt x="65" y="101"/>
                  </a:lnTo>
                  <a:lnTo>
                    <a:pt x="65" y="102"/>
                  </a:lnTo>
                  <a:lnTo>
                    <a:pt x="66" y="103"/>
                  </a:lnTo>
                  <a:lnTo>
                    <a:pt x="66" y="104"/>
                  </a:lnTo>
                  <a:lnTo>
                    <a:pt x="66" y="105"/>
                  </a:lnTo>
                  <a:lnTo>
                    <a:pt x="66" y="106"/>
                  </a:lnTo>
                  <a:lnTo>
                    <a:pt x="66" y="108"/>
                  </a:lnTo>
                  <a:lnTo>
                    <a:pt x="66" y="108"/>
                  </a:lnTo>
                  <a:lnTo>
                    <a:pt x="66" y="109"/>
                  </a:lnTo>
                  <a:lnTo>
                    <a:pt x="66" y="110"/>
                  </a:lnTo>
                  <a:lnTo>
                    <a:pt x="66" y="111"/>
                  </a:lnTo>
                  <a:lnTo>
                    <a:pt x="67" y="112"/>
                  </a:lnTo>
                  <a:lnTo>
                    <a:pt x="67" y="112"/>
                  </a:lnTo>
                  <a:lnTo>
                    <a:pt x="67" y="113"/>
                  </a:lnTo>
                  <a:lnTo>
                    <a:pt x="67" y="113"/>
                  </a:lnTo>
                  <a:lnTo>
                    <a:pt x="67" y="114"/>
                  </a:lnTo>
                  <a:lnTo>
                    <a:pt x="67" y="114"/>
                  </a:lnTo>
                  <a:lnTo>
                    <a:pt x="67" y="114"/>
                  </a:lnTo>
                  <a:lnTo>
                    <a:pt x="67" y="114"/>
                  </a:lnTo>
                  <a:lnTo>
                    <a:pt x="67" y="115"/>
                  </a:lnTo>
                  <a:lnTo>
                    <a:pt x="68" y="115"/>
                  </a:lnTo>
                  <a:lnTo>
                    <a:pt x="68" y="115"/>
                  </a:lnTo>
                  <a:lnTo>
                    <a:pt x="68" y="115"/>
                  </a:lnTo>
                  <a:lnTo>
                    <a:pt x="68" y="115"/>
                  </a:lnTo>
                  <a:lnTo>
                    <a:pt x="68" y="116"/>
                  </a:lnTo>
                  <a:lnTo>
                    <a:pt x="68" y="116"/>
                  </a:lnTo>
                  <a:lnTo>
                    <a:pt x="68" y="116"/>
                  </a:lnTo>
                  <a:lnTo>
                    <a:pt x="68" y="116"/>
                  </a:lnTo>
                  <a:lnTo>
                    <a:pt x="68" y="115"/>
                  </a:lnTo>
                  <a:lnTo>
                    <a:pt x="68" y="115"/>
                  </a:lnTo>
                  <a:lnTo>
                    <a:pt x="68" y="115"/>
                  </a:lnTo>
                  <a:lnTo>
                    <a:pt x="68" y="115"/>
                  </a:lnTo>
                  <a:lnTo>
                    <a:pt x="69" y="115"/>
                  </a:lnTo>
                  <a:lnTo>
                    <a:pt x="69" y="114"/>
                  </a:lnTo>
                  <a:lnTo>
                    <a:pt x="69" y="114"/>
                  </a:lnTo>
                  <a:lnTo>
                    <a:pt x="69" y="114"/>
                  </a:lnTo>
                  <a:lnTo>
                    <a:pt x="69" y="113"/>
                  </a:lnTo>
                  <a:lnTo>
                    <a:pt x="69" y="113"/>
                  </a:lnTo>
                  <a:lnTo>
                    <a:pt x="69" y="112"/>
                  </a:lnTo>
                  <a:lnTo>
                    <a:pt x="69" y="112"/>
                  </a:lnTo>
                  <a:lnTo>
                    <a:pt x="70" y="111"/>
                  </a:lnTo>
                  <a:lnTo>
                    <a:pt x="70" y="110"/>
                  </a:lnTo>
                  <a:lnTo>
                    <a:pt x="70" y="110"/>
                  </a:lnTo>
                  <a:lnTo>
                    <a:pt x="70" y="108"/>
                  </a:lnTo>
                  <a:lnTo>
                    <a:pt x="70" y="108"/>
                  </a:lnTo>
                  <a:lnTo>
                    <a:pt x="70" y="107"/>
                  </a:lnTo>
                  <a:lnTo>
                    <a:pt x="70" y="105"/>
                  </a:lnTo>
                  <a:lnTo>
                    <a:pt x="70" y="104"/>
                  </a:lnTo>
                  <a:lnTo>
                    <a:pt x="70" y="103"/>
                  </a:lnTo>
                  <a:lnTo>
                    <a:pt x="71" y="102"/>
                  </a:lnTo>
                  <a:lnTo>
                    <a:pt x="71" y="97"/>
                  </a:lnTo>
                  <a:lnTo>
                    <a:pt x="71" y="96"/>
                  </a:lnTo>
                  <a:lnTo>
                    <a:pt x="71" y="95"/>
                  </a:lnTo>
                  <a:lnTo>
                    <a:pt x="71" y="93"/>
                  </a:lnTo>
                  <a:lnTo>
                    <a:pt x="72" y="89"/>
                  </a:lnTo>
                  <a:lnTo>
                    <a:pt x="73" y="79"/>
                  </a:lnTo>
                  <a:lnTo>
                    <a:pt x="74" y="57"/>
                  </a:lnTo>
                  <a:lnTo>
                    <a:pt x="74" y="55"/>
                  </a:lnTo>
                  <a:lnTo>
                    <a:pt x="74" y="54"/>
                  </a:lnTo>
                  <a:lnTo>
                    <a:pt x="74" y="51"/>
                  </a:lnTo>
                  <a:lnTo>
                    <a:pt x="75" y="46"/>
                  </a:lnTo>
                  <a:lnTo>
                    <a:pt x="75" y="35"/>
                  </a:lnTo>
                  <a:lnTo>
                    <a:pt x="75" y="34"/>
                  </a:lnTo>
                  <a:lnTo>
                    <a:pt x="75" y="32"/>
                  </a:lnTo>
                  <a:lnTo>
                    <a:pt x="76" y="30"/>
                  </a:lnTo>
                  <a:lnTo>
                    <a:pt x="76" y="25"/>
                  </a:lnTo>
                  <a:lnTo>
                    <a:pt x="76" y="24"/>
                  </a:lnTo>
                  <a:lnTo>
                    <a:pt x="76" y="23"/>
                  </a:lnTo>
                  <a:lnTo>
                    <a:pt x="76" y="21"/>
                  </a:lnTo>
                  <a:lnTo>
                    <a:pt x="77" y="17"/>
                  </a:lnTo>
                  <a:lnTo>
                    <a:pt x="77" y="16"/>
                  </a:lnTo>
                  <a:lnTo>
                    <a:pt x="77" y="14"/>
                  </a:lnTo>
                  <a:lnTo>
                    <a:pt x="77" y="12"/>
                  </a:lnTo>
                  <a:lnTo>
                    <a:pt x="77" y="12"/>
                  </a:lnTo>
                  <a:lnTo>
                    <a:pt x="77" y="11"/>
                  </a:lnTo>
                  <a:lnTo>
                    <a:pt x="77" y="9"/>
                  </a:lnTo>
                  <a:lnTo>
                    <a:pt x="77" y="8"/>
                  </a:lnTo>
                  <a:lnTo>
                    <a:pt x="78" y="7"/>
                  </a:lnTo>
                  <a:lnTo>
                    <a:pt x="78" y="6"/>
                  </a:lnTo>
                  <a:lnTo>
                    <a:pt x="78" y="5"/>
                  </a:lnTo>
                  <a:lnTo>
                    <a:pt x="78" y="5"/>
                  </a:lnTo>
                  <a:lnTo>
                    <a:pt x="78" y="4"/>
                  </a:lnTo>
                  <a:lnTo>
                    <a:pt x="78" y="3"/>
                  </a:lnTo>
                  <a:lnTo>
                    <a:pt x="78" y="2"/>
                  </a:lnTo>
                  <a:lnTo>
                    <a:pt x="79" y="2"/>
                  </a:lnTo>
                  <a:lnTo>
                    <a:pt x="79" y="2"/>
                  </a:lnTo>
                  <a:lnTo>
                    <a:pt x="79" y="1"/>
                  </a:lnTo>
                  <a:lnTo>
                    <a:pt x="79" y="1"/>
                  </a:lnTo>
                  <a:lnTo>
                    <a:pt x="79" y="1"/>
                  </a:lnTo>
                  <a:lnTo>
                    <a:pt x="79" y="0"/>
                  </a:lnTo>
                  <a:lnTo>
                    <a:pt x="79" y="0"/>
                  </a:lnTo>
                  <a:lnTo>
                    <a:pt x="79" y="0"/>
                  </a:lnTo>
                  <a:lnTo>
                    <a:pt x="79" y="0"/>
                  </a:lnTo>
                  <a:lnTo>
                    <a:pt x="79" y="0"/>
                  </a:lnTo>
                  <a:lnTo>
                    <a:pt x="79" y="0"/>
                  </a:lnTo>
                  <a:lnTo>
                    <a:pt x="79" y="0"/>
                  </a:lnTo>
                  <a:lnTo>
                    <a:pt x="80" y="0"/>
                  </a:lnTo>
                  <a:lnTo>
                    <a:pt x="80" y="0"/>
                  </a:lnTo>
                  <a:lnTo>
                    <a:pt x="80" y="0"/>
                  </a:lnTo>
                  <a:lnTo>
                    <a:pt x="80" y="0"/>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3" name="Freeform 85"/>
            <p:cNvSpPr>
              <a:spLocks/>
            </p:cNvSpPr>
            <p:nvPr/>
          </p:nvSpPr>
          <p:spPr bwMode="auto">
            <a:xfrm>
              <a:off x="4717" y="2186"/>
              <a:ext cx="77" cy="116"/>
            </a:xfrm>
            <a:custGeom>
              <a:avLst/>
              <a:gdLst/>
              <a:ahLst/>
              <a:cxnLst>
                <a:cxn ang="0">
                  <a:pos x="1" y="2"/>
                </a:cxn>
                <a:cxn ang="0">
                  <a:pos x="1" y="7"/>
                </a:cxn>
                <a:cxn ang="0">
                  <a:pos x="3" y="21"/>
                </a:cxn>
                <a:cxn ang="0">
                  <a:pos x="5" y="48"/>
                </a:cxn>
                <a:cxn ang="0">
                  <a:pos x="7" y="80"/>
                </a:cxn>
                <a:cxn ang="0">
                  <a:pos x="8" y="100"/>
                </a:cxn>
                <a:cxn ang="0">
                  <a:pos x="9" y="111"/>
                </a:cxn>
                <a:cxn ang="0">
                  <a:pos x="10" y="114"/>
                </a:cxn>
                <a:cxn ang="0">
                  <a:pos x="11" y="116"/>
                </a:cxn>
                <a:cxn ang="0">
                  <a:pos x="11" y="115"/>
                </a:cxn>
                <a:cxn ang="0">
                  <a:pos x="12" y="111"/>
                </a:cxn>
                <a:cxn ang="0">
                  <a:pos x="13" y="104"/>
                </a:cxn>
                <a:cxn ang="0">
                  <a:pos x="15" y="87"/>
                </a:cxn>
                <a:cxn ang="0">
                  <a:pos x="17" y="44"/>
                </a:cxn>
                <a:cxn ang="0">
                  <a:pos x="19" y="22"/>
                </a:cxn>
                <a:cxn ang="0">
                  <a:pos x="20" y="11"/>
                </a:cxn>
                <a:cxn ang="0">
                  <a:pos x="21" y="2"/>
                </a:cxn>
                <a:cxn ang="0">
                  <a:pos x="22" y="0"/>
                </a:cxn>
                <a:cxn ang="0">
                  <a:pos x="23" y="0"/>
                </a:cxn>
                <a:cxn ang="0">
                  <a:pos x="23" y="2"/>
                </a:cxn>
                <a:cxn ang="0">
                  <a:pos x="24" y="7"/>
                </a:cxn>
                <a:cxn ang="0">
                  <a:pos x="26" y="30"/>
                </a:cxn>
                <a:cxn ang="0">
                  <a:pos x="28" y="60"/>
                </a:cxn>
                <a:cxn ang="0">
                  <a:pos x="30" y="87"/>
                </a:cxn>
                <a:cxn ang="0">
                  <a:pos x="31" y="104"/>
                </a:cxn>
                <a:cxn ang="0">
                  <a:pos x="32" y="113"/>
                </a:cxn>
                <a:cxn ang="0">
                  <a:pos x="33" y="115"/>
                </a:cxn>
                <a:cxn ang="0">
                  <a:pos x="34" y="115"/>
                </a:cxn>
                <a:cxn ang="0">
                  <a:pos x="35" y="113"/>
                </a:cxn>
                <a:cxn ang="0">
                  <a:pos x="35" y="107"/>
                </a:cxn>
                <a:cxn ang="0">
                  <a:pos x="37" y="82"/>
                </a:cxn>
                <a:cxn ang="0">
                  <a:pos x="39" y="50"/>
                </a:cxn>
                <a:cxn ang="0">
                  <a:pos x="41" y="24"/>
                </a:cxn>
                <a:cxn ang="0">
                  <a:pos x="42" y="11"/>
                </a:cxn>
                <a:cxn ang="0">
                  <a:pos x="43" y="4"/>
                </a:cxn>
                <a:cxn ang="0">
                  <a:pos x="44" y="0"/>
                </a:cxn>
                <a:cxn ang="0">
                  <a:pos x="45" y="0"/>
                </a:cxn>
                <a:cxn ang="0">
                  <a:pos x="46" y="2"/>
                </a:cxn>
                <a:cxn ang="0">
                  <a:pos x="47" y="8"/>
                </a:cxn>
                <a:cxn ang="0">
                  <a:pos x="48" y="20"/>
                </a:cxn>
                <a:cxn ang="0">
                  <a:pos x="51" y="62"/>
                </a:cxn>
                <a:cxn ang="0">
                  <a:pos x="52" y="89"/>
                </a:cxn>
                <a:cxn ang="0">
                  <a:pos x="54" y="106"/>
                </a:cxn>
                <a:cxn ang="0">
                  <a:pos x="55" y="112"/>
                </a:cxn>
                <a:cxn ang="0">
                  <a:pos x="55" y="115"/>
                </a:cxn>
                <a:cxn ang="0">
                  <a:pos x="56" y="116"/>
                </a:cxn>
                <a:cxn ang="0">
                  <a:pos x="57" y="114"/>
                </a:cxn>
                <a:cxn ang="0">
                  <a:pos x="58" y="109"/>
                </a:cxn>
                <a:cxn ang="0">
                  <a:pos x="59" y="94"/>
                </a:cxn>
                <a:cxn ang="0">
                  <a:pos x="61" y="69"/>
                </a:cxn>
                <a:cxn ang="0">
                  <a:pos x="64" y="26"/>
                </a:cxn>
                <a:cxn ang="0">
                  <a:pos x="65" y="9"/>
                </a:cxn>
                <a:cxn ang="0">
                  <a:pos x="66" y="2"/>
                </a:cxn>
                <a:cxn ang="0">
                  <a:pos x="67" y="0"/>
                </a:cxn>
                <a:cxn ang="0">
                  <a:pos x="67" y="0"/>
                </a:cxn>
                <a:cxn ang="0">
                  <a:pos x="68" y="2"/>
                </a:cxn>
                <a:cxn ang="0">
                  <a:pos x="69" y="11"/>
                </a:cxn>
                <a:cxn ang="0">
                  <a:pos x="71" y="28"/>
                </a:cxn>
                <a:cxn ang="0">
                  <a:pos x="72" y="56"/>
                </a:cxn>
                <a:cxn ang="0">
                  <a:pos x="74" y="88"/>
                </a:cxn>
                <a:cxn ang="0">
                  <a:pos x="76" y="104"/>
                </a:cxn>
                <a:cxn ang="0">
                  <a:pos x="77" y="112"/>
                </a:cxn>
              </a:cxnLst>
              <a:rect l="0" t="0" r="r" b="b"/>
              <a:pathLst>
                <a:path w="77" h="116">
                  <a:moveTo>
                    <a:pt x="0" y="0"/>
                  </a:moveTo>
                  <a:lnTo>
                    <a:pt x="0" y="0"/>
                  </a:lnTo>
                  <a:lnTo>
                    <a:pt x="0" y="0"/>
                  </a:lnTo>
                  <a:lnTo>
                    <a:pt x="0" y="1"/>
                  </a:lnTo>
                  <a:lnTo>
                    <a:pt x="0" y="1"/>
                  </a:lnTo>
                  <a:lnTo>
                    <a:pt x="0" y="1"/>
                  </a:lnTo>
                  <a:lnTo>
                    <a:pt x="1" y="2"/>
                  </a:lnTo>
                  <a:lnTo>
                    <a:pt x="1" y="2"/>
                  </a:lnTo>
                  <a:lnTo>
                    <a:pt x="1" y="2"/>
                  </a:lnTo>
                  <a:lnTo>
                    <a:pt x="1" y="3"/>
                  </a:lnTo>
                  <a:lnTo>
                    <a:pt x="1" y="4"/>
                  </a:lnTo>
                  <a:lnTo>
                    <a:pt x="1" y="4"/>
                  </a:lnTo>
                  <a:lnTo>
                    <a:pt x="1" y="5"/>
                  </a:lnTo>
                  <a:lnTo>
                    <a:pt x="1" y="6"/>
                  </a:lnTo>
                  <a:lnTo>
                    <a:pt x="1" y="7"/>
                  </a:lnTo>
                  <a:lnTo>
                    <a:pt x="1" y="7"/>
                  </a:lnTo>
                  <a:lnTo>
                    <a:pt x="2" y="9"/>
                  </a:lnTo>
                  <a:lnTo>
                    <a:pt x="2" y="10"/>
                  </a:lnTo>
                  <a:lnTo>
                    <a:pt x="2" y="11"/>
                  </a:lnTo>
                  <a:lnTo>
                    <a:pt x="2" y="12"/>
                  </a:lnTo>
                  <a:lnTo>
                    <a:pt x="2" y="14"/>
                  </a:lnTo>
                  <a:lnTo>
                    <a:pt x="2" y="14"/>
                  </a:lnTo>
                  <a:lnTo>
                    <a:pt x="2" y="17"/>
                  </a:lnTo>
                  <a:lnTo>
                    <a:pt x="3" y="21"/>
                  </a:lnTo>
                  <a:lnTo>
                    <a:pt x="3" y="22"/>
                  </a:lnTo>
                  <a:lnTo>
                    <a:pt x="3" y="24"/>
                  </a:lnTo>
                  <a:lnTo>
                    <a:pt x="3" y="26"/>
                  </a:lnTo>
                  <a:lnTo>
                    <a:pt x="3" y="31"/>
                  </a:lnTo>
                  <a:lnTo>
                    <a:pt x="4" y="42"/>
                  </a:lnTo>
                  <a:lnTo>
                    <a:pt x="4" y="44"/>
                  </a:lnTo>
                  <a:lnTo>
                    <a:pt x="4" y="45"/>
                  </a:lnTo>
                  <a:lnTo>
                    <a:pt x="5" y="48"/>
                  </a:lnTo>
                  <a:lnTo>
                    <a:pt x="5" y="54"/>
                  </a:lnTo>
                  <a:lnTo>
                    <a:pt x="6" y="66"/>
                  </a:lnTo>
                  <a:lnTo>
                    <a:pt x="6" y="67"/>
                  </a:lnTo>
                  <a:lnTo>
                    <a:pt x="6" y="69"/>
                  </a:lnTo>
                  <a:lnTo>
                    <a:pt x="6" y="72"/>
                  </a:lnTo>
                  <a:lnTo>
                    <a:pt x="7" y="78"/>
                  </a:lnTo>
                  <a:lnTo>
                    <a:pt x="7" y="79"/>
                  </a:lnTo>
                  <a:lnTo>
                    <a:pt x="7" y="80"/>
                  </a:lnTo>
                  <a:lnTo>
                    <a:pt x="7" y="83"/>
                  </a:lnTo>
                  <a:lnTo>
                    <a:pt x="7" y="88"/>
                  </a:lnTo>
                  <a:lnTo>
                    <a:pt x="7" y="89"/>
                  </a:lnTo>
                  <a:lnTo>
                    <a:pt x="7" y="91"/>
                  </a:lnTo>
                  <a:lnTo>
                    <a:pt x="8" y="93"/>
                  </a:lnTo>
                  <a:lnTo>
                    <a:pt x="8" y="98"/>
                  </a:lnTo>
                  <a:lnTo>
                    <a:pt x="8" y="99"/>
                  </a:lnTo>
                  <a:lnTo>
                    <a:pt x="8" y="100"/>
                  </a:lnTo>
                  <a:lnTo>
                    <a:pt x="8" y="102"/>
                  </a:lnTo>
                  <a:lnTo>
                    <a:pt x="9" y="105"/>
                  </a:lnTo>
                  <a:lnTo>
                    <a:pt x="9" y="106"/>
                  </a:lnTo>
                  <a:lnTo>
                    <a:pt x="9" y="107"/>
                  </a:lnTo>
                  <a:lnTo>
                    <a:pt x="9" y="108"/>
                  </a:lnTo>
                  <a:lnTo>
                    <a:pt x="9" y="109"/>
                  </a:lnTo>
                  <a:lnTo>
                    <a:pt x="9" y="110"/>
                  </a:lnTo>
                  <a:lnTo>
                    <a:pt x="9" y="111"/>
                  </a:lnTo>
                  <a:lnTo>
                    <a:pt x="9" y="111"/>
                  </a:lnTo>
                  <a:lnTo>
                    <a:pt x="10" y="112"/>
                  </a:lnTo>
                  <a:lnTo>
                    <a:pt x="10" y="112"/>
                  </a:lnTo>
                  <a:lnTo>
                    <a:pt x="10" y="113"/>
                  </a:lnTo>
                  <a:lnTo>
                    <a:pt x="10" y="113"/>
                  </a:lnTo>
                  <a:lnTo>
                    <a:pt x="10" y="114"/>
                  </a:lnTo>
                  <a:lnTo>
                    <a:pt x="10" y="114"/>
                  </a:lnTo>
                  <a:lnTo>
                    <a:pt x="10" y="114"/>
                  </a:lnTo>
                  <a:lnTo>
                    <a:pt x="10" y="114"/>
                  </a:lnTo>
                  <a:lnTo>
                    <a:pt x="10" y="115"/>
                  </a:lnTo>
                  <a:lnTo>
                    <a:pt x="10" y="115"/>
                  </a:lnTo>
                  <a:lnTo>
                    <a:pt x="10" y="115"/>
                  </a:lnTo>
                  <a:lnTo>
                    <a:pt x="11" y="115"/>
                  </a:lnTo>
                  <a:lnTo>
                    <a:pt x="11" y="115"/>
                  </a:lnTo>
                  <a:lnTo>
                    <a:pt x="11" y="116"/>
                  </a:lnTo>
                  <a:lnTo>
                    <a:pt x="11" y="116"/>
                  </a:lnTo>
                  <a:lnTo>
                    <a:pt x="11" y="116"/>
                  </a:lnTo>
                  <a:lnTo>
                    <a:pt x="11" y="116"/>
                  </a:lnTo>
                  <a:lnTo>
                    <a:pt x="11" y="116"/>
                  </a:lnTo>
                  <a:lnTo>
                    <a:pt x="11" y="115"/>
                  </a:lnTo>
                  <a:lnTo>
                    <a:pt x="11" y="115"/>
                  </a:lnTo>
                  <a:lnTo>
                    <a:pt x="11" y="115"/>
                  </a:lnTo>
                  <a:lnTo>
                    <a:pt x="11" y="115"/>
                  </a:lnTo>
                  <a:lnTo>
                    <a:pt x="11" y="115"/>
                  </a:lnTo>
                  <a:lnTo>
                    <a:pt x="12" y="114"/>
                  </a:lnTo>
                  <a:lnTo>
                    <a:pt x="12" y="114"/>
                  </a:lnTo>
                  <a:lnTo>
                    <a:pt x="12" y="114"/>
                  </a:lnTo>
                  <a:lnTo>
                    <a:pt x="12" y="114"/>
                  </a:lnTo>
                  <a:lnTo>
                    <a:pt x="12" y="113"/>
                  </a:lnTo>
                  <a:lnTo>
                    <a:pt x="12" y="113"/>
                  </a:lnTo>
                  <a:lnTo>
                    <a:pt x="12" y="112"/>
                  </a:lnTo>
                  <a:lnTo>
                    <a:pt x="12" y="111"/>
                  </a:lnTo>
                  <a:lnTo>
                    <a:pt x="12" y="111"/>
                  </a:lnTo>
                  <a:lnTo>
                    <a:pt x="13" y="110"/>
                  </a:lnTo>
                  <a:lnTo>
                    <a:pt x="13" y="109"/>
                  </a:lnTo>
                  <a:lnTo>
                    <a:pt x="13" y="108"/>
                  </a:lnTo>
                  <a:lnTo>
                    <a:pt x="13" y="107"/>
                  </a:lnTo>
                  <a:lnTo>
                    <a:pt x="13" y="106"/>
                  </a:lnTo>
                  <a:lnTo>
                    <a:pt x="13" y="105"/>
                  </a:lnTo>
                  <a:lnTo>
                    <a:pt x="13" y="104"/>
                  </a:lnTo>
                  <a:lnTo>
                    <a:pt x="14" y="100"/>
                  </a:lnTo>
                  <a:lnTo>
                    <a:pt x="14" y="99"/>
                  </a:lnTo>
                  <a:lnTo>
                    <a:pt x="14" y="98"/>
                  </a:lnTo>
                  <a:lnTo>
                    <a:pt x="14" y="96"/>
                  </a:lnTo>
                  <a:lnTo>
                    <a:pt x="14" y="92"/>
                  </a:lnTo>
                  <a:lnTo>
                    <a:pt x="14" y="90"/>
                  </a:lnTo>
                  <a:lnTo>
                    <a:pt x="15" y="89"/>
                  </a:lnTo>
                  <a:lnTo>
                    <a:pt x="15" y="87"/>
                  </a:lnTo>
                  <a:lnTo>
                    <a:pt x="15" y="81"/>
                  </a:lnTo>
                  <a:lnTo>
                    <a:pt x="16" y="70"/>
                  </a:lnTo>
                  <a:lnTo>
                    <a:pt x="16" y="68"/>
                  </a:lnTo>
                  <a:lnTo>
                    <a:pt x="16" y="67"/>
                  </a:lnTo>
                  <a:lnTo>
                    <a:pt x="16" y="64"/>
                  </a:lnTo>
                  <a:lnTo>
                    <a:pt x="17" y="58"/>
                  </a:lnTo>
                  <a:lnTo>
                    <a:pt x="17" y="46"/>
                  </a:lnTo>
                  <a:lnTo>
                    <a:pt x="17" y="44"/>
                  </a:lnTo>
                  <a:lnTo>
                    <a:pt x="17" y="43"/>
                  </a:lnTo>
                  <a:lnTo>
                    <a:pt x="18" y="40"/>
                  </a:lnTo>
                  <a:lnTo>
                    <a:pt x="18" y="34"/>
                  </a:lnTo>
                  <a:lnTo>
                    <a:pt x="18" y="33"/>
                  </a:lnTo>
                  <a:lnTo>
                    <a:pt x="18" y="31"/>
                  </a:lnTo>
                  <a:lnTo>
                    <a:pt x="18" y="29"/>
                  </a:lnTo>
                  <a:lnTo>
                    <a:pt x="19" y="24"/>
                  </a:lnTo>
                  <a:lnTo>
                    <a:pt x="19" y="22"/>
                  </a:lnTo>
                  <a:lnTo>
                    <a:pt x="19" y="21"/>
                  </a:lnTo>
                  <a:lnTo>
                    <a:pt x="19" y="19"/>
                  </a:lnTo>
                  <a:lnTo>
                    <a:pt x="19" y="18"/>
                  </a:lnTo>
                  <a:lnTo>
                    <a:pt x="19" y="17"/>
                  </a:lnTo>
                  <a:lnTo>
                    <a:pt x="19" y="15"/>
                  </a:lnTo>
                  <a:lnTo>
                    <a:pt x="20" y="14"/>
                  </a:lnTo>
                  <a:lnTo>
                    <a:pt x="20" y="13"/>
                  </a:lnTo>
                  <a:lnTo>
                    <a:pt x="20" y="11"/>
                  </a:lnTo>
                  <a:lnTo>
                    <a:pt x="20" y="7"/>
                  </a:lnTo>
                  <a:lnTo>
                    <a:pt x="20" y="7"/>
                  </a:lnTo>
                  <a:lnTo>
                    <a:pt x="21" y="6"/>
                  </a:lnTo>
                  <a:lnTo>
                    <a:pt x="21" y="5"/>
                  </a:lnTo>
                  <a:lnTo>
                    <a:pt x="21" y="4"/>
                  </a:lnTo>
                  <a:lnTo>
                    <a:pt x="21" y="4"/>
                  </a:lnTo>
                  <a:lnTo>
                    <a:pt x="21" y="3"/>
                  </a:lnTo>
                  <a:lnTo>
                    <a:pt x="21" y="2"/>
                  </a:lnTo>
                  <a:lnTo>
                    <a:pt x="21" y="2"/>
                  </a:lnTo>
                  <a:lnTo>
                    <a:pt x="21" y="2"/>
                  </a:lnTo>
                  <a:lnTo>
                    <a:pt x="21" y="1"/>
                  </a:lnTo>
                  <a:lnTo>
                    <a:pt x="21" y="1"/>
                  </a:lnTo>
                  <a:lnTo>
                    <a:pt x="21" y="1"/>
                  </a:lnTo>
                  <a:lnTo>
                    <a:pt x="22" y="0"/>
                  </a:lnTo>
                  <a:lnTo>
                    <a:pt x="22" y="0"/>
                  </a:lnTo>
                  <a:lnTo>
                    <a:pt x="22" y="0"/>
                  </a:lnTo>
                  <a:lnTo>
                    <a:pt x="22" y="0"/>
                  </a:lnTo>
                  <a:lnTo>
                    <a:pt x="22" y="0"/>
                  </a:lnTo>
                  <a:lnTo>
                    <a:pt x="22" y="0"/>
                  </a:lnTo>
                  <a:lnTo>
                    <a:pt x="22" y="0"/>
                  </a:lnTo>
                  <a:lnTo>
                    <a:pt x="22" y="0"/>
                  </a:lnTo>
                  <a:lnTo>
                    <a:pt x="22" y="0"/>
                  </a:lnTo>
                  <a:lnTo>
                    <a:pt x="22" y="0"/>
                  </a:lnTo>
                  <a:lnTo>
                    <a:pt x="23" y="0"/>
                  </a:lnTo>
                  <a:lnTo>
                    <a:pt x="23" y="0"/>
                  </a:lnTo>
                  <a:lnTo>
                    <a:pt x="23" y="0"/>
                  </a:lnTo>
                  <a:lnTo>
                    <a:pt x="23" y="0"/>
                  </a:lnTo>
                  <a:lnTo>
                    <a:pt x="23" y="1"/>
                  </a:lnTo>
                  <a:lnTo>
                    <a:pt x="23" y="1"/>
                  </a:lnTo>
                  <a:lnTo>
                    <a:pt x="23" y="1"/>
                  </a:lnTo>
                  <a:lnTo>
                    <a:pt x="23" y="2"/>
                  </a:lnTo>
                  <a:lnTo>
                    <a:pt x="23" y="2"/>
                  </a:lnTo>
                  <a:lnTo>
                    <a:pt x="23" y="2"/>
                  </a:lnTo>
                  <a:lnTo>
                    <a:pt x="23" y="3"/>
                  </a:lnTo>
                  <a:lnTo>
                    <a:pt x="23" y="3"/>
                  </a:lnTo>
                  <a:lnTo>
                    <a:pt x="23" y="4"/>
                  </a:lnTo>
                  <a:lnTo>
                    <a:pt x="24" y="4"/>
                  </a:lnTo>
                  <a:lnTo>
                    <a:pt x="24" y="6"/>
                  </a:lnTo>
                  <a:lnTo>
                    <a:pt x="24" y="6"/>
                  </a:lnTo>
                  <a:lnTo>
                    <a:pt x="24" y="7"/>
                  </a:lnTo>
                  <a:lnTo>
                    <a:pt x="24" y="8"/>
                  </a:lnTo>
                  <a:lnTo>
                    <a:pt x="25" y="12"/>
                  </a:lnTo>
                  <a:lnTo>
                    <a:pt x="25" y="12"/>
                  </a:lnTo>
                  <a:lnTo>
                    <a:pt x="25" y="13"/>
                  </a:lnTo>
                  <a:lnTo>
                    <a:pt x="25" y="15"/>
                  </a:lnTo>
                  <a:lnTo>
                    <a:pt x="25" y="19"/>
                  </a:lnTo>
                  <a:lnTo>
                    <a:pt x="26" y="28"/>
                  </a:lnTo>
                  <a:lnTo>
                    <a:pt x="26" y="30"/>
                  </a:lnTo>
                  <a:lnTo>
                    <a:pt x="26" y="31"/>
                  </a:lnTo>
                  <a:lnTo>
                    <a:pt x="26" y="33"/>
                  </a:lnTo>
                  <a:lnTo>
                    <a:pt x="27" y="38"/>
                  </a:lnTo>
                  <a:lnTo>
                    <a:pt x="27" y="49"/>
                  </a:lnTo>
                  <a:lnTo>
                    <a:pt x="27" y="51"/>
                  </a:lnTo>
                  <a:lnTo>
                    <a:pt x="27" y="52"/>
                  </a:lnTo>
                  <a:lnTo>
                    <a:pt x="28" y="55"/>
                  </a:lnTo>
                  <a:lnTo>
                    <a:pt x="28" y="60"/>
                  </a:lnTo>
                  <a:lnTo>
                    <a:pt x="29" y="72"/>
                  </a:lnTo>
                  <a:lnTo>
                    <a:pt x="29" y="73"/>
                  </a:lnTo>
                  <a:lnTo>
                    <a:pt x="29" y="74"/>
                  </a:lnTo>
                  <a:lnTo>
                    <a:pt x="29" y="77"/>
                  </a:lnTo>
                  <a:lnTo>
                    <a:pt x="29" y="82"/>
                  </a:lnTo>
                  <a:lnTo>
                    <a:pt x="29" y="83"/>
                  </a:lnTo>
                  <a:lnTo>
                    <a:pt x="29" y="84"/>
                  </a:lnTo>
                  <a:lnTo>
                    <a:pt x="30" y="87"/>
                  </a:lnTo>
                  <a:lnTo>
                    <a:pt x="30" y="92"/>
                  </a:lnTo>
                  <a:lnTo>
                    <a:pt x="30" y="93"/>
                  </a:lnTo>
                  <a:lnTo>
                    <a:pt x="30" y="94"/>
                  </a:lnTo>
                  <a:lnTo>
                    <a:pt x="30" y="96"/>
                  </a:lnTo>
                  <a:lnTo>
                    <a:pt x="31" y="100"/>
                  </a:lnTo>
                  <a:lnTo>
                    <a:pt x="31" y="101"/>
                  </a:lnTo>
                  <a:lnTo>
                    <a:pt x="31" y="102"/>
                  </a:lnTo>
                  <a:lnTo>
                    <a:pt x="31" y="104"/>
                  </a:lnTo>
                  <a:lnTo>
                    <a:pt x="31" y="107"/>
                  </a:lnTo>
                  <a:lnTo>
                    <a:pt x="31" y="108"/>
                  </a:lnTo>
                  <a:lnTo>
                    <a:pt x="32" y="108"/>
                  </a:lnTo>
                  <a:lnTo>
                    <a:pt x="32" y="110"/>
                  </a:lnTo>
                  <a:lnTo>
                    <a:pt x="32" y="110"/>
                  </a:lnTo>
                  <a:lnTo>
                    <a:pt x="32" y="111"/>
                  </a:lnTo>
                  <a:lnTo>
                    <a:pt x="32" y="112"/>
                  </a:lnTo>
                  <a:lnTo>
                    <a:pt x="32" y="113"/>
                  </a:lnTo>
                  <a:lnTo>
                    <a:pt x="32" y="113"/>
                  </a:lnTo>
                  <a:lnTo>
                    <a:pt x="33" y="114"/>
                  </a:lnTo>
                  <a:lnTo>
                    <a:pt x="33" y="114"/>
                  </a:lnTo>
                  <a:lnTo>
                    <a:pt x="33" y="114"/>
                  </a:lnTo>
                  <a:lnTo>
                    <a:pt x="33" y="114"/>
                  </a:lnTo>
                  <a:lnTo>
                    <a:pt x="33" y="115"/>
                  </a:lnTo>
                  <a:lnTo>
                    <a:pt x="33" y="115"/>
                  </a:lnTo>
                  <a:lnTo>
                    <a:pt x="33" y="115"/>
                  </a:lnTo>
                  <a:lnTo>
                    <a:pt x="33" y="115"/>
                  </a:lnTo>
                  <a:lnTo>
                    <a:pt x="33" y="116"/>
                  </a:lnTo>
                  <a:lnTo>
                    <a:pt x="33" y="116"/>
                  </a:lnTo>
                  <a:lnTo>
                    <a:pt x="33" y="116"/>
                  </a:lnTo>
                  <a:lnTo>
                    <a:pt x="33" y="116"/>
                  </a:lnTo>
                  <a:lnTo>
                    <a:pt x="34" y="116"/>
                  </a:lnTo>
                  <a:lnTo>
                    <a:pt x="34" y="115"/>
                  </a:lnTo>
                  <a:lnTo>
                    <a:pt x="34" y="115"/>
                  </a:lnTo>
                  <a:lnTo>
                    <a:pt x="34" y="115"/>
                  </a:lnTo>
                  <a:lnTo>
                    <a:pt x="34" y="115"/>
                  </a:lnTo>
                  <a:lnTo>
                    <a:pt x="34" y="115"/>
                  </a:lnTo>
                  <a:lnTo>
                    <a:pt x="34" y="114"/>
                  </a:lnTo>
                  <a:lnTo>
                    <a:pt x="34" y="114"/>
                  </a:lnTo>
                  <a:lnTo>
                    <a:pt x="34" y="114"/>
                  </a:lnTo>
                  <a:lnTo>
                    <a:pt x="34" y="113"/>
                  </a:lnTo>
                  <a:lnTo>
                    <a:pt x="35" y="113"/>
                  </a:lnTo>
                  <a:lnTo>
                    <a:pt x="35" y="112"/>
                  </a:lnTo>
                  <a:lnTo>
                    <a:pt x="35" y="112"/>
                  </a:lnTo>
                  <a:lnTo>
                    <a:pt x="35" y="111"/>
                  </a:lnTo>
                  <a:lnTo>
                    <a:pt x="35" y="111"/>
                  </a:lnTo>
                  <a:lnTo>
                    <a:pt x="35" y="110"/>
                  </a:lnTo>
                  <a:lnTo>
                    <a:pt x="35" y="109"/>
                  </a:lnTo>
                  <a:lnTo>
                    <a:pt x="35" y="108"/>
                  </a:lnTo>
                  <a:lnTo>
                    <a:pt x="35" y="107"/>
                  </a:lnTo>
                  <a:lnTo>
                    <a:pt x="36" y="106"/>
                  </a:lnTo>
                  <a:lnTo>
                    <a:pt x="36" y="102"/>
                  </a:lnTo>
                  <a:lnTo>
                    <a:pt x="36" y="101"/>
                  </a:lnTo>
                  <a:lnTo>
                    <a:pt x="36" y="100"/>
                  </a:lnTo>
                  <a:lnTo>
                    <a:pt x="36" y="98"/>
                  </a:lnTo>
                  <a:lnTo>
                    <a:pt x="37" y="93"/>
                  </a:lnTo>
                  <a:lnTo>
                    <a:pt x="37" y="83"/>
                  </a:lnTo>
                  <a:lnTo>
                    <a:pt x="37" y="82"/>
                  </a:lnTo>
                  <a:lnTo>
                    <a:pt x="38" y="80"/>
                  </a:lnTo>
                  <a:lnTo>
                    <a:pt x="38" y="78"/>
                  </a:lnTo>
                  <a:lnTo>
                    <a:pt x="38" y="72"/>
                  </a:lnTo>
                  <a:lnTo>
                    <a:pt x="39" y="61"/>
                  </a:lnTo>
                  <a:lnTo>
                    <a:pt x="39" y="60"/>
                  </a:lnTo>
                  <a:lnTo>
                    <a:pt x="39" y="58"/>
                  </a:lnTo>
                  <a:lnTo>
                    <a:pt x="39" y="55"/>
                  </a:lnTo>
                  <a:lnTo>
                    <a:pt x="39" y="50"/>
                  </a:lnTo>
                  <a:lnTo>
                    <a:pt x="40" y="39"/>
                  </a:lnTo>
                  <a:lnTo>
                    <a:pt x="40" y="37"/>
                  </a:lnTo>
                  <a:lnTo>
                    <a:pt x="40" y="36"/>
                  </a:lnTo>
                  <a:lnTo>
                    <a:pt x="41" y="33"/>
                  </a:lnTo>
                  <a:lnTo>
                    <a:pt x="41" y="28"/>
                  </a:lnTo>
                  <a:lnTo>
                    <a:pt x="41" y="27"/>
                  </a:lnTo>
                  <a:lnTo>
                    <a:pt x="41" y="26"/>
                  </a:lnTo>
                  <a:lnTo>
                    <a:pt x="41" y="24"/>
                  </a:lnTo>
                  <a:lnTo>
                    <a:pt x="42" y="19"/>
                  </a:lnTo>
                  <a:lnTo>
                    <a:pt x="42" y="18"/>
                  </a:lnTo>
                  <a:lnTo>
                    <a:pt x="42" y="17"/>
                  </a:lnTo>
                  <a:lnTo>
                    <a:pt x="42" y="15"/>
                  </a:lnTo>
                  <a:lnTo>
                    <a:pt x="42" y="14"/>
                  </a:lnTo>
                  <a:lnTo>
                    <a:pt x="42" y="13"/>
                  </a:lnTo>
                  <a:lnTo>
                    <a:pt x="42" y="11"/>
                  </a:lnTo>
                  <a:lnTo>
                    <a:pt x="42" y="11"/>
                  </a:lnTo>
                  <a:lnTo>
                    <a:pt x="43" y="10"/>
                  </a:lnTo>
                  <a:lnTo>
                    <a:pt x="43" y="8"/>
                  </a:lnTo>
                  <a:lnTo>
                    <a:pt x="43" y="8"/>
                  </a:lnTo>
                  <a:lnTo>
                    <a:pt x="43" y="7"/>
                  </a:lnTo>
                  <a:lnTo>
                    <a:pt x="43" y="6"/>
                  </a:lnTo>
                  <a:lnTo>
                    <a:pt x="43" y="5"/>
                  </a:lnTo>
                  <a:lnTo>
                    <a:pt x="43" y="4"/>
                  </a:lnTo>
                  <a:lnTo>
                    <a:pt x="43" y="4"/>
                  </a:lnTo>
                  <a:lnTo>
                    <a:pt x="43" y="3"/>
                  </a:lnTo>
                  <a:lnTo>
                    <a:pt x="43" y="3"/>
                  </a:lnTo>
                  <a:lnTo>
                    <a:pt x="44" y="2"/>
                  </a:lnTo>
                  <a:lnTo>
                    <a:pt x="44" y="2"/>
                  </a:lnTo>
                  <a:lnTo>
                    <a:pt x="44" y="1"/>
                  </a:lnTo>
                  <a:lnTo>
                    <a:pt x="44" y="1"/>
                  </a:lnTo>
                  <a:lnTo>
                    <a:pt x="44" y="1"/>
                  </a:lnTo>
                  <a:lnTo>
                    <a:pt x="44" y="0"/>
                  </a:lnTo>
                  <a:lnTo>
                    <a:pt x="44" y="0"/>
                  </a:lnTo>
                  <a:lnTo>
                    <a:pt x="44" y="0"/>
                  </a:lnTo>
                  <a:lnTo>
                    <a:pt x="44" y="0"/>
                  </a:lnTo>
                  <a:lnTo>
                    <a:pt x="44" y="0"/>
                  </a:lnTo>
                  <a:lnTo>
                    <a:pt x="45" y="0"/>
                  </a:lnTo>
                  <a:lnTo>
                    <a:pt x="45" y="0"/>
                  </a:lnTo>
                  <a:lnTo>
                    <a:pt x="45" y="0"/>
                  </a:lnTo>
                  <a:lnTo>
                    <a:pt x="45" y="0"/>
                  </a:lnTo>
                  <a:lnTo>
                    <a:pt x="45" y="0"/>
                  </a:lnTo>
                  <a:lnTo>
                    <a:pt x="45" y="0"/>
                  </a:lnTo>
                  <a:lnTo>
                    <a:pt x="45" y="0"/>
                  </a:lnTo>
                  <a:lnTo>
                    <a:pt x="45" y="0"/>
                  </a:lnTo>
                  <a:lnTo>
                    <a:pt x="45" y="1"/>
                  </a:lnTo>
                  <a:lnTo>
                    <a:pt x="45" y="1"/>
                  </a:lnTo>
                  <a:lnTo>
                    <a:pt x="45" y="1"/>
                  </a:lnTo>
                  <a:lnTo>
                    <a:pt x="46" y="2"/>
                  </a:lnTo>
                  <a:lnTo>
                    <a:pt x="46" y="2"/>
                  </a:lnTo>
                  <a:lnTo>
                    <a:pt x="46" y="2"/>
                  </a:lnTo>
                  <a:lnTo>
                    <a:pt x="46" y="3"/>
                  </a:lnTo>
                  <a:lnTo>
                    <a:pt x="46" y="4"/>
                  </a:lnTo>
                  <a:lnTo>
                    <a:pt x="46" y="5"/>
                  </a:lnTo>
                  <a:lnTo>
                    <a:pt x="46" y="5"/>
                  </a:lnTo>
                  <a:lnTo>
                    <a:pt x="46" y="7"/>
                  </a:lnTo>
                  <a:lnTo>
                    <a:pt x="47" y="8"/>
                  </a:lnTo>
                  <a:lnTo>
                    <a:pt x="47" y="8"/>
                  </a:lnTo>
                  <a:lnTo>
                    <a:pt x="47" y="10"/>
                  </a:lnTo>
                  <a:lnTo>
                    <a:pt x="47" y="11"/>
                  </a:lnTo>
                  <a:lnTo>
                    <a:pt x="47" y="12"/>
                  </a:lnTo>
                  <a:lnTo>
                    <a:pt x="47" y="14"/>
                  </a:lnTo>
                  <a:lnTo>
                    <a:pt x="48" y="18"/>
                  </a:lnTo>
                  <a:lnTo>
                    <a:pt x="48" y="19"/>
                  </a:lnTo>
                  <a:lnTo>
                    <a:pt x="48" y="20"/>
                  </a:lnTo>
                  <a:lnTo>
                    <a:pt x="48" y="23"/>
                  </a:lnTo>
                  <a:lnTo>
                    <a:pt x="48" y="28"/>
                  </a:lnTo>
                  <a:lnTo>
                    <a:pt x="49" y="39"/>
                  </a:lnTo>
                  <a:lnTo>
                    <a:pt x="49" y="41"/>
                  </a:lnTo>
                  <a:lnTo>
                    <a:pt x="49" y="42"/>
                  </a:lnTo>
                  <a:lnTo>
                    <a:pt x="49" y="45"/>
                  </a:lnTo>
                  <a:lnTo>
                    <a:pt x="50" y="51"/>
                  </a:lnTo>
                  <a:lnTo>
                    <a:pt x="51" y="62"/>
                  </a:lnTo>
                  <a:lnTo>
                    <a:pt x="51" y="64"/>
                  </a:lnTo>
                  <a:lnTo>
                    <a:pt x="51" y="65"/>
                  </a:lnTo>
                  <a:lnTo>
                    <a:pt x="51" y="68"/>
                  </a:lnTo>
                  <a:lnTo>
                    <a:pt x="51" y="74"/>
                  </a:lnTo>
                  <a:lnTo>
                    <a:pt x="52" y="84"/>
                  </a:lnTo>
                  <a:lnTo>
                    <a:pt x="52" y="86"/>
                  </a:lnTo>
                  <a:lnTo>
                    <a:pt x="52" y="87"/>
                  </a:lnTo>
                  <a:lnTo>
                    <a:pt x="52" y="89"/>
                  </a:lnTo>
                  <a:lnTo>
                    <a:pt x="53" y="94"/>
                  </a:lnTo>
                  <a:lnTo>
                    <a:pt x="53" y="95"/>
                  </a:lnTo>
                  <a:lnTo>
                    <a:pt x="53" y="96"/>
                  </a:lnTo>
                  <a:lnTo>
                    <a:pt x="53" y="98"/>
                  </a:lnTo>
                  <a:lnTo>
                    <a:pt x="53" y="102"/>
                  </a:lnTo>
                  <a:lnTo>
                    <a:pt x="53" y="103"/>
                  </a:lnTo>
                  <a:lnTo>
                    <a:pt x="53" y="104"/>
                  </a:lnTo>
                  <a:lnTo>
                    <a:pt x="54" y="106"/>
                  </a:lnTo>
                  <a:lnTo>
                    <a:pt x="54" y="106"/>
                  </a:lnTo>
                  <a:lnTo>
                    <a:pt x="54" y="107"/>
                  </a:lnTo>
                  <a:lnTo>
                    <a:pt x="54" y="109"/>
                  </a:lnTo>
                  <a:lnTo>
                    <a:pt x="54" y="109"/>
                  </a:lnTo>
                  <a:lnTo>
                    <a:pt x="54" y="110"/>
                  </a:lnTo>
                  <a:lnTo>
                    <a:pt x="54" y="110"/>
                  </a:lnTo>
                  <a:lnTo>
                    <a:pt x="54" y="111"/>
                  </a:lnTo>
                  <a:lnTo>
                    <a:pt x="55" y="112"/>
                  </a:lnTo>
                  <a:lnTo>
                    <a:pt x="55" y="112"/>
                  </a:lnTo>
                  <a:lnTo>
                    <a:pt x="55" y="113"/>
                  </a:lnTo>
                  <a:lnTo>
                    <a:pt x="55" y="113"/>
                  </a:lnTo>
                  <a:lnTo>
                    <a:pt x="55" y="114"/>
                  </a:lnTo>
                  <a:lnTo>
                    <a:pt x="55" y="114"/>
                  </a:lnTo>
                  <a:lnTo>
                    <a:pt x="55" y="114"/>
                  </a:lnTo>
                  <a:lnTo>
                    <a:pt x="55" y="115"/>
                  </a:lnTo>
                  <a:lnTo>
                    <a:pt x="55" y="115"/>
                  </a:lnTo>
                  <a:lnTo>
                    <a:pt x="56" y="115"/>
                  </a:lnTo>
                  <a:lnTo>
                    <a:pt x="56" y="115"/>
                  </a:lnTo>
                  <a:lnTo>
                    <a:pt x="56" y="115"/>
                  </a:lnTo>
                  <a:lnTo>
                    <a:pt x="56" y="116"/>
                  </a:lnTo>
                  <a:lnTo>
                    <a:pt x="56" y="116"/>
                  </a:lnTo>
                  <a:lnTo>
                    <a:pt x="56" y="116"/>
                  </a:lnTo>
                  <a:lnTo>
                    <a:pt x="56" y="116"/>
                  </a:lnTo>
                  <a:lnTo>
                    <a:pt x="56" y="116"/>
                  </a:lnTo>
                  <a:lnTo>
                    <a:pt x="56" y="115"/>
                  </a:lnTo>
                  <a:lnTo>
                    <a:pt x="56" y="115"/>
                  </a:lnTo>
                  <a:lnTo>
                    <a:pt x="56" y="115"/>
                  </a:lnTo>
                  <a:lnTo>
                    <a:pt x="56" y="115"/>
                  </a:lnTo>
                  <a:lnTo>
                    <a:pt x="56" y="115"/>
                  </a:lnTo>
                  <a:lnTo>
                    <a:pt x="57" y="114"/>
                  </a:lnTo>
                  <a:lnTo>
                    <a:pt x="57" y="114"/>
                  </a:lnTo>
                  <a:lnTo>
                    <a:pt x="57" y="114"/>
                  </a:lnTo>
                  <a:lnTo>
                    <a:pt x="57" y="114"/>
                  </a:lnTo>
                  <a:lnTo>
                    <a:pt x="57" y="113"/>
                  </a:lnTo>
                  <a:lnTo>
                    <a:pt x="57" y="113"/>
                  </a:lnTo>
                  <a:lnTo>
                    <a:pt x="57" y="112"/>
                  </a:lnTo>
                  <a:lnTo>
                    <a:pt x="57" y="111"/>
                  </a:lnTo>
                  <a:lnTo>
                    <a:pt x="57" y="111"/>
                  </a:lnTo>
                  <a:lnTo>
                    <a:pt x="57" y="110"/>
                  </a:lnTo>
                  <a:lnTo>
                    <a:pt x="58" y="109"/>
                  </a:lnTo>
                  <a:lnTo>
                    <a:pt x="58" y="108"/>
                  </a:lnTo>
                  <a:lnTo>
                    <a:pt x="58" y="107"/>
                  </a:lnTo>
                  <a:lnTo>
                    <a:pt x="58" y="106"/>
                  </a:lnTo>
                  <a:lnTo>
                    <a:pt x="58" y="102"/>
                  </a:lnTo>
                  <a:lnTo>
                    <a:pt x="58" y="102"/>
                  </a:lnTo>
                  <a:lnTo>
                    <a:pt x="58" y="101"/>
                  </a:lnTo>
                  <a:lnTo>
                    <a:pt x="59" y="99"/>
                  </a:lnTo>
                  <a:lnTo>
                    <a:pt x="59" y="94"/>
                  </a:lnTo>
                  <a:lnTo>
                    <a:pt x="59" y="93"/>
                  </a:lnTo>
                  <a:lnTo>
                    <a:pt x="59" y="92"/>
                  </a:lnTo>
                  <a:lnTo>
                    <a:pt x="59" y="90"/>
                  </a:lnTo>
                  <a:lnTo>
                    <a:pt x="60" y="85"/>
                  </a:lnTo>
                  <a:lnTo>
                    <a:pt x="60" y="75"/>
                  </a:lnTo>
                  <a:lnTo>
                    <a:pt x="60" y="73"/>
                  </a:lnTo>
                  <a:lnTo>
                    <a:pt x="61" y="72"/>
                  </a:lnTo>
                  <a:lnTo>
                    <a:pt x="61" y="69"/>
                  </a:lnTo>
                  <a:lnTo>
                    <a:pt x="61" y="63"/>
                  </a:lnTo>
                  <a:lnTo>
                    <a:pt x="62" y="50"/>
                  </a:lnTo>
                  <a:lnTo>
                    <a:pt x="62" y="49"/>
                  </a:lnTo>
                  <a:lnTo>
                    <a:pt x="62" y="47"/>
                  </a:lnTo>
                  <a:lnTo>
                    <a:pt x="62" y="44"/>
                  </a:lnTo>
                  <a:lnTo>
                    <a:pt x="63" y="38"/>
                  </a:lnTo>
                  <a:lnTo>
                    <a:pt x="63" y="27"/>
                  </a:lnTo>
                  <a:lnTo>
                    <a:pt x="64" y="26"/>
                  </a:lnTo>
                  <a:lnTo>
                    <a:pt x="64" y="25"/>
                  </a:lnTo>
                  <a:lnTo>
                    <a:pt x="64" y="22"/>
                  </a:lnTo>
                  <a:lnTo>
                    <a:pt x="64" y="17"/>
                  </a:lnTo>
                  <a:lnTo>
                    <a:pt x="64" y="16"/>
                  </a:lnTo>
                  <a:lnTo>
                    <a:pt x="64" y="15"/>
                  </a:lnTo>
                  <a:lnTo>
                    <a:pt x="64" y="13"/>
                  </a:lnTo>
                  <a:lnTo>
                    <a:pt x="65" y="10"/>
                  </a:lnTo>
                  <a:lnTo>
                    <a:pt x="65" y="9"/>
                  </a:lnTo>
                  <a:lnTo>
                    <a:pt x="65" y="8"/>
                  </a:lnTo>
                  <a:lnTo>
                    <a:pt x="65" y="6"/>
                  </a:lnTo>
                  <a:lnTo>
                    <a:pt x="65" y="6"/>
                  </a:lnTo>
                  <a:lnTo>
                    <a:pt x="66" y="5"/>
                  </a:lnTo>
                  <a:lnTo>
                    <a:pt x="66" y="4"/>
                  </a:lnTo>
                  <a:lnTo>
                    <a:pt x="66" y="3"/>
                  </a:lnTo>
                  <a:lnTo>
                    <a:pt x="66" y="3"/>
                  </a:lnTo>
                  <a:lnTo>
                    <a:pt x="66" y="2"/>
                  </a:lnTo>
                  <a:lnTo>
                    <a:pt x="66" y="2"/>
                  </a:lnTo>
                  <a:lnTo>
                    <a:pt x="66" y="1"/>
                  </a:lnTo>
                  <a:lnTo>
                    <a:pt x="66" y="1"/>
                  </a:lnTo>
                  <a:lnTo>
                    <a:pt x="66" y="1"/>
                  </a:lnTo>
                  <a:lnTo>
                    <a:pt x="66" y="0"/>
                  </a:lnTo>
                  <a:lnTo>
                    <a:pt x="66" y="0"/>
                  </a:lnTo>
                  <a:lnTo>
                    <a:pt x="67" y="0"/>
                  </a:lnTo>
                  <a:lnTo>
                    <a:pt x="67" y="0"/>
                  </a:lnTo>
                  <a:lnTo>
                    <a:pt x="67" y="0"/>
                  </a:lnTo>
                  <a:lnTo>
                    <a:pt x="67" y="0"/>
                  </a:lnTo>
                  <a:lnTo>
                    <a:pt x="67" y="0"/>
                  </a:lnTo>
                  <a:lnTo>
                    <a:pt x="67" y="0"/>
                  </a:lnTo>
                  <a:lnTo>
                    <a:pt x="67" y="0"/>
                  </a:lnTo>
                  <a:lnTo>
                    <a:pt x="67" y="0"/>
                  </a:lnTo>
                  <a:lnTo>
                    <a:pt x="67" y="0"/>
                  </a:lnTo>
                  <a:lnTo>
                    <a:pt x="67" y="0"/>
                  </a:lnTo>
                  <a:lnTo>
                    <a:pt x="68" y="0"/>
                  </a:lnTo>
                  <a:lnTo>
                    <a:pt x="68" y="0"/>
                  </a:lnTo>
                  <a:lnTo>
                    <a:pt x="68" y="1"/>
                  </a:lnTo>
                  <a:lnTo>
                    <a:pt x="68" y="1"/>
                  </a:lnTo>
                  <a:lnTo>
                    <a:pt x="68" y="1"/>
                  </a:lnTo>
                  <a:lnTo>
                    <a:pt x="68" y="2"/>
                  </a:lnTo>
                  <a:lnTo>
                    <a:pt x="68" y="2"/>
                  </a:lnTo>
                  <a:lnTo>
                    <a:pt x="68" y="2"/>
                  </a:lnTo>
                  <a:lnTo>
                    <a:pt x="68" y="3"/>
                  </a:lnTo>
                  <a:lnTo>
                    <a:pt x="68" y="3"/>
                  </a:lnTo>
                  <a:lnTo>
                    <a:pt x="68" y="4"/>
                  </a:lnTo>
                  <a:lnTo>
                    <a:pt x="68" y="5"/>
                  </a:lnTo>
                  <a:lnTo>
                    <a:pt x="69" y="6"/>
                  </a:lnTo>
                  <a:lnTo>
                    <a:pt x="69" y="6"/>
                  </a:lnTo>
                  <a:lnTo>
                    <a:pt x="69" y="8"/>
                  </a:lnTo>
                  <a:lnTo>
                    <a:pt x="69" y="11"/>
                  </a:lnTo>
                  <a:lnTo>
                    <a:pt x="69" y="12"/>
                  </a:lnTo>
                  <a:lnTo>
                    <a:pt x="69" y="13"/>
                  </a:lnTo>
                  <a:lnTo>
                    <a:pt x="70" y="14"/>
                  </a:lnTo>
                  <a:lnTo>
                    <a:pt x="70" y="18"/>
                  </a:lnTo>
                  <a:lnTo>
                    <a:pt x="70" y="20"/>
                  </a:lnTo>
                  <a:lnTo>
                    <a:pt x="70" y="21"/>
                  </a:lnTo>
                  <a:lnTo>
                    <a:pt x="70" y="23"/>
                  </a:lnTo>
                  <a:lnTo>
                    <a:pt x="71" y="28"/>
                  </a:lnTo>
                  <a:lnTo>
                    <a:pt x="71" y="29"/>
                  </a:lnTo>
                  <a:lnTo>
                    <a:pt x="71" y="30"/>
                  </a:lnTo>
                  <a:lnTo>
                    <a:pt x="71" y="33"/>
                  </a:lnTo>
                  <a:lnTo>
                    <a:pt x="71" y="38"/>
                  </a:lnTo>
                  <a:lnTo>
                    <a:pt x="72" y="49"/>
                  </a:lnTo>
                  <a:lnTo>
                    <a:pt x="72" y="51"/>
                  </a:lnTo>
                  <a:lnTo>
                    <a:pt x="72" y="52"/>
                  </a:lnTo>
                  <a:lnTo>
                    <a:pt x="72" y="56"/>
                  </a:lnTo>
                  <a:lnTo>
                    <a:pt x="73" y="62"/>
                  </a:lnTo>
                  <a:lnTo>
                    <a:pt x="74" y="74"/>
                  </a:lnTo>
                  <a:lnTo>
                    <a:pt x="74" y="76"/>
                  </a:lnTo>
                  <a:lnTo>
                    <a:pt x="74" y="77"/>
                  </a:lnTo>
                  <a:lnTo>
                    <a:pt x="74" y="80"/>
                  </a:lnTo>
                  <a:lnTo>
                    <a:pt x="74" y="86"/>
                  </a:lnTo>
                  <a:lnTo>
                    <a:pt x="74" y="87"/>
                  </a:lnTo>
                  <a:lnTo>
                    <a:pt x="74" y="88"/>
                  </a:lnTo>
                  <a:lnTo>
                    <a:pt x="75" y="91"/>
                  </a:lnTo>
                  <a:lnTo>
                    <a:pt x="75" y="96"/>
                  </a:lnTo>
                  <a:lnTo>
                    <a:pt x="75" y="97"/>
                  </a:lnTo>
                  <a:lnTo>
                    <a:pt x="75" y="98"/>
                  </a:lnTo>
                  <a:lnTo>
                    <a:pt x="75" y="100"/>
                  </a:lnTo>
                  <a:lnTo>
                    <a:pt x="76" y="102"/>
                  </a:lnTo>
                  <a:lnTo>
                    <a:pt x="76" y="102"/>
                  </a:lnTo>
                  <a:lnTo>
                    <a:pt x="76" y="104"/>
                  </a:lnTo>
                  <a:lnTo>
                    <a:pt x="76" y="105"/>
                  </a:lnTo>
                  <a:lnTo>
                    <a:pt x="76" y="106"/>
                  </a:lnTo>
                  <a:lnTo>
                    <a:pt x="76" y="108"/>
                  </a:lnTo>
                  <a:lnTo>
                    <a:pt x="76" y="109"/>
                  </a:lnTo>
                  <a:lnTo>
                    <a:pt x="76" y="109"/>
                  </a:lnTo>
                  <a:lnTo>
                    <a:pt x="77" y="111"/>
                  </a:lnTo>
                  <a:lnTo>
                    <a:pt x="77" y="111"/>
                  </a:lnTo>
                  <a:lnTo>
                    <a:pt x="77" y="112"/>
                  </a:lnTo>
                  <a:lnTo>
                    <a:pt x="77" y="112"/>
                  </a:lnTo>
                  <a:lnTo>
                    <a:pt x="77" y="113"/>
                  </a:lnTo>
                  <a:lnTo>
                    <a:pt x="77" y="113"/>
                  </a:lnTo>
                  <a:lnTo>
                    <a:pt x="77"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4" name="Freeform 86"/>
            <p:cNvSpPr>
              <a:spLocks/>
            </p:cNvSpPr>
            <p:nvPr/>
          </p:nvSpPr>
          <p:spPr bwMode="auto">
            <a:xfrm>
              <a:off x="4794" y="2186"/>
              <a:ext cx="76" cy="116"/>
            </a:xfrm>
            <a:custGeom>
              <a:avLst/>
              <a:gdLst/>
              <a:ahLst/>
              <a:cxnLst>
                <a:cxn ang="0">
                  <a:pos x="1" y="115"/>
                </a:cxn>
                <a:cxn ang="0">
                  <a:pos x="2" y="115"/>
                </a:cxn>
                <a:cxn ang="0">
                  <a:pos x="2" y="112"/>
                </a:cxn>
                <a:cxn ang="0">
                  <a:pos x="3" y="103"/>
                </a:cxn>
                <a:cxn ang="0">
                  <a:pos x="5" y="85"/>
                </a:cxn>
                <a:cxn ang="0">
                  <a:pos x="8" y="35"/>
                </a:cxn>
                <a:cxn ang="0">
                  <a:pos x="9" y="16"/>
                </a:cxn>
                <a:cxn ang="0">
                  <a:pos x="11" y="5"/>
                </a:cxn>
                <a:cxn ang="0">
                  <a:pos x="11" y="1"/>
                </a:cxn>
                <a:cxn ang="0">
                  <a:pos x="12" y="0"/>
                </a:cxn>
                <a:cxn ang="0">
                  <a:pos x="13" y="0"/>
                </a:cxn>
                <a:cxn ang="0">
                  <a:pos x="13" y="5"/>
                </a:cxn>
                <a:cxn ang="0">
                  <a:pos x="15" y="14"/>
                </a:cxn>
                <a:cxn ang="0">
                  <a:pos x="16" y="34"/>
                </a:cxn>
                <a:cxn ang="0">
                  <a:pos x="19" y="89"/>
                </a:cxn>
                <a:cxn ang="0">
                  <a:pos x="21" y="103"/>
                </a:cxn>
                <a:cxn ang="0">
                  <a:pos x="22" y="111"/>
                </a:cxn>
                <a:cxn ang="0">
                  <a:pos x="22" y="114"/>
                </a:cxn>
                <a:cxn ang="0">
                  <a:pos x="23" y="116"/>
                </a:cxn>
                <a:cxn ang="0">
                  <a:pos x="24" y="114"/>
                </a:cxn>
                <a:cxn ang="0">
                  <a:pos x="25" y="110"/>
                </a:cxn>
                <a:cxn ang="0">
                  <a:pos x="26" y="98"/>
                </a:cxn>
                <a:cxn ang="0">
                  <a:pos x="27" y="74"/>
                </a:cxn>
                <a:cxn ang="0">
                  <a:pos x="30" y="33"/>
                </a:cxn>
                <a:cxn ang="0">
                  <a:pos x="31" y="13"/>
                </a:cxn>
                <a:cxn ang="0">
                  <a:pos x="32" y="5"/>
                </a:cxn>
                <a:cxn ang="0">
                  <a:pos x="33" y="1"/>
                </a:cxn>
                <a:cxn ang="0">
                  <a:pos x="34" y="0"/>
                </a:cxn>
                <a:cxn ang="0">
                  <a:pos x="35" y="1"/>
                </a:cxn>
                <a:cxn ang="0">
                  <a:pos x="36" y="6"/>
                </a:cxn>
                <a:cxn ang="0">
                  <a:pos x="37" y="18"/>
                </a:cxn>
                <a:cxn ang="0">
                  <a:pos x="39" y="48"/>
                </a:cxn>
                <a:cxn ang="0">
                  <a:pos x="41" y="81"/>
                </a:cxn>
                <a:cxn ang="0">
                  <a:pos x="42" y="102"/>
                </a:cxn>
                <a:cxn ang="0">
                  <a:pos x="43" y="110"/>
                </a:cxn>
                <a:cxn ang="0">
                  <a:pos x="44" y="114"/>
                </a:cxn>
                <a:cxn ang="0">
                  <a:pos x="45" y="116"/>
                </a:cxn>
                <a:cxn ang="0">
                  <a:pos x="46" y="114"/>
                </a:cxn>
                <a:cxn ang="0">
                  <a:pos x="47" y="108"/>
                </a:cxn>
                <a:cxn ang="0">
                  <a:pos x="48" y="95"/>
                </a:cxn>
                <a:cxn ang="0">
                  <a:pos x="51" y="39"/>
                </a:cxn>
                <a:cxn ang="0">
                  <a:pos x="53" y="18"/>
                </a:cxn>
                <a:cxn ang="0">
                  <a:pos x="54" y="6"/>
                </a:cxn>
                <a:cxn ang="0">
                  <a:pos x="55" y="1"/>
                </a:cxn>
                <a:cxn ang="0">
                  <a:pos x="56" y="0"/>
                </a:cxn>
                <a:cxn ang="0">
                  <a:pos x="56" y="0"/>
                </a:cxn>
                <a:cxn ang="0">
                  <a:pos x="57" y="4"/>
                </a:cxn>
                <a:cxn ang="0">
                  <a:pos x="58" y="11"/>
                </a:cxn>
                <a:cxn ang="0">
                  <a:pos x="59" y="29"/>
                </a:cxn>
                <a:cxn ang="0">
                  <a:pos x="61" y="64"/>
                </a:cxn>
                <a:cxn ang="0">
                  <a:pos x="63" y="93"/>
                </a:cxn>
                <a:cxn ang="0">
                  <a:pos x="64" y="107"/>
                </a:cxn>
                <a:cxn ang="0">
                  <a:pos x="65" y="113"/>
                </a:cxn>
                <a:cxn ang="0">
                  <a:pos x="66" y="115"/>
                </a:cxn>
                <a:cxn ang="0">
                  <a:pos x="67" y="115"/>
                </a:cxn>
                <a:cxn ang="0">
                  <a:pos x="68" y="112"/>
                </a:cxn>
                <a:cxn ang="0">
                  <a:pos x="68" y="106"/>
                </a:cxn>
                <a:cxn ang="0">
                  <a:pos x="70" y="92"/>
                </a:cxn>
                <a:cxn ang="0">
                  <a:pos x="72" y="50"/>
                </a:cxn>
                <a:cxn ang="0">
                  <a:pos x="74" y="23"/>
                </a:cxn>
                <a:cxn ang="0">
                  <a:pos x="75" y="8"/>
                </a:cxn>
                <a:cxn ang="0">
                  <a:pos x="76" y="2"/>
                </a:cxn>
              </a:cxnLst>
              <a:rect l="0" t="0" r="r" b="b"/>
              <a:pathLst>
                <a:path w="76" h="116">
                  <a:moveTo>
                    <a:pt x="0" y="114"/>
                  </a:moveTo>
                  <a:lnTo>
                    <a:pt x="0" y="114"/>
                  </a:lnTo>
                  <a:lnTo>
                    <a:pt x="0" y="114"/>
                  </a:lnTo>
                  <a:lnTo>
                    <a:pt x="0" y="115"/>
                  </a:lnTo>
                  <a:lnTo>
                    <a:pt x="1" y="115"/>
                  </a:lnTo>
                  <a:lnTo>
                    <a:pt x="1" y="115"/>
                  </a:lnTo>
                  <a:lnTo>
                    <a:pt x="1" y="115"/>
                  </a:lnTo>
                  <a:lnTo>
                    <a:pt x="1" y="115"/>
                  </a:lnTo>
                  <a:lnTo>
                    <a:pt x="1" y="116"/>
                  </a:lnTo>
                  <a:lnTo>
                    <a:pt x="1" y="116"/>
                  </a:lnTo>
                  <a:lnTo>
                    <a:pt x="1" y="116"/>
                  </a:lnTo>
                  <a:lnTo>
                    <a:pt x="1" y="116"/>
                  </a:lnTo>
                  <a:lnTo>
                    <a:pt x="1" y="115"/>
                  </a:lnTo>
                  <a:lnTo>
                    <a:pt x="1" y="115"/>
                  </a:lnTo>
                  <a:lnTo>
                    <a:pt x="1" y="115"/>
                  </a:lnTo>
                  <a:lnTo>
                    <a:pt x="2" y="115"/>
                  </a:lnTo>
                  <a:lnTo>
                    <a:pt x="2" y="115"/>
                  </a:lnTo>
                  <a:lnTo>
                    <a:pt x="2" y="114"/>
                  </a:lnTo>
                  <a:lnTo>
                    <a:pt x="2" y="114"/>
                  </a:lnTo>
                  <a:lnTo>
                    <a:pt x="2" y="114"/>
                  </a:lnTo>
                  <a:lnTo>
                    <a:pt x="2" y="113"/>
                  </a:lnTo>
                  <a:lnTo>
                    <a:pt x="2" y="113"/>
                  </a:lnTo>
                  <a:lnTo>
                    <a:pt x="2" y="112"/>
                  </a:lnTo>
                  <a:lnTo>
                    <a:pt x="2" y="112"/>
                  </a:lnTo>
                  <a:lnTo>
                    <a:pt x="2" y="111"/>
                  </a:lnTo>
                  <a:lnTo>
                    <a:pt x="3" y="110"/>
                  </a:lnTo>
                  <a:lnTo>
                    <a:pt x="3" y="109"/>
                  </a:lnTo>
                  <a:lnTo>
                    <a:pt x="3" y="108"/>
                  </a:lnTo>
                  <a:lnTo>
                    <a:pt x="3" y="107"/>
                  </a:lnTo>
                  <a:lnTo>
                    <a:pt x="3" y="106"/>
                  </a:lnTo>
                  <a:lnTo>
                    <a:pt x="3" y="105"/>
                  </a:lnTo>
                  <a:lnTo>
                    <a:pt x="3" y="103"/>
                  </a:lnTo>
                  <a:lnTo>
                    <a:pt x="3" y="102"/>
                  </a:lnTo>
                  <a:lnTo>
                    <a:pt x="3" y="102"/>
                  </a:lnTo>
                  <a:lnTo>
                    <a:pt x="4" y="99"/>
                  </a:lnTo>
                  <a:lnTo>
                    <a:pt x="4" y="95"/>
                  </a:lnTo>
                  <a:lnTo>
                    <a:pt x="4" y="94"/>
                  </a:lnTo>
                  <a:lnTo>
                    <a:pt x="4" y="92"/>
                  </a:lnTo>
                  <a:lnTo>
                    <a:pt x="5" y="90"/>
                  </a:lnTo>
                  <a:lnTo>
                    <a:pt x="5" y="85"/>
                  </a:lnTo>
                  <a:lnTo>
                    <a:pt x="6" y="73"/>
                  </a:lnTo>
                  <a:lnTo>
                    <a:pt x="7" y="49"/>
                  </a:lnTo>
                  <a:lnTo>
                    <a:pt x="7" y="47"/>
                  </a:lnTo>
                  <a:lnTo>
                    <a:pt x="7" y="46"/>
                  </a:lnTo>
                  <a:lnTo>
                    <a:pt x="7" y="43"/>
                  </a:lnTo>
                  <a:lnTo>
                    <a:pt x="8" y="38"/>
                  </a:lnTo>
                  <a:lnTo>
                    <a:pt x="8" y="36"/>
                  </a:lnTo>
                  <a:lnTo>
                    <a:pt x="8" y="35"/>
                  </a:lnTo>
                  <a:lnTo>
                    <a:pt x="8" y="32"/>
                  </a:lnTo>
                  <a:lnTo>
                    <a:pt x="9" y="27"/>
                  </a:lnTo>
                  <a:lnTo>
                    <a:pt x="9" y="26"/>
                  </a:lnTo>
                  <a:lnTo>
                    <a:pt x="9" y="25"/>
                  </a:lnTo>
                  <a:lnTo>
                    <a:pt x="9" y="22"/>
                  </a:lnTo>
                  <a:lnTo>
                    <a:pt x="9" y="18"/>
                  </a:lnTo>
                  <a:lnTo>
                    <a:pt x="9" y="17"/>
                  </a:lnTo>
                  <a:lnTo>
                    <a:pt x="9" y="16"/>
                  </a:lnTo>
                  <a:lnTo>
                    <a:pt x="9" y="14"/>
                  </a:lnTo>
                  <a:lnTo>
                    <a:pt x="10" y="10"/>
                  </a:lnTo>
                  <a:lnTo>
                    <a:pt x="10" y="10"/>
                  </a:lnTo>
                  <a:lnTo>
                    <a:pt x="10" y="9"/>
                  </a:lnTo>
                  <a:lnTo>
                    <a:pt x="10" y="7"/>
                  </a:lnTo>
                  <a:lnTo>
                    <a:pt x="10" y="7"/>
                  </a:lnTo>
                  <a:lnTo>
                    <a:pt x="10" y="6"/>
                  </a:lnTo>
                  <a:lnTo>
                    <a:pt x="11" y="5"/>
                  </a:lnTo>
                  <a:lnTo>
                    <a:pt x="11" y="4"/>
                  </a:lnTo>
                  <a:lnTo>
                    <a:pt x="11" y="4"/>
                  </a:lnTo>
                  <a:lnTo>
                    <a:pt x="11" y="3"/>
                  </a:lnTo>
                  <a:lnTo>
                    <a:pt x="11" y="3"/>
                  </a:lnTo>
                  <a:lnTo>
                    <a:pt x="11" y="2"/>
                  </a:lnTo>
                  <a:lnTo>
                    <a:pt x="11" y="2"/>
                  </a:lnTo>
                  <a:lnTo>
                    <a:pt x="11" y="1"/>
                  </a:lnTo>
                  <a:lnTo>
                    <a:pt x="11" y="1"/>
                  </a:lnTo>
                  <a:lnTo>
                    <a:pt x="11" y="1"/>
                  </a:lnTo>
                  <a:lnTo>
                    <a:pt x="11" y="0"/>
                  </a:lnTo>
                  <a:lnTo>
                    <a:pt x="11" y="0"/>
                  </a:lnTo>
                  <a:lnTo>
                    <a:pt x="12" y="0"/>
                  </a:lnTo>
                  <a:lnTo>
                    <a:pt x="12" y="0"/>
                  </a:lnTo>
                  <a:lnTo>
                    <a:pt x="12" y="0"/>
                  </a:lnTo>
                  <a:lnTo>
                    <a:pt x="12" y="0"/>
                  </a:lnTo>
                  <a:lnTo>
                    <a:pt x="12" y="0"/>
                  </a:lnTo>
                  <a:lnTo>
                    <a:pt x="12" y="0"/>
                  </a:lnTo>
                  <a:lnTo>
                    <a:pt x="12" y="0"/>
                  </a:lnTo>
                  <a:lnTo>
                    <a:pt x="12" y="0"/>
                  </a:lnTo>
                  <a:lnTo>
                    <a:pt x="12" y="0"/>
                  </a:lnTo>
                  <a:lnTo>
                    <a:pt x="12" y="0"/>
                  </a:lnTo>
                  <a:lnTo>
                    <a:pt x="13" y="0"/>
                  </a:lnTo>
                  <a:lnTo>
                    <a:pt x="13" y="0"/>
                  </a:lnTo>
                  <a:lnTo>
                    <a:pt x="13" y="0"/>
                  </a:lnTo>
                  <a:lnTo>
                    <a:pt x="13" y="1"/>
                  </a:lnTo>
                  <a:lnTo>
                    <a:pt x="13" y="1"/>
                  </a:lnTo>
                  <a:lnTo>
                    <a:pt x="13" y="2"/>
                  </a:lnTo>
                  <a:lnTo>
                    <a:pt x="13" y="2"/>
                  </a:lnTo>
                  <a:lnTo>
                    <a:pt x="13" y="2"/>
                  </a:lnTo>
                  <a:lnTo>
                    <a:pt x="13" y="3"/>
                  </a:lnTo>
                  <a:lnTo>
                    <a:pt x="13" y="4"/>
                  </a:lnTo>
                  <a:lnTo>
                    <a:pt x="13" y="5"/>
                  </a:lnTo>
                  <a:lnTo>
                    <a:pt x="14" y="5"/>
                  </a:lnTo>
                  <a:lnTo>
                    <a:pt x="14" y="7"/>
                  </a:lnTo>
                  <a:lnTo>
                    <a:pt x="14" y="8"/>
                  </a:lnTo>
                  <a:lnTo>
                    <a:pt x="14" y="8"/>
                  </a:lnTo>
                  <a:lnTo>
                    <a:pt x="14" y="10"/>
                  </a:lnTo>
                  <a:lnTo>
                    <a:pt x="14" y="11"/>
                  </a:lnTo>
                  <a:lnTo>
                    <a:pt x="14" y="12"/>
                  </a:lnTo>
                  <a:lnTo>
                    <a:pt x="15" y="14"/>
                  </a:lnTo>
                  <a:lnTo>
                    <a:pt x="15" y="18"/>
                  </a:lnTo>
                  <a:lnTo>
                    <a:pt x="15" y="20"/>
                  </a:lnTo>
                  <a:lnTo>
                    <a:pt x="15" y="21"/>
                  </a:lnTo>
                  <a:lnTo>
                    <a:pt x="15" y="23"/>
                  </a:lnTo>
                  <a:lnTo>
                    <a:pt x="16" y="28"/>
                  </a:lnTo>
                  <a:lnTo>
                    <a:pt x="16" y="30"/>
                  </a:lnTo>
                  <a:lnTo>
                    <a:pt x="16" y="31"/>
                  </a:lnTo>
                  <a:lnTo>
                    <a:pt x="16" y="34"/>
                  </a:lnTo>
                  <a:lnTo>
                    <a:pt x="16" y="40"/>
                  </a:lnTo>
                  <a:lnTo>
                    <a:pt x="17" y="52"/>
                  </a:lnTo>
                  <a:lnTo>
                    <a:pt x="19" y="77"/>
                  </a:lnTo>
                  <a:lnTo>
                    <a:pt x="19" y="78"/>
                  </a:lnTo>
                  <a:lnTo>
                    <a:pt x="19" y="80"/>
                  </a:lnTo>
                  <a:lnTo>
                    <a:pt x="19" y="82"/>
                  </a:lnTo>
                  <a:lnTo>
                    <a:pt x="19" y="88"/>
                  </a:lnTo>
                  <a:lnTo>
                    <a:pt x="19" y="89"/>
                  </a:lnTo>
                  <a:lnTo>
                    <a:pt x="20" y="90"/>
                  </a:lnTo>
                  <a:lnTo>
                    <a:pt x="20" y="92"/>
                  </a:lnTo>
                  <a:lnTo>
                    <a:pt x="20" y="97"/>
                  </a:lnTo>
                  <a:lnTo>
                    <a:pt x="20" y="98"/>
                  </a:lnTo>
                  <a:lnTo>
                    <a:pt x="20" y="99"/>
                  </a:lnTo>
                  <a:lnTo>
                    <a:pt x="20" y="101"/>
                  </a:lnTo>
                  <a:lnTo>
                    <a:pt x="21" y="102"/>
                  </a:lnTo>
                  <a:lnTo>
                    <a:pt x="21" y="103"/>
                  </a:lnTo>
                  <a:lnTo>
                    <a:pt x="21" y="105"/>
                  </a:lnTo>
                  <a:lnTo>
                    <a:pt x="21" y="106"/>
                  </a:lnTo>
                  <a:lnTo>
                    <a:pt x="21" y="106"/>
                  </a:lnTo>
                  <a:lnTo>
                    <a:pt x="21" y="108"/>
                  </a:lnTo>
                  <a:lnTo>
                    <a:pt x="21" y="108"/>
                  </a:lnTo>
                  <a:lnTo>
                    <a:pt x="21" y="109"/>
                  </a:lnTo>
                  <a:lnTo>
                    <a:pt x="21" y="110"/>
                  </a:lnTo>
                  <a:lnTo>
                    <a:pt x="22" y="111"/>
                  </a:lnTo>
                  <a:lnTo>
                    <a:pt x="22" y="112"/>
                  </a:lnTo>
                  <a:lnTo>
                    <a:pt x="22" y="112"/>
                  </a:lnTo>
                  <a:lnTo>
                    <a:pt x="22" y="113"/>
                  </a:lnTo>
                  <a:lnTo>
                    <a:pt x="22" y="113"/>
                  </a:lnTo>
                  <a:lnTo>
                    <a:pt x="22" y="114"/>
                  </a:lnTo>
                  <a:lnTo>
                    <a:pt x="22" y="114"/>
                  </a:lnTo>
                  <a:lnTo>
                    <a:pt x="22" y="114"/>
                  </a:lnTo>
                  <a:lnTo>
                    <a:pt x="22" y="114"/>
                  </a:lnTo>
                  <a:lnTo>
                    <a:pt x="22" y="115"/>
                  </a:lnTo>
                  <a:lnTo>
                    <a:pt x="23" y="115"/>
                  </a:lnTo>
                  <a:lnTo>
                    <a:pt x="23" y="115"/>
                  </a:lnTo>
                  <a:lnTo>
                    <a:pt x="23" y="115"/>
                  </a:lnTo>
                  <a:lnTo>
                    <a:pt x="23" y="115"/>
                  </a:lnTo>
                  <a:lnTo>
                    <a:pt x="23" y="116"/>
                  </a:lnTo>
                  <a:lnTo>
                    <a:pt x="23" y="116"/>
                  </a:lnTo>
                  <a:lnTo>
                    <a:pt x="23" y="116"/>
                  </a:lnTo>
                  <a:lnTo>
                    <a:pt x="23" y="116"/>
                  </a:lnTo>
                  <a:lnTo>
                    <a:pt x="23" y="115"/>
                  </a:lnTo>
                  <a:lnTo>
                    <a:pt x="23" y="115"/>
                  </a:lnTo>
                  <a:lnTo>
                    <a:pt x="23" y="115"/>
                  </a:lnTo>
                  <a:lnTo>
                    <a:pt x="23" y="115"/>
                  </a:lnTo>
                  <a:lnTo>
                    <a:pt x="23" y="115"/>
                  </a:lnTo>
                  <a:lnTo>
                    <a:pt x="24" y="114"/>
                  </a:lnTo>
                  <a:lnTo>
                    <a:pt x="24" y="114"/>
                  </a:lnTo>
                  <a:lnTo>
                    <a:pt x="24" y="114"/>
                  </a:lnTo>
                  <a:lnTo>
                    <a:pt x="24" y="114"/>
                  </a:lnTo>
                  <a:lnTo>
                    <a:pt x="24" y="113"/>
                  </a:lnTo>
                  <a:lnTo>
                    <a:pt x="24" y="113"/>
                  </a:lnTo>
                  <a:lnTo>
                    <a:pt x="24" y="112"/>
                  </a:lnTo>
                  <a:lnTo>
                    <a:pt x="24" y="111"/>
                  </a:lnTo>
                  <a:lnTo>
                    <a:pt x="24" y="111"/>
                  </a:lnTo>
                  <a:lnTo>
                    <a:pt x="25" y="110"/>
                  </a:lnTo>
                  <a:lnTo>
                    <a:pt x="25" y="109"/>
                  </a:lnTo>
                  <a:lnTo>
                    <a:pt x="25" y="108"/>
                  </a:lnTo>
                  <a:lnTo>
                    <a:pt x="25" y="107"/>
                  </a:lnTo>
                  <a:lnTo>
                    <a:pt x="25" y="106"/>
                  </a:lnTo>
                  <a:lnTo>
                    <a:pt x="25" y="105"/>
                  </a:lnTo>
                  <a:lnTo>
                    <a:pt x="25" y="104"/>
                  </a:lnTo>
                  <a:lnTo>
                    <a:pt x="25" y="102"/>
                  </a:lnTo>
                  <a:lnTo>
                    <a:pt x="26" y="98"/>
                  </a:lnTo>
                  <a:lnTo>
                    <a:pt x="26" y="97"/>
                  </a:lnTo>
                  <a:lnTo>
                    <a:pt x="26" y="96"/>
                  </a:lnTo>
                  <a:lnTo>
                    <a:pt x="26" y="94"/>
                  </a:lnTo>
                  <a:lnTo>
                    <a:pt x="26" y="90"/>
                  </a:lnTo>
                  <a:lnTo>
                    <a:pt x="27" y="79"/>
                  </a:lnTo>
                  <a:lnTo>
                    <a:pt x="27" y="78"/>
                  </a:lnTo>
                  <a:lnTo>
                    <a:pt x="27" y="77"/>
                  </a:lnTo>
                  <a:lnTo>
                    <a:pt x="27" y="74"/>
                  </a:lnTo>
                  <a:lnTo>
                    <a:pt x="28" y="68"/>
                  </a:lnTo>
                  <a:lnTo>
                    <a:pt x="29" y="57"/>
                  </a:lnTo>
                  <a:lnTo>
                    <a:pt x="29" y="55"/>
                  </a:lnTo>
                  <a:lnTo>
                    <a:pt x="29" y="54"/>
                  </a:lnTo>
                  <a:lnTo>
                    <a:pt x="29" y="51"/>
                  </a:lnTo>
                  <a:lnTo>
                    <a:pt x="29" y="45"/>
                  </a:lnTo>
                  <a:lnTo>
                    <a:pt x="30" y="34"/>
                  </a:lnTo>
                  <a:lnTo>
                    <a:pt x="30" y="33"/>
                  </a:lnTo>
                  <a:lnTo>
                    <a:pt x="30" y="32"/>
                  </a:lnTo>
                  <a:lnTo>
                    <a:pt x="30" y="29"/>
                  </a:lnTo>
                  <a:lnTo>
                    <a:pt x="31" y="24"/>
                  </a:lnTo>
                  <a:lnTo>
                    <a:pt x="31" y="22"/>
                  </a:lnTo>
                  <a:lnTo>
                    <a:pt x="31" y="21"/>
                  </a:lnTo>
                  <a:lnTo>
                    <a:pt x="31" y="19"/>
                  </a:lnTo>
                  <a:lnTo>
                    <a:pt x="31" y="14"/>
                  </a:lnTo>
                  <a:lnTo>
                    <a:pt x="31" y="13"/>
                  </a:lnTo>
                  <a:lnTo>
                    <a:pt x="31" y="12"/>
                  </a:lnTo>
                  <a:lnTo>
                    <a:pt x="32" y="10"/>
                  </a:lnTo>
                  <a:lnTo>
                    <a:pt x="32" y="9"/>
                  </a:lnTo>
                  <a:lnTo>
                    <a:pt x="32" y="9"/>
                  </a:lnTo>
                  <a:lnTo>
                    <a:pt x="32" y="7"/>
                  </a:lnTo>
                  <a:lnTo>
                    <a:pt x="32" y="6"/>
                  </a:lnTo>
                  <a:lnTo>
                    <a:pt x="32" y="6"/>
                  </a:lnTo>
                  <a:lnTo>
                    <a:pt x="32" y="5"/>
                  </a:lnTo>
                  <a:lnTo>
                    <a:pt x="33" y="4"/>
                  </a:lnTo>
                  <a:lnTo>
                    <a:pt x="33" y="4"/>
                  </a:lnTo>
                  <a:lnTo>
                    <a:pt x="33" y="3"/>
                  </a:lnTo>
                  <a:lnTo>
                    <a:pt x="33" y="3"/>
                  </a:lnTo>
                  <a:lnTo>
                    <a:pt x="33" y="2"/>
                  </a:lnTo>
                  <a:lnTo>
                    <a:pt x="33" y="2"/>
                  </a:lnTo>
                  <a:lnTo>
                    <a:pt x="33" y="1"/>
                  </a:lnTo>
                  <a:lnTo>
                    <a:pt x="33" y="1"/>
                  </a:lnTo>
                  <a:lnTo>
                    <a:pt x="33" y="1"/>
                  </a:lnTo>
                  <a:lnTo>
                    <a:pt x="33" y="0"/>
                  </a:lnTo>
                  <a:lnTo>
                    <a:pt x="33" y="0"/>
                  </a:lnTo>
                  <a:lnTo>
                    <a:pt x="33" y="0"/>
                  </a:lnTo>
                  <a:lnTo>
                    <a:pt x="34" y="0"/>
                  </a:lnTo>
                  <a:lnTo>
                    <a:pt x="34" y="0"/>
                  </a:lnTo>
                  <a:lnTo>
                    <a:pt x="34" y="0"/>
                  </a:lnTo>
                  <a:lnTo>
                    <a:pt x="34" y="0"/>
                  </a:lnTo>
                  <a:lnTo>
                    <a:pt x="34" y="0"/>
                  </a:lnTo>
                  <a:lnTo>
                    <a:pt x="34" y="0"/>
                  </a:lnTo>
                  <a:lnTo>
                    <a:pt x="34" y="0"/>
                  </a:lnTo>
                  <a:lnTo>
                    <a:pt x="34" y="0"/>
                  </a:lnTo>
                  <a:lnTo>
                    <a:pt x="34" y="0"/>
                  </a:lnTo>
                  <a:lnTo>
                    <a:pt x="34" y="0"/>
                  </a:lnTo>
                  <a:lnTo>
                    <a:pt x="35" y="1"/>
                  </a:lnTo>
                  <a:lnTo>
                    <a:pt x="35" y="1"/>
                  </a:lnTo>
                  <a:lnTo>
                    <a:pt x="35" y="1"/>
                  </a:lnTo>
                  <a:lnTo>
                    <a:pt x="35" y="2"/>
                  </a:lnTo>
                  <a:lnTo>
                    <a:pt x="35" y="2"/>
                  </a:lnTo>
                  <a:lnTo>
                    <a:pt x="35" y="3"/>
                  </a:lnTo>
                  <a:lnTo>
                    <a:pt x="35" y="4"/>
                  </a:lnTo>
                  <a:lnTo>
                    <a:pt x="35" y="4"/>
                  </a:lnTo>
                  <a:lnTo>
                    <a:pt x="35" y="6"/>
                  </a:lnTo>
                  <a:lnTo>
                    <a:pt x="36" y="6"/>
                  </a:lnTo>
                  <a:lnTo>
                    <a:pt x="36" y="7"/>
                  </a:lnTo>
                  <a:lnTo>
                    <a:pt x="36" y="9"/>
                  </a:lnTo>
                  <a:lnTo>
                    <a:pt x="36" y="10"/>
                  </a:lnTo>
                  <a:lnTo>
                    <a:pt x="36" y="11"/>
                  </a:lnTo>
                  <a:lnTo>
                    <a:pt x="36" y="12"/>
                  </a:lnTo>
                  <a:lnTo>
                    <a:pt x="37" y="16"/>
                  </a:lnTo>
                  <a:lnTo>
                    <a:pt x="37" y="17"/>
                  </a:lnTo>
                  <a:lnTo>
                    <a:pt x="37" y="18"/>
                  </a:lnTo>
                  <a:lnTo>
                    <a:pt x="37" y="21"/>
                  </a:lnTo>
                  <a:lnTo>
                    <a:pt x="37" y="25"/>
                  </a:lnTo>
                  <a:lnTo>
                    <a:pt x="37" y="26"/>
                  </a:lnTo>
                  <a:lnTo>
                    <a:pt x="37" y="28"/>
                  </a:lnTo>
                  <a:lnTo>
                    <a:pt x="38" y="30"/>
                  </a:lnTo>
                  <a:lnTo>
                    <a:pt x="38" y="36"/>
                  </a:lnTo>
                  <a:lnTo>
                    <a:pt x="39" y="47"/>
                  </a:lnTo>
                  <a:lnTo>
                    <a:pt x="39" y="48"/>
                  </a:lnTo>
                  <a:lnTo>
                    <a:pt x="39" y="50"/>
                  </a:lnTo>
                  <a:lnTo>
                    <a:pt x="39" y="53"/>
                  </a:lnTo>
                  <a:lnTo>
                    <a:pt x="40" y="58"/>
                  </a:lnTo>
                  <a:lnTo>
                    <a:pt x="40" y="70"/>
                  </a:lnTo>
                  <a:lnTo>
                    <a:pt x="40" y="72"/>
                  </a:lnTo>
                  <a:lnTo>
                    <a:pt x="40" y="73"/>
                  </a:lnTo>
                  <a:lnTo>
                    <a:pt x="40" y="76"/>
                  </a:lnTo>
                  <a:lnTo>
                    <a:pt x="41" y="81"/>
                  </a:lnTo>
                  <a:lnTo>
                    <a:pt x="42" y="92"/>
                  </a:lnTo>
                  <a:lnTo>
                    <a:pt x="42" y="93"/>
                  </a:lnTo>
                  <a:lnTo>
                    <a:pt x="42" y="94"/>
                  </a:lnTo>
                  <a:lnTo>
                    <a:pt x="42" y="96"/>
                  </a:lnTo>
                  <a:lnTo>
                    <a:pt x="42" y="98"/>
                  </a:lnTo>
                  <a:lnTo>
                    <a:pt x="42" y="99"/>
                  </a:lnTo>
                  <a:lnTo>
                    <a:pt x="42" y="101"/>
                  </a:lnTo>
                  <a:lnTo>
                    <a:pt x="42" y="102"/>
                  </a:lnTo>
                  <a:lnTo>
                    <a:pt x="42" y="103"/>
                  </a:lnTo>
                  <a:lnTo>
                    <a:pt x="43" y="105"/>
                  </a:lnTo>
                  <a:lnTo>
                    <a:pt x="43" y="106"/>
                  </a:lnTo>
                  <a:lnTo>
                    <a:pt x="43" y="107"/>
                  </a:lnTo>
                  <a:lnTo>
                    <a:pt x="43" y="108"/>
                  </a:lnTo>
                  <a:lnTo>
                    <a:pt x="43" y="109"/>
                  </a:lnTo>
                  <a:lnTo>
                    <a:pt x="43" y="110"/>
                  </a:lnTo>
                  <a:lnTo>
                    <a:pt x="43" y="110"/>
                  </a:lnTo>
                  <a:lnTo>
                    <a:pt x="44" y="111"/>
                  </a:lnTo>
                  <a:lnTo>
                    <a:pt x="44" y="112"/>
                  </a:lnTo>
                  <a:lnTo>
                    <a:pt x="44" y="112"/>
                  </a:lnTo>
                  <a:lnTo>
                    <a:pt x="44" y="113"/>
                  </a:lnTo>
                  <a:lnTo>
                    <a:pt x="44" y="113"/>
                  </a:lnTo>
                  <a:lnTo>
                    <a:pt x="44" y="114"/>
                  </a:lnTo>
                  <a:lnTo>
                    <a:pt x="44" y="114"/>
                  </a:lnTo>
                  <a:lnTo>
                    <a:pt x="44" y="114"/>
                  </a:lnTo>
                  <a:lnTo>
                    <a:pt x="44" y="115"/>
                  </a:lnTo>
                  <a:lnTo>
                    <a:pt x="44" y="115"/>
                  </a:lnTo>
                  <a:lnTo>
                    <a:pt x="44" y="115"/>
                  </a:lnTo>
                  <a:lnTo>
                    <a:pt x="44" y="115"/>
                  </a:lnTo>
                  <a:lnTo>
                    <a:pt x="45" y="115"/>
                  </a:lnTo>
                  <a:lnTo>
                    <a:pt x="45" y="116"/>
                  </a:lnTo>
                  <a:lnTo>
                    <a:pt x="45" y="116"/>
                  </a:lnTo>
                  <a:lnTo>
                    <a:pt x="45" y="116"/>
                  </a:lnTo>
                  <a:lnTo>
                    <a:pt x="45" y="116"/>
                  </a:lnTo>
                  <a:lnTo>
                    <a:pt x="45" y="115"/>
                  </a:lnTo>
                  <a:lnTo>
                    <a:pt x="45" y="115"/>
                  </a:lnTo>
                  <a:lnTo>
                    <a:pt x="45" y="115"/>
                  </a:lnTo>
                  <a:lnTo>
                    <a:pt x="45" y="115"/>
                  </a:lnTo>
                  <a:lnTo>
                    <a:pt x="45" y="115"/>
                  </a:lnTo>
                  <a:lnTo>
                    <a:pt x="46" y="114"/>
                  </a:lnTo>
                  <a:lnTo>
                    <a:pt x="46" y="114"/>
                  </a:lnTo>
                  <a:lnTo>
                    <a:pt x="46" y="114"/>
                  </a:lnTo>
                  <a:lnTo>
                    <a:pt x="46" y="113"/>
                  </a:lnTo>
                  <a:lnTo>
                    <a:pt x="46" y="113"/>
                  </a:lnTo>
                  <a:lnTo>
                    <a:pt x="46" y="112"/>
                  </a:lnTo>
                  <a:lnTo>
                    <a:pt x="46" y="111"/>
                  </a:lnTo>
                  <a:lnTo>
                    <a:pt x="46" y="110"/>
                  </a:lnTo>
                  <a:lnTo>
                    <a:pt x="46" y="109"/>
                  </a:lnTo>
                  <a:lnTo>
                    <a:pt x="47" y="108"/>
                  </a:lnTo>
                  <a:lnTo>
                    <a:pt x="47" y="107"/>
                  </a:lnTo>
                  <a:lnTo>
                    <a:pt x="47" y="106"/>
                  </a:lnTo>
                  <a:lnTo>
                    <a:pt x="47" y="105"/>
                  </a:lnTo>
                  <a:lnTo>
                    <a:pt x="47" y="104"/>
                  </a:lnTo>
                  <a:lnTo>
                    <a:pt x="47" y="102"/>
                  </a:lnTo>
                  <a:lnTo>
                    <a:pt x="48" y="97"/>
                  </a:lnTo>
                  <a:lnTo>
                    <a:pt x="48" y="96"/>
                  </a:lnTo>
                  <a:lnTo>
                    <a:pt x="48" y="95"/>
                  </a:lnTo>
                  <a:lnTo>
                    <a:pt x="48" y="92"/>
                  </a:lnTo>
                  <a:lnTo>
                    <a:pt x="48" y="87"/>
                  </a:lnTo>
                  <a:lnTo>
                    <a:pt x="49" y="76"/>
                  </a:lnTo>
                  <a:lnTo>
                    <a:pt x="51" y="51"/>
                  </a:lnTo>
                  <a:lnTo>
                    <a:pt x="51" y="50"/>
                  </a:lnTo>
                  <a:lnTo>
                    <a:pt x="51" y="48"/>
                  </a:lnTo>
                  <a:lnTo>
                    <a:pt x="51" y="45"/>
                  </a:lnTo>
                  <a:lnTo>
                    <a:pt x="51" y="39"/>
                  </a:lnTo>
                  <a:lnTo>
                    <a:pt x="51" y="38"/>
                  </a:lnTo>
                  <a:lnTo>
                    <a:pt x="52" y="36"/>
                  </a:lnTo>
                  <a:lnTo>
                    <a:pt x="52" y="33"/>
                  </a:lnTo>
                  <a:lnTo>
                    <a:pt x="52" y="28"/>
                  </a:lnTo>
                  <a:lnTo>
                    <a:pt x="52" y="26"/>
                  </a:lnTo>
                  <a:lnTo>
                    <a:pt x="52" y="25"/>
                  </a:lnTo>
                  <a:lnTo>
                    <a:pt x="52" y="22"/>
                  </a:lnTo>
                  <a:lnTo>
                    <a:pt x="53" y="18"/>
                  </a:lnTo>
                  <a:lnTo>
                    <a:pt x="53" y="16"/>
                  </a:lnTo>
                  <a:lnTo>
                    <a:pt x="53" y="15"/>
                  </a:lnTo>
                  <a:lnTo>
                    <a:pt x="53" y="13"/>
                  </a:lnTo>
                  <a:lnTo>
                    <a:pt x="54" y="10"/>
                  </a:lnTo>
                  <a:lnTo>
                    <a:pt x="54" y="9"/>
                  </a:lnTo>
                  <a:lnTo>
                    <a:pt x="54" y="8"/>
                  </a:lnTo>
                  <a:lnTo>
                    <a:pt x="54" y="6"/>
                  </a:lnTo>
                  <a:lnTo>
                    <a:pt x="54" y="6"/>
                  </a:lnTo>
                  <a:lnTo>
                    <a:pt x="54" y="5"/>
                  </a:lnTo>
                  <a:lnTo>
                    <a:pt x="54" y="4"/>
                  </a:lnTo>
                  <a:lnTo>
                    <a:pt x="54" y="4"/>
                  </a:lnTo>
                  <a:lnTo>
                    <a:pt x="54" y="3"/>
                  </a:lnTo>
                  <a:lnTo>
                    <a:pt x="54" y="2"/>
                  </a:lnTo>
                  <a:lnTo>
                    <a:pt x="55" y="2"/>
                  </a:lnTo>
                  <a:lnTo>
                    <a:pt x="55" y="2"/>
                  </a:lnTo>
                  <a:lnTo>
                    <a:pt x="55" y="1"/>
                  </a:lnTo>
                  <a:lnTo>
                    <a:pt x="55" y="1"/>
                  </a:lnTo>
                  <a:lnTo>
                    <a:pt x="55" y="1"/>
                  </a:lnTo>
                  <a:lnTo>
                    <a:pt x="55" y="0"/>
                  </a:lnTo>
                  <a:lnTo>
                    <a:pt x="55" y="0"/>
                  </a:lnTo>
                  <a:lnTo>
                    <a:pt x="55" y="0"/>
                  </a:lnTo>
                  <a:lnTo>
                    <a:pt x="55" y="0"/>
                  </a:lnTo>
                  <a:lnTo>
                    <a:pt x="55" y="0"/>
                  </a:lnTo>
                  <a:lnTo>
                    <a:pt x="56" y="0"/>
                  </a:lnTo>
                  <a:lnTo>
                    <a:pt x="56" y="0"/>
                  </a:lnTo>
                  <a:lnTo>
                    <a:pt x="56" y="0"/>
                  </a:lnTo>
                  <a:lnTo>
                    <a:pt x="56" y="0"/>
                  </a:lnTo>
                  <a:lnTo>
                    <a:pt x="56" y="0"/>
                  </a:lnTo>
                  <a:lnTo>
                    <a:pt x="56" y="0"/>
                  </a:lnTo>
                  <a:lnTo>
                    <a:pt x="56" y="0"/>
                  </a:lnTo>
                  <a:lnTo>
                    <a:pt x="56" y="0"/>
                  </a:lnTo>
                  <a:lnTo>
                    <a:pt x="56" y="0"/>
                  </a:lnTo>
                  <a:lnTo>
                    <a:pt x="56" y="1"/>
                  </a:lnTo>
                  <a:lnTo>
                    <a:pt x="56" y="1"/>
                  </a:lnTo>
                  <a:lnTo>
                    <a:pt x="56" y="1"/>
                  </a:lnTo>
                  <a:lnTo>
                    <a:pt x="56" y="2"/>
                  </a:lnTo>
                  <a:lnTo>
                    <a:pt x="57" y="2"/>
                  </a:lnTo>
                  <a:lnTo>
                    <a:pt x="57" y="2"/>
                  </a:lnTo>
                  <a:lnTo>
                    <a:pt x="57" y="3"/>
                  </a:lnTo>
                  <a:lnTo>
                    <a:pt x="57" y="4"/>
                  </a:lnTo>
                  <a:lnTo>
                    <a:pt x="57" y="5"/>
                  </a:lnTo>
                  <a:lnTo>
                    <a:pt x="57" y="5"/>
                  </a:lnTo>
                  <a:lnTo>
                    <a:pt x="57" y="6"/>
                  </a:lnTo>
                  <a:lnTo>
                    <a:pt x="57" y="7"/>
                  </a:lnTo>
                  <a:lnTo>
                    <a:pt x="58" y="8"/>
                  </a:lnTo>
                  <a:lnTo>
                    <a:pt x="58" y="9"/>
                  </a:lnTo>
                  <a:lnTo>
                    <a:pt x="58" y="10"/>
                  </a:lnTo>
                  <a:lnTo>
                    <a:pt x="58" y="11"/>
                  </a:lnTo>
                  <a:lnTo>
                    <a:pt x="58" y="12"/>
                  </a:lnTo>
                  <a:lnTo>
                    <a:pt x="58" y="14"/>
                  </a:lnTo>
                  <a:lnTo>
                    <a:pt x="58" y="18"/>
                  </a:lnTo>
                  <a:lnTo>
                    <a:pt x="58" y="19"/>
                  </a:lnTo>
                  <a:lnTo>
                    <a:pt x="59" y="20"/>
                  </a:lnTo>
                  <a:lnTo>
                    <a:pt x="59" y="23"/>
                  </a:lnTo>
                  <a:lnTo>
                    <a:pt x="59" y="28"/>
                  </a:lnTo>
                  <a:lnTo>
                    <a:pt x="59" y="29"/>
                  </a:lnTo>
                  <a:lnTo>
                    <a:pt x="59" y="30"/>
                  </a:lnTo>
                  <a:lnTo>
                    <a:pt x="60" y="33"/>
                  </a:lnTo>
                  <a:lnTo>
                    <a:pt x="60" y="39"/>
                  </a:lnTo>
                  <a:lnTo>
                    <a:pt x="61" y="52"/>
                  </a:lnTo>
                  <a:lnTo>
                    <a:pt x="61" y="53"/>
                  </a:lnTo>
                  <a:lnTo>
                    <a:pt x="61" y="55"/>
                  </a:lnTo>
                  <a:lnTo>
                    <a:pt x="61" y="58"/>
                  </a:lnTo>
                  <a:lnTo>
                    <a:pt x="61" y="64"/>
                  </a:lnTo>
                  <a:lnTo>
                    <a:pt x="62" y="77"/>
                  </a:lnTo>
                  <a:lnTo>
                    <a:pt x="62" y="78"/>
                  </a:lnTo>
                  <a:lnTo>
                    <a:pt x="62" y="80"/>
                  </a:lnTo>
                  <a:lnTo>
                    <a:pt x="62" y="83"/>
                  </a:lnTo>
                  <a:lnTo>
                    <a:pt x="63" y="88"/>
                  </a:lnTo>
                  <a:lnTo>
                    <a:pt x="63" y="90"/>
                  </a:lnTo>
                  <a:lnTo>
                    <a:pt x="63" y="91"/>
                  </a:lnTo>
                  <a:lnTo>
                    <a:pt x="63" y="93"/>
                  </a:lnTo>
                  <a:lnTo>
                    <a:pt x="64" y="98"/>
                  </a:lnTo>
                  <a:lnTo>
                    <a:pt x="64" y="99"/>
                  </a:lnTo>
                  <a:lnTo>
                    <a:pt x="64" y="100"/>
                  </a:lnTo>
                  <a:lnTo>
                    <a:pt x="64" y="102"/>
                  </a:lnTo>
                  <a:lnTo>
                    <a:pt x="64" y="104"/>
                  </a:lnTo>
                  <a:lnTo>
                    <a:pt x="64" y="104"/>
                  </a:lnTo>
                  <a:lnTo>
                    <a:pt x="64" y="106"/>
                  </a:lnTo>
                  <a:lnTo>
                    <a:pt x="64" y="107"/>
                  </a:lnTo>
                  <a:lnTo>
                    <a:pt x="65" y="108"/>
                  </a:lnTo>
                  <a:lnTo>
                    <a:pt x="65" y="109"/>
                  </a:lnTo>
                  <a:lnTo>
                    <a:pt x="65" y="110"/>
                  </a:lnTo>
                  <a:lnTo>
                    <a:pt x="65" y="111"/>
                  </a:lnTo>
                  <a:lnTo>
                    <a:pt x="65" y="112"/>
                  </a:lnTo>
                  <a:lnTo>
                    <a:pt x="65" y="112"/>
                  </a:lnTo>
                  <a:lnTo>
                    <a:pt x="65" y="113"/>
                  </a:lnTo>
                  <a:lnTo>
                    <a:pt x="65" y="113"/>
                  </a:lnTo>
                  <a:lnTo>
                    <a:pt x="66" y="114"/>
                  </a:lnTo>
                  <a:lnTo>
                    <a:pt x="66" y="114"/>
                  </a:lnTo>
                  <a:lnTo>
                    <a:pt x="66" y="114"/>
                  </a:lnTo>
                  <a:lnTo>
                    <a:pt x="66" y="115"/>
                  </a:lnTo>
                  <a:lnTo>
                    <a:pt x="66" y="115"/>
                  </a:lnTo>
                  <a:lnTo>
                    <a:pt x="66" y="115"/>
                  </a:lnTo>
                  <a:lnTo>
                    <a:pt x="66" y="115"/>
                  </a:lnTo>
                  <a:lnTo>
                    <a:pt x="66" y="115"/>
                  </a:lnTo>
                  <a:lnTo>
                    <a:pt x="66" y="116"/>
                  </a:lnTo>
                  <a:lnTo>
                    <a:pt x="66" y="116"/>
                  </a:lnTo>
                  <a:lnTo>
                    <a:pt x="66" y="116"/>
                  </a:lnTo>
                  <a:lnTo>
                    <a:pt x="66" y="116"/>
                  </a:lnTo>
                  <a:lnTo>
                    <a:pt x="67" y="116"/>
                  </a:lnTo>
                  <a:lnTo>
                    <a:pt x="67" y="115"/>
                  </a:lnTo>
                  <a:lnTo>
                    <a:pt x="67" y="115"/>
                  </a:lnTo>
                  <a:lnTo>
                    <a:pt x="67" y="115"/>
                  </a:lnTo>
                  <a:lnTo>
                    <a:pt x="67" y="115"/>
                  </a:lnTo>
                  <a:lnTo>
                    <a:pt x="67" y="114"/>
                  </a:lnTo>
                  <a:lnTo>
                    <a:pt x="67" y="114"/>
                  </a:lnTo>
                  <a:lnTo>
                    <a:pt x="67" y="114"/>
                  </a:lnTo>
                  <a:lnTo>
                    <a:pt x="67" y="114"/>
                  </a:lnTo>
                  <a:lnTo>
                    <a:pt x="67" y="113"/>
                  </a:lnTo>
                  <a:lnTo>
                    <a:pt x="67" y="113"/>
                  </a:lnTo>
                  <a:lnTo>
                    <a:pt x="68" y="112"/>
                  </a:lnTo>
                  <a:lnTo>
                    <a:pt x="68" y="112"/>
                  </a:lnTo>
                  <a:lnTo>
                    <a:pt x="68" y="111"/>
                  </a:lnTo>
                  <a:lnTo>
                    <a:pt x="68" y="110"/>
                  </a:lnTo>
                  <a:lnTo>
                    <a:pt x="68" y="109"/>
                  </a:lnTo>
                  <a:lnTo>
                    <a:pt x="68" y="108"/>
                  </a:lnTo>
                  <a:lnTo>
                    <a:pt x="68" y="108"/>
                  </a:lnTo>
                  <a:lnTo>
                    <a:pt x="68" y="106"/>
                  </a:lnTo>
                  <a:lnTo>
                    <a:pt x="68" y="106"/>
                  </a:lnTo>
                  <a:lnTo>
                    <a:pt x="68" y="105"/>
                  </a:lnTo>
                  <a:lnTo>
                    <a:pt x="69" y="103"/>
                  </a:lnTo>
                  <a:lnTo>
                    <a:pt x="69" y="102"/>
                  </a:lnTo>
                  <a:lnTo>
                    <a:pt x="69" y="101"/>
                  </a:lnTo>
                  <a:lnTo>
                    <a:pt x="69" y="99"/>
                  </a:lnTo>
                  <a:lnTo>
                    <a:pt x="69" y="94"/>
                  </a:lnTo>
                  <a:lnTo>
                    <a:pt x="70" y="93"/>
                  </a:lnTo>
                  <a:lnTo>
                    <a:pt x="70" y="92"/>
                  </a:lnTo>
                  <a:lnTo>
                    <a:pt x="70" y="90"/>
                  </a:lnTo>
                  <a:lnTo>
                    <a:pt x="70" y="84"/>
                  </a:lnTo>
                  <a:lnTo>
                    <a:pt x="71" y="73"/>
                  </a:lnTo>
                  <a:lnTo>
                    <a:pt x="71" y="72"/>
                  </a:lnTo>
                  <a:lnTo>
                    <a:pt x="71" y="70"/>
                  </a:lnTo>
                  <a:lnTo>
                    <a:pt x="71" y="68"/>
                  </a:lnTo>
                  <a:lnTo>
                    <a:pt x="72" y="62"/>
                  </a:lnTo>
                  <a:lnTo>
                    <a:pt x="72" y="50"/>
                  </a:lnTo>
                  <a:lnTo>
                    <a:pt x="72" y="49"/>
                  </a:lnTo>
                  <a:lnTo>
                    <a:pt x="72" y="47"/>
                  </a:lnTo>
                  <a:lnTo>
                    <a:pt x="72" y="44"/>
                  </a:lnTo>
                  <a:lnTo>
                    <a:pt x="73" y="39"/>
                  </a:lnTo>
                  <a:lnTo>
                    <a:pt x="74" y="28"/>
                  </a:lnTo>
                  <a:lnTo>
                    <a:pt x="74" y="27"/>
                  </a:lnTo>
                  <a:lnTo>
                    <a:pt x="74" y="26"/>
                  </a:lnTo>
                  <a:lnTo>
                    <a:pt x="74" y="23"/>
                  </a:lnTo>
                  <a:lnTo>
                    <a:pt x="74" y="19"/>
                  </a:lnTo>
                  <a:lnTo>
                    <a:pt x="74" y="18"/>
                  </a:lnTo>
                  <a:lnTo>
                    <a:pt x="74" y="16"/>
                  </a:lnTo>
                  <a:lnTo>
                    <a:pt x="75" y="14"/>
                  </a:lnTo>
                  <a:lnTo>
                    <a:pt x="75" y="11"/>
                  </a:lnTo>
                  <a:lnTo>
                    <a:pt x="75" y="10"/>
                  </a:lnTo>
                  <a:lnTo>
                    <a:pt x="75" y="9"/>
                  </a:lnTo>
                  <a:lnTo>
                    <a:pt x="75" y="8"/>
                  </a:lnTo>
                  <a:lnTo>
                    <a:pt x="75" y="7"/>
                  </a:lnTo>
                  <a:lnTo>
                    <a:pt x="75" y="6"/>
                  </a:lnTo>
                  <a:lnTo>
                    <a:pt x="76" y="5"/>
                  </a:lnTo>
                  <a:lnTo>
                    <a:pt x="76" y="4"/>
                  </a:lnTo>
                  <a:lnTo>
                    <a:pt x="76" y="4"/>
                  </a:lnTo>
                  <a:lnTo>
                    <a:pt x="76" y="3"/>
                  </a:lnTo>
                  <a:lnTo>
                    <a:pt x="76" y="3"/>
                  </a:lnTo>
                  <a:lnTo>
                    <a:pt x="76" y="2"/>
                  </a:lnTo>
                  <a:lnTo>
                    <a:pt x="76" y="2"/>
                  </a:lnTo>
                  <a:lnTo>
                    <a:pt x="76" y="2"/>
                  </a:lnTo>
                  <a:lnTo>
                    <a:pt x="76" y="1"/>
                  </a:lnTo>
                  <a:lnTo>
                    <a:pt x="76" y="1"/>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5" name="Freeform 87"/>
            <p:cNvSpPr>
              <a:spLocks/>
            </p:cNvSpPr>
            <p:nvPr/>
          </p:nvSpPr>
          <p:spPr bwMode="auto">
            <a:xfrm>
              <a:off x="4870" y="2186"/>
              <a:ext cx="75" cy="116"/>
            </a:xfrm>
            <a:custGeom>
              <a:avLst/>
              <a:gdLst/>
              <a:ahLst/>
              <a:cxnLst>
                <a:cxn ang="0">
                  <a:pos x="1" y="0"/>
                </a:cxn>
                <a:cxn ang="0">
                  <a:pos x="2" y="1"/>
                </a:cxn>
                <a:cxn ang="0">
                  <a:pos x="3" y="6"/>
                </a:cxn>
                <a:cxn ang="0">
                  <a:pos x="4" y="16"/>
                </a:cxn>
                <a:cxn ang="0">
                  <a:pos x="5" y="37"/>
                </a:cxn>
                <a:cxn ang="0">
                  <a:pos x="8" y="80"/>
                </a:cxn>
                <a:cxn ang="0">
                  <a:pos x="9" y="100"/>
                </a:cxn>
                <a:cxn ang="0">
                  <a:pos x="10" y="109"/>
                </a:cxn>
                <a:cxn ang="0">
                  <a:pos x="11" y="114"/>
                </a:cxn>
                <a:cxn ang="0">
                  <a:pos x="12" y="116"/>
                </a:cxn>
                <a:cxn ang="0">
                  <a:pos x="12" y="115"/>
                </a:cxn>
                <a:cxn ang="0">
                  <a:pos x="13" y="111"/>
                </a:cxn>
                <a:cxn ang="0">
                  <a:pos x="14" y="102"/>
                </a:cxn>
                <a:cxn ang="0">
                  <a:pos x="16" y="81"/>
                </a:cxn>
                <a:cxn ang="0">
                  <a:pos x="19" y="29"/>
                </a:cxn>
                <a:cxn ang="0">
                  <a:pos x="20" y="13"/>
                </a:cxn>
                <a:cxn ang="0">
                  <a:pos x="21" y="5"/>
                </a:cxn>
                <a:cxn ang="0">
                  <a:pos x="22" y="1"/>
                </a:cxn>
                <a:cxn ang="0">
                  <a:pos x="22" y="0"/>
                </a:cxn>
                <a:cxn ang="0">
                  <a:pos x="23" y="1"/>
                </a:cxn>
                <a:cxn ang="0">
                  <a:pos x="24" y="6"/>
                </a:cxn>
                <a:cxn ang="0">
                  <a:pos x="25" y="17"/>
                </a:cxn>
                <a:cxn ang="0">
                  <a:pos x="27" y="47"/>
                </a:cxn>
                <a:cxn ang="0">
                  <a:pos x="29" y="85"/>
                </a:cxn>
                <a:cxn ang="0">
                  <a:pos x="31" y="104"/>
                </a:cxn>
                <a:cxn ang="0">
                  <a:pos x="32" y="112"/>
                </a:cxn>
                <a:cxn ang="0">
                  <a:pos x="33" y="115"/>
                </a:cxn>
                <a:cxn ang="0">
                  <a:pos x="33" y="115"/>
                </a:cxn>
                <a:cxn ang="0">
                  <a:pos x="34" y="112"/>
                </a:cxn>
                <a:cxn ang="0">
                  <a:pos x="35" y="105"/>
                </a:cxn>
                <a:cxn ang="0">
                  <a:pos x="36" y="90"/>
                </a:cxn>
                <a:cxn ang="0">
                  <a:pos x="38" y="59"/>
                </a:cxn>
                <a:cxn ang="0">
                  <a:pos x="40" y="26"/>
                </a:cxn>
                <a:cxn ang="0">
                  <a:pos x="41" y="11"/>
                </a:cxn>
                <a:cxn ang="0">
                  <a:pos x="42" y="3"/>
                </a:cxn>
                <a:cxn ang="0">
                  <a:pos x="43" y="0"/>
                </a:cxn>
                <a:cxn ang="0">
                  <a:pos x="44" y="0"/>
                </a:cxn>
                <a:cxn ang="0">
                  <a:pos x="45" y="3"/>
                </a:cxn>
                <a:cxn ang="0">
                  <a:pos x="46" y="12"/>
                </a:cxn>
                <a:cxn ang="0">
                  <a:pos x="47" y="32"/>
                </a:cxn>
                <a:cxn ang="0">
                  <a:pos x="50" y="78"/>
                </a:cxn>
                <a:cxn ang="0">
                  <a:pos x="51" y="100"/>
                </a:cxn>
                <a:cxn ang="0">
                  <a:pos x="52" y="109"/>
                </a:cxn>
                <a:cxn ang="0">
                  <a:pos x="53" y="114"/>
                </a:cxn>
                <a:cxn ang="0">
                  <a:pos x="54" y="116"/>
                </a:cxn>
                <a:cxn ang="0">
                  <a:pos x="55" y="115"/>
                </a:cxn>
                <a:cxn ang="0">
                  <a:pos x="55" y="111"/>
                </a:cxn>
                <a:cxn ang="0">
                  <a:pos x="56" y="101"/>
                </a:cxn>
                <a:cxn ang="0">
                  <a:pos x="58" y="71"/>
                </a:cxn>
                <a:cxn ang="0">
                  <a:pos x="60" y="39"/>
                </a:cxn>
                <a:cxn ang="0">
                  <a:pos x="62" y="17"/>
                </a:cxn>
                <a:cxn ang="0">
                  <a:pos x="63" y="7"/>
                </a:cxn>
                <a:cxn ang="0">
                  <a:pos x="64" y="1"/>
                </a:cxn>
                <a:cxn ang="0">
                  <a:pos x="64" y="0"/>
                </a:cxn>
                <a:cxn ang="0">
                  <a:pos x="65" y="1"/>
                </a:cxn>
                <a:cxn ang="0">
                  <a:pos x="66" y="5"/>
                </a:cxn>
                <a:cxn ang="0">
                  <a:pos x="67" y="13"/>
                </a:cxn>
                <a:cxn ang="0">
                  <a:pos x="70" y="66"/>
                </a:cxn>
                <a:cxn ang="0">
                  <a:pos x="71" y="88"/>
                </a:cxn>
                <a:cxn ang="0">
                  <a:pos x="73" y="106"/>
                </a:cxn>
                <a:cxn ang="0">
                  <a:pos x="74" y="112"/>
                </a:cxn>
                <a:cxn ang="0">
                  <a:pos x="74" y="115"/>
                </a:cxn>
              </a:cxnLst>
              <a:rect l="0" t="0" r="r" b="b"/>
              <a:pathLst>
                <a:path w="75" h="116">
                  <a:moveTo>
                    <a:pt x="0" y="1"/>
                  </a:moveTo>
                  <a:lnTo>
                    <a:pt x="0"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1"/>
                  </a:lnTo>
                  <a:lnTo>
                    <a:pt x="2" y="1"/>
                  </a:lnTo>
                  <a:lnTo>
                    <a:pt x="2" y="1"/>
                  </a:lnTo>
                  <a:lnTo>
                    <a:pt x="2" y="2"/>
                  </a:lnTo>
                  <a:lnTo>
                    <a:pt x="2" y="2"/>
                  </a:lnTo>
                  <a:lnTo>
                    <a:pt x="2" y="3"/>
                  </a:lnTo>
                  <a:lnTo>
                    <a:pt x="2" y="3"/>
                  </a:lnTo>
                  <a:lnTo>
                    <a:pt x="2" y="4"/>
                  </a:lnTo>
                  <a:lnTo>
                    <a:pt x="2" y="5"/>
                  </a:lnTo>
                  <a:lnTo>
                    <a:pt x="3" y="6"/>
                  </a:lnTo>
                  <a:lnTo>
                    <a:pt x="3" y="6"/>
                  </a:lnTo>
                  <a:lnTo>
                    <a:pt x="3" y="8"/>
                  </a:lnTo>
                  <a:lnTo>
                    <a:pt x="3" y="9"/>
                  </a:lnTo>
                  <a:lnTo>
                    <a:pt x="3" y="10"/>
                  </a:lnTo>
                  <a:lnTo>
                    <a:pt x="3" y="12"/>
                  </a:lnTo>
                  <a:lnTo>
                    <a:pt x="3" y="12"/>
                  </a:lnTo>
                  <a:lnTo>
                    <a:pt x="4" y="14"/>
                  </a:lnTo>
                  <a:lnTo>
                    <a:pt x="4" y="16"/>
                  </a:lnTo>
                  <a:lnTo>
                    <a:pt x="4" y="20"/>
                  </a:lnTo>
                  <a:lnTo>
                    <a:pt x="4" y="22"/>
                  </a:lnTo>
                  <a:lnTo>
                    <a:pt x="4" y="23"/>
                  </a:lnTo>
                  <a:lnTo>
                    <a:pt x="4" y="26"/>
                  </a:lnTo>
                  <a:lnTo>
                    <a:pt x="5" y="31"/>
                  </a:lnTo>
                  <a:lnTo>
                    <a:pt x="5" y="32"/>
                  </a:lnTo>
                  <a:lnTo>
                    <a:pt x="5" y="34"/>
                  </a:lnTo>
                  <a:lnTo>
                    <a:pt x="5" y="37"/>
                  </a:lnTo>
                  <a:lnTo>
                    <a:pt x="6" y="43"/>
                  </a:lnTo>
                  <a:lnTo>
                    <a:pt x="6" y="56"/>
                  </a:lnTo>
                  <a:lnTo>
                    <a:pt x="6" y="57"/>
                  </a:lnTo>
                  <a:lnTo>
                    <a:pt x="6" y="58"/>
                  </a:lnTo>
                  <a:lnTo>
                    <a:pt x="7" y="61"/>
                  </a:lnTo>
                  <a:lnTo>
                    <a:pt x="7" y="67"/>
                  </a:lnTo>
                  <a:lnTo>
                    <a:pt x="8" y="79"/>
                  </a:lnTo>
                  <a:lnTo>
                    <a:pt x="8" y="80"/>
                  </a:lnTo>
                  <a:lnTo>
                    <a:pt x="8" y="82"/>
                  </a:lnTo>
                  <a:lnTo>
                    <a:pt x="8" y="84"/>
                  </a:lnTo>
                  <a:lnTo>
                    <a:pt x="8" y="89"/>
                  </a:lnTo>
                  <a:lnTo>
                    <a:pt x="8" y="91"/>
                  </a:lnTo>
                  <a:lnTo>
                    <a:pt x="8" y="92"/>
                  </a:lnTo>
                  <a:lnTo>
                    <a:pt x="9" y="94"/>
                  </a:lnTo>
                  <a:lnTo>
                    <a:pt x="9" y="99"/>
                  </a:lnTo>
                  <a:lnTo>
                    <a:pt x="9" y="100"/>
                  </a:lnTo>
                  <a:lnTo>
                    <a:pt x="9" y="101"/>
                  </a:lnTo>
                  <a:lnTo>
                    <a:pt x="9" y="103"/>
                  </a:lnTo>
                  <a:lnTo>
                    <a:pt x="10" y="104"/>
                  </a:lnTo>
                  <a:lnTo>
                    <a:pt x="10" y="104"/>
                  </a:lnTo>
                  <a:lnTo>
                    <a:pt x="10" y="106"/>
                  </a:lnTo>
                  <a:lnTo>
                    <a:pt x="10" y="107"/>
                  </a:lnTo>
                  <a:lnTo>
                    <a:pt x="10" y="108"/>
                  </a:lnTo>
                  <a:lnTo>
                    <a:pt x="10" y="109"/>
                  </a:lnTo>
                  <a:lnTo>
                    <a:pt x="10" y="110"/>
                  </a:lnTo>
                  <a:lnTo>
                    <a:pt x="10" y="110"/>
                  </a:lnTo>
                  <a:lnTo>
                    <a:pt x="10" y="112"/>
                  </a:lnTo>
                  <a:lnTo>
                    <a:pt x="10" y="112"/>
                  </a:lnTo>
                  <a:lnTo>
                    <a:pt x="11" y="113"/>
                  </a:lnTo>
                  <a:lnTo>
                    <a:pt x="11" y="113"/>
                  </a:lnTo>
                  <a:lnTo>
                    <a:pt x="11" y="114"/>
                  </a:lnTo>
                  <a:lnTo>
                    <a:pt x="11" y="114"/>
                  </a:lnTo>
                  <a:lnTo>
                    <a:pt x="11" y="114"/>
                  </a:lnTo>
                  <a:lnTo>
                    <a:pt x="11" y="114"/>
                  </a:lnTo>
                  <a:lnTo>
                    <a:pt x="11" y="115"/>
                  </a:lnTo>
                  <a:lnTo>
                    <a:pt x="11" y="115"/>
                  </a:lnTo>
                  <a:lnTo>
                    <a:pt x="11" y="115"/>
                  </a:lnTo>
                  <a:lnTo>
                    <a:pt x="11" y="115"/>
                  </a:lnTo>
                  <a:lnTo>
                    <a:pt x="12" y="115"/>
                  </a:lnTo>
                  <a:lnTo>
                    <a:pt x="12" y="116"/>
                  </a:lnTo>
                  <a:lnTo>
                    <a:pt x="12" y="116"/>
                  </a:lnTo>
                  <a:lnTo>
                    <a:pt x="12" y="116"/>
                  </a:lnTo>
                  <a:lnTo>
                    <a:pt x="12" y="116"/>
                  </a:lnTo>
                  <a:lnTo>
                    <a:pt x="12" y="115"/>
                  </a:lnTo>
                  <a:lnTo>
                    <a:pt x="12" y="115"/>
                  </a:lnTo>
                  <a:lnTo>
                    <a:pt x="12" y="115"/>
                  </a:lnTo>
                  <a:lnTo>
                    <a:pt x="12" y="115"/>
                  </a:lnTo>
                  <a:lnTo>
                    <a:pt x="12" y="115"/>
                  </a:lnTo>
                  <a:lnTo>
                    <a:pt x="12" y="114"/>
                  </a:lnTo>
                  <a:lnTo>
                    <a:pt x="12" y="114"/>
                  </a:lnTo>
                  <a:lnTo>
                    <a:pt x="13" y="114"/>
                  </a:lnTo>
                  <a:lnTo>
                    <a:pt x="13" y="113"/>
                  </a:lnTo>
                  <a:lnTo>
                    <a:pt x="13" y="113"/>
                  </a:lnTo>
                  <a:lnTo>
                    <a:pt x="13" y="112"/>
                  </a:lnTo>
                  <a:lnTo>
                    <a:pt x="13" y="112"/>
                  </a:lnTo>
                  <a:lnTo>
                    <a:pt x="13" y="111"/>
                  </a:lnTo>
                  <a:lnTo>
                    <a:pt x="13" y="110"/>
                  </a:lnTo>
                  <a:lnTo>
                    <a:pt x="13" y="109"/>
                  </a:lnTo>
                  <a:lnTo>
                    <a:pt x="14" y="108"/>
                  </a:lnTo>
                  <a:lnTo>
                    <a:pt x="14" y="107"/>
                  </a:lnTo>
                  <a:lnTo>
                    <a:pt x="14" y="106"/>
                  </a:lnTo>
                  <a:lnTo>
                    <a:pt x="14" y="104"/>
                  </a:lnTo>
                  <a:lnTo>
                    <a:pt x="14" y="104"/>
                  </a:lnTo>
                  <a:lnTo>
                    <a:pt x="14" y="102"/>
                  </a:lnTo>
                  <a:lnTo>
                    <a:pt x="14" y="100"/>
                  </a:lnTo>
                  <a:lnTo>
                    <a:pt x="14" y="99"/>
                  </a:lnTo>
                  <a:lnTo>
                    <a:pt x="14" y="97"/>
                  </a:lnTo>
                  <a:lnTo>
                    <a:pt x="15" y="92"/>
                  </a:lnTo>
                  <a:lnTo>
                    <a:pt x="15" y="91"/>
                  </a:lnTo>
                  <a:lnTo>
                    <a:pt x="15" y="89"/>
                  </a:lnTo>
                  <a:lnTo>
                    <a:pt x="15" y="87"/>
                  </a:lnTo>
                  <a:lnTo>
                    <a:pt x="16" y="81"/>
                  </a:lnTo>
                  <a:lnTo>
                    <a:pt x="16" y="68"/>
                  </a:lnTo>
                  <a:lnTo>
                    <a:pt x="18" y="43"/>
                  </a:lnTo>
                  <a:lnTo>
                    <a:pt x="18" y="41"/>
                  </a:lnTo>
                  <a:lnTo>
                    <a:pt x="18" y="40"/>
                  </a:lnTo>
                  <a:lnTo>
                    <a:pt x="18" y="37"/>
                  </a:lnTo>
                  <a:lnTo>
                    <a:pt x="19" y="31"/>
                  </a:lnTo>
                  <a:lnTo>
                    <a:pt x="19" y="30"/>
                  </a:lnTo>
                  <a:lnTo>
                    <a:pt x="19" y="29"/>
                  </a:lnTo>
                  <a:lnTo>
                    <a:pt x="19" y="26"/>
                  </a:lnTo>
                  <a:lnTo>
                    <a:pt x="19" y="21"/>
                  </a:lnTo>
                  <a:lnTo>
                    <a:pt x="19" y="20"/>
                  </a:lnTo>
                  <a:lnTo>
                    <a:pt x="20" y="19"/>
                  </a:lnTo>
                  <a:lnTo>
                    <a:pt x="20" y="17"/>
                  </a:lnTo>
                  <a:lnTo>
                    <a:pt x="20" y="16"/>
                  </a:lnTo>
                  <a:lnTo>
                    <a:pt x="20" y="15"/>
                  </a:lnTo>
                  <a:lnTo>
                    <a:pt x="20" y="13"/>
                  </a:lnTo>
                  <a:lnTo>
                    <a:pt x="20" y="12"/>
                  </a:lnTo>
                  <a:lnTo>
                    <a:pt x="20" y="11"/>
                  </a:lnTo>
                  <a:lnTo>
                    <a:pt x="20" y="9"/>
                  </a:lnTo>
                  <a:lnTo>
                    <a:pt x="20" y="8"/>
                  </a:lnTo>
                  <a:lnTo>
                    <a:pt x="20" y="8"/>
                  </a:lnTo>
                  <a:lnTo>
                    <a:pt x="21" y="6"/>
                  </a:lnTo>
                  <a:lnTo>
                    <a:pt x="21" y="5"/>
                  </a:lnTo>
                  <a:lnTo>
                    <a:pt x="21" y="5"/>
                  </a:lnTo>
                  <a:lnTo>
                    <a:pt x="21" y="4"/>
                  </a:lnTo>
                  <a:lnTo>
                    <a:pt x="21" y="4"/>
                  </a:lnTo>
                  <a:lnTo>
                    <a:pt x="21" y="3"/>
                  </a:lnTo>
                  <a:lnTo>
                    <a:pt x="21" y="2"/>
                  </a:lnTo>
                  <a:lnTo>
                    <a:pt x="21" y="2"/>
                  </a:lnTo>
                  <a:lnTo>
                    <a:pt x="21" y="2"/>
                  </a:lnTo>
                  <a:lnTo>
                    <a:pt x="22" y="1"/>
                  </a:lnTo>
                  <a:lnTo>
                    <a:pt x="22" y="1"/>
                  </a:lnTo>
                  <a:lnTo>
                    <a:pt x="22" y="1"/>
                  </a:lnTo>
                  <a:lnTo>
                    <a:pt x="22" y="0"/>
                  </a:lnTo>
                  <a:lnTo>
                    <a:pt x="22" y="0"/>
                  </a:lnTo>
                  <a:lnTo>
                    <a:pt x="22" y="0"/>
                  </a:lnTo>
                  <a:lnTo>
                    <a:pt x="22" y="0"/>
                  </a:lnTo>
                  <a:lnTo>
                    <a:pt x="22" y="0"/>
                  </a:lnTo>
                  <a:lnTo>
                    <a:pt x="22" y="0"/>
                  </a:lnTo>
                  <a:lnTo>
                    <a:pt x="22" y="0"/>
                  </a:lnTo>
                  <a:lnTo>
                    <a:pt x="22" y="0"/>
                  </a:lnTo>
                  <a:lnTo>
                    <a:pt x="22" y="0"/>
                  </a:lnTo>
                  <a:lnTo>
                    <a:pt x="23" y="0"/>
                  </a:lnTo>
                  <a:lnTo>
                    <a:pt x="23" y="0"/>
                  </a:lnTo>
                  <a:lnTo>
                    <a:pt x="23" y="0"/>
                  </a:lnTo>
                  <a:lnTo>
                    <a:pt x="23" y="0"/>
                  </a:lnTo>
                  <a:lnTo>
                    <a:pt x="23" y="1"/>
                  </a:lnTo>
                  <a:lnTo>
                    <a:pt x="23" y="1"/>
                  </a:lnTo>
                  <a:lnTo>
                    <a:pt x="23" y="1"/>
                  </a:lnTo>
                  <a:lnTo>
                    <a:pt x="23" y="2"/>
                  </a:lnTo>
                  <a:lnTo>
                    <a:pt x="23" y="2"/>
                  </a:lnTo>
                  <a:lnTo>
                    <a:pt x="23" y="2"/>
                  </a:lnTo>
                  <a:lnTo>
                    <a:pt x="24" y="3"/>
                  </a:lnTo>
                  <a:lnTo>
                    <a:pt x="24" y="4"/>
                  </a:lnTo>
                  <a:lnTo>
                    <a:pt x="24" y="5"/>
                  </a:lnTo>
                  <a:lnTo>
                    <a:pt x="24" y="6"/>
                  </a:lnTo>
                  <a:lnTo>
                    <a:pt x="24" y="6"/>
                  </a:lnTo>
                  <a:lnTo>
                    <a:pt x="24" y="7"/>
                  </a:lnTo>
                  <a:lnTo>
                    <a:pt x="24" y="9"/>
                  </a:lnTo>
                  <a:lnTo>
                    <a:pt x="24" y="10"/>
                  </a:lnTo>
                  <a:lnTo>
                    <a:pt x="24" y="10"/>
                  </a:lnTo>
                  <a:lnTo>
                    <a:pt x="25" y="12"/>
                  </a:lnTo>
                  <a:lnTo>
                    <a:pt x="25" y="16"/>
                  </a:lnTo>
                  <a:lnTo>
                    <a:pt x="25" y="17"/>
                  </a:lnTo>
                  <a:lnTo>
                    <a:pt x="25" y="18"/>
                  </a:lnTo>
                  <a:lnTo>
                    <a:pt x="25" y="21"/>
                  </a:lnTo>
                  <a:lnTo>
                    <a:pt x="26" y="25"/>
                  </a:lnTo>
                  <a:lnTo>
                    <a:pt x="26" y="36"/>
                  </a:lnTo>
                  <a:lnTo>
                    <a:pt x="27" y="37"/>
                  </a:lnTo>
                  <a:lnTo>
                    <a:pt x="27" y="39"/>
                  </a:lnTo>
                  <a:lnTo>
                    <a:pt x="27" y="42"/>
                  </a:lnTo>
                  <a:lnTo>
                    <a:pt x="27" y="47"/>
                  </a:lnTo>
                  <a:lnTo>
                    <a:pt x="28" y="59"/>
                  </a:lnTo>
                  <a:lnTo>
                    <a:pt x="28" y="61"/>
                  </a:lnTo>
                  <a:lnTo>
                    <a:pt x="28" y="62"/>
                  </a:lnTo>
                  <a:lnTo>
                    <a:pt x="28" y="65"/>
                  </a:lnTo>
                  <a:lnTo>
                    <a:pt x="29" y="71"/>
                  </a:lnTo>
                  <a:lnTo>
                    <a:pt x="29" y="82"/>
                  </a:lnTo>
                  <a:lnTo>
                    <a:pt x="29" y="84"/>
                  </a:lnTo>
                  <a:lnTo>
                    <a:pt x="29" y="85"/>
                  </a:lnTo>
                  <a:lnTo>
                    <a:pt x="30" y="88"/>
                  </a:lnTo>
                  <a:lnTo>
                    <a:pt x="30" y="93"/>
                  </a:lnTo>
                  <a:lnTo>
                    <a:pt x="30" y="94"/>
                  </a:lnTo>
                  <a:lnTo>
                    <a:pt x="30" y="96"/>
                  </a:lnTo>
                  <a:lnTo>
                    <a:pt x="30" y="98"/>
                  </a:lnTo>
                  <a:lnTo>
                    <a:pt x="31" y="102"/>
                  </a:lnTo>
                  <a:lnTo>
                    <a:pt x="31" y="104"/>
                  </a:lnTo>
                  <a:lnTo>
                    <a:pt x="31" y="104"/>
                  </a:lnTo>
                  <a:lnTo>
                    <a:pt x="31" y="106"/>
                  </a:lnTo>
                  <a:lnTo>
                    <a:pt x="31" y="107"/>
                  </a:lnTo>
                  <a:lnTo>
                    <a:pt x="31" y="108"/>
                  </a:lnTo>
                  <a:lnTo>
                    <a:pt x="31" y="110"/>
                  </a:lnTo>
                  <a:lnTo>
                    <a:pt x="31" y="110"/>
                  </a:lnTo>
                  <a:lnTo>
                    <a:pt x="32" y="111"/>
                  </a:lnTo>
                  <a:lnTo>
                    <a:pt x="32" y="112"/>
                  </a:lnTo>
                  <a:lnTo>
                    <a:pt x="32" y="112"/>
                  </a:lnTo>
                  <a:lnTo>
                    <a:pt x="32" y="113"/>
                  </a:lnTo>
                  <a:lnTo>
                    <a:pt x="32" y="113"/>
                  </a:lnTo>
                  <a:lnTo>
                    <a:pt x="32" y="114"/>
                  </a:lnTo>
                  <a:lnTo>
                    <a:pt x="32" y="114"/>
                  </a:lnTo>
                  <a:lnTo>
                    <a:pt x="32" y="114"/>
                  </a:lnTo>
                  <a:lnTo>
                    <a:pt x="32" y="115"/>
                  </a:lnTo>
                  <a:lnTo>
                    <a:pt x="33" y="115"/>
                  </a:lnTo>
                  <a:lnTo>
                    <a:pt x="33" y="115"/>
                  </a:lnTo>
                  <a:lnTo>
                    <a:pt x="33" y="115"/>
                  </a:lnTo>
                  <a:lnTo>
                    <a:pt x="33" y="115"/>
                  </a:lnTo>
                  <a:lnTo>
                    <a:pt x="33" y="116"/>
                  </a:lnTo>
                  <a:lnTo>
                    <a:pt x="33" y="116"/>
                  </a:lnTo>
                  <a:lnTo>
                    <a:pt x="33" y="116"/>
                  </a:lnTo>
                  <a:lnTo>
                    <a:pt x="33" y="116"/>
                  </a:lnTo>
                  <a:lnTo>
                    <a:pt x="33" y="115"/>
                  </a:lnTo>
                  <a:lnTo>
                    <a:pt x="33" y="115"/>
                  </a:lnTo>
                  <a:lnTo>
                    <a:pt x="33" y="115"/>
                  </a:lnTo>
                  <a:lnTo>
                    <a:pt x="33" y="115"/>
                  </a:lnTo>
                  <a:lnTo>
                    <a:pt x="34" y="115"/>
                  </a:lnTo>
                  <a:lnTo>
                    <a:pt x="34" y="114"/>
                  </a:lnTo>
                  <a:lnTo>
                    <a:pt x="34" y="114"/>
                  </a:lnTo>
                  <a:lnTo>
                    <a:pt x="34" y="114"/>
                  </a:lnTo>
                  <a:lnTo>
                    <a:pt x="34" y="113"/>
                  </a:lnTo>
                  <a:lnTo>
                    <a:pt x="34" y="112"/>
                  </a:lnTo>
                  <a:lnTo>
                    <a:pt x="34" y="112"/>
                  </a:lnTo>
                  <a:lnTo>
                    <a:pt x="34" y="111"/>
                  </a:lnTo>
                  <a:lnTo>
                    <a:pt x="35" y="110"/>
                  </a:lnTo>
                  <a:lnTo>
                    <a:pt x="35" y="110"/>
                  </a:lnTo>
                  <a:lnTo>
                    <a:pt x="35" y="109"/>
                  </a:lnTo>
                  <a:lnTo>
                    <a:pt x="35" y="107"/>
                  </a:lnTo>
                  <a:lnTo>
                    <a:pt x="35" y="106"/>
                  </a:lnTo>
                  <a:lnTo>
                    <a:pt x="35" y="105"/>
                  </a:lnTo>
                  <a:lnTo>
                    <a:pt x="35" y="103"/>
                  </a:lnTo>
                  <a:lnTo>
                    <a:pt x="35" y="102"/>
                  </a:lnTo>
                  <a:lnTo>
                    <a:pt x="35" y="102"/>
                  </a:lnTo>
                  <a:lnTo>
                    <a:pt x="36" y="100"/>
                  </a:lnTo>
                  <a:lnTo>
                    <a:pt x="36" y="95"/>
                  </a:lnTo>
                  <a:lnTo>
                    <a:pt x="36" y="94"/>
                  </a:lnTo>
                  <a:lnTo>
                    <a:pt x="36" y="93"/>
                  </a:lnTo>
                  <a:lnTo>
                    <a:pt x="36" y="90"/>
                  </a:lnTo>
                  <a:lnTo>
                    <a:pt x="37" y="85"/>
                  </a:lnTo>
                  <a:lnTo>
                    <a:pt x="37" y="84"/>
                  </a:lnTo>
                  <a:lnTo>
                    <a:pt x="37" y="82"/>
                  </a:lnTo>
                  <a:lnTo>
                    <a:pt x="37" y="80"/>
                  </a:lnTo>
                  <a:lnTo>
                    <a:pt x="37" y="74"/>
                  </a:lnTo>
                  <a:lnTo>
                    <a:pt x="38" y="62"/>
                  </a:lnTo>
                  <a:lnTo>
                    <a:pt x="38" y="60"/>
                  </a:lnTo>
                  <a:lnTo>
                    <a:pt x="38" y="59"/>
                  </a:lnTo>
                  <a:lnTo>
                    <a:pt x="38" y="56"/>
                  </a:lnTo>
                  <a:lnTo>
                    <a:pt x="39" y="50"/>
                  </a:lnTo>
                  <a:lnTo>
                    <a:pt x="39" y="38"/>
                  </a:lnTo>
                  <a:lnTo>
                    <a:pt x="39" y="37"/>
                  </a:lnTo>
                  <a:lnTo>
                    <a:pt x="40" y="35"/>
                  </a:lnTo>
                  <a:lnTo>
                    <a:pt x="40" y="32"/>
                  </a:lnTo>
                  <a:lnTo>
                    <a:pt x="40" y="27"/>
                  </a:lnTo>
                  <a:lnTo>
                    <a:pt x="40" y="26"/>
                  </a:lnTo>
                  <a:lnTo>
                    <a:pt x="40" y="25"/>
                  </a:lnTo>
                  <a:lnTo>
                    <a:pt x="41" y="22"/>
                  </a:lnTo>
                  <a:lnTo>
                    <a:pt x="41" y="18"/>
                  </a:lnTo>
                  <a:lnTo>
                    <a:pt x="41" y="16"/>
                  </a:lnTo>
                  <a:lnTo>
                    <a:pt x="41" y="15"/>
                  </a:lnTo>
                  <a:lnTo>
                    <a:pt x="41" y="13"/>
                  </a:lnTo>
                  <a:lnTo>
                    <a:pt x="41" y="12"/>
                  </a:lnTo>
                  <a:lnTo>
                    <a:pt x="41" y="11"/>
                  </a:lnTo>
                  <a:lnTo>
                    <a:pt x="42" y="9"/>
                  </a:lnTo>
                  <a:lnTo>
                    <a:pt x="42" y="8"/>
                  </a:lnTo>
                  <a:lnTo>
                    <a:pt x="42" y="7"/>
                  </a:lnTo>
                  <a:lnTo>
                    <a:pt x="42" y="6"/>
                  </a:lnTo>
                  <a:lnTo>
                    <a:pt x="42" y="5"/>
                  </a:lnTo>
                  <a:lnTo>
                    <a:pt x="42" y="4"/>
                  </a:lnTo>
                  <a:lnTo>
                    <a:pt x="42" y="3"/>
                  </a:lnTo>
                  <a:lnTo>
                    <a:pt x="42" y="3"/>
                  </a:lnTo>
                  <a:lnTo>
                    <a:pt x="43" y="2"/>
                  </a:lnTo>
                  <a:lnTo>
                    <a:pt x="43" y="2"/>
                  </a:lnTo>
                  <a:lnTo>
                    <a:pt x="43" y="1"/>
                  </a:lnTo>
                  <a:lnTo>
                    <a:pt x="43" y="1"/>
                  </a:lnTo>
                  <a:lnTo>
                    <a:pt x="43" y="1"/>
                  </a:lnTo>
                  <a:lnTo>
                    <a:pt x="43" y="0"/>
                  </a:lnTo>
                  <a:lnTo>
                    <a:pt x="43" y="0"/>
                  </a:lnTo>
                  <a:lnTo>
                    <a:pt x="43" y="0"/>
                  </a:lnTo>
                  <a:lnTo>
                    <a:pt x="43" y="0"/>
                  </a:lnTo>
                  <a:lnTo>
                    <a:pt x="43" y="0"/>
                  </a:lnTo>
                  <a:lnTo>
                    <a:pt x="43" y="0"/>
                  </a:lnTo>
                  <a:lnTo>
                    <a:pt x="44" y="0"/>
                  </a:lnTo>
                  <a:lnTo>
                    <a:pt x="44" y="0"/>
                  </a:lnTo>
                  <a:lnTo>
                    <a:pt x="44" y="0"/>
                  </a:lnTo>
                  <a:lnTo>
                    <a:pt x="44" y="0"/>
                  </a:lnTo>
                  <a:lnTo>
                    <a:pt x="44" y="0"/>
                  </a:lnTo>
                  <a:lnTo>
                    <a:pt x="44" y="0"/>
                  </a:lnTo>
                  <a:lnTo>
                    <a:pt x="44" y="1"/>
                  </a:lnTo>
                  <a:lnTo>
                    <a:pt x="44" y="1"/>
                  </a:lnTo>
                  <a:lnTo>
                    <a:pt x="44" y="1"/>
                  </a:lnTo>
                  <a:lnTo>
                    <a:pt x="44" y="2"/>
                  </a:lnTo>
                  <a:lnTo>
                    <a:pt x="45" y="2"/>
                  </a:lnTo>
                  <a:lnTo>
                    <a:pt x="45" y="3"/>
                  </a:lnTo>
                  <a:lnTo>
                    <a:pt x="45" y="3"/>
                  </a:lnTo>
                  <a:lnTo>
                    <a:pt x="45" y="4"/>
                  </a:lnTo>
                  <a:lnTo>
                    <a:pt x="45" y="5"/>
                  </a:lnTo>
                  <a:lnTo>
                    <a:pt x="45" y="6"/>
                  </a:lnTo>
                  <a:lnTo>
                    <a:pt x="45" y="7"/>
                  </a:lnTo>
                  <a:lnTo>
                    <a:pt x="45" y="8"/>
                  </a:lnTo>
                  <a:lnTo>
                    <a:pt x="45" y="9"/>
                  </a:lnTo>
                  <a:lnTo>
                    <a:pt x="46" y="10"/>
                  </a:lnTo>
                  <a:lnTo>
                    <a:pt x="46" y="12"/>
                  </a:lnTo>
                  <a:lnTo>
                    <a:pt x="46" y="16"/>
                  </a:lnTo>
                  <a:lnTo>
                    <a:pt x="46" y="18"/>
                  </a:lnTo>
                  <a:lnTo>
                    <a:pt x="46" y="19"/>
                  </a:lnTo>
                  <a:lnTo>
                    <a:pt x="47" y="21"/>
                  </a:lnTo>
                  <a:lnTo>
                    <a:pt x="47" y="27"/>
                  </a:lnTo>
                  <a:lnTo>
                    <a:pt x="47" y="28"/>
                  </a:lnTo>
                  <a:lnTo>
                    <a:pt x="47" y="30"/>
                  </a:lnTo>
                  <a:lnTo>
                    <a:pt x="47" y="32"/>
                  </a:lnTo>
                  <a:lnTo>
                    <a:pt x="48" y="38"/>
                  </a:lnTo>
                  <a:lnTo>
                    <a:pt x="48" y="51"/>
                  </a:lnTo>
                  <a:lnTo>
                    <a:pt x="49" y="53"/>
                  </a:lnTo>
                  <a:lnTo>
                    <a:pt x="49" y="54"/>
                  </a:lnTo>
                  <a:lnTo>
                    <a:pt x="49" y="58"/>
                  </a:lnTo>
                  <a:lnTo>
                    <a:pt x="49" y="64"/>
                  </a:lnTo>
                  <a:lnTo>
                    <a:pt x="50" y="77"/>
                  </a:lnTo>
                  <a:lnTo>
                    <a:pt x="50" y="78"/>
                  </a:lnTo>
                  <a:lnTo>
                    <a:pt x="50" y="80"/>
                  </a:lnTo>
                  <a:lnTo>
                    <a:pt x="50" y="83"/>
                  </a:lnTo>
                  <a:lnTo>
                    <a:pt x="51" y="88"/>
                  </a:lnTo>
                  <a:lnTo>
                    <a:pt x="51" y="90"/>
                  </a:lnTo>
                  <a:lnTo>
                    <a:pt x="51" y="91"/>
                  </a:lnTo>
                  <a:lnTo>
                    <a:pt x="51" y="94"/>
                  </a:lnTo>
                  <a:lnTo>
                    <a:pt x="51" y="98"/>
                  </a:lnTo>
                  <a:lnTo>
                    <a:pt x="51" y="100"/>
                  </a:lnTo>
                  <a:lnTo>
                    <a:pt x="51" y="101"/>
                  </a:lnTo>
                  <a:lnTo>
                    <a:pt x="52" y="103"/>
                  </a:lnTo>
                  <a:lnTo>
                    <a:pt x="52" y="104"/>
                  </a:lnTo>
                  <a:lnTo>
                    <a:pt x="52" y="105"/>
                  </a:lnTo>
                  <a:lnTo>
                    <a:pt x="52" y="106"/>
                  </a:lnTo>
                  <a:lnTo>
                    <a:pt x="52" y="107"/>
                  </a:lnTo>
                  <a:lnTo>
                    <a:pt x="52" y="108"/>
                  </a:lnTo>
                  <a:lnTo>
                    <a:pt x="52" y="109"/>
                  </a:lnTo>
                  <a:lnTo>
                    <a:pt x="53" y="110"/>
                  </a:lnTo>
                  <a:lnTo>
                    <a:pt x="53" y="110"/>
                  </a:lnTo>
                  <a:lnTo>
                    <a:pt x="53" y="111"/>
                  </a:lnTo>
                  <a:lnTo>
                    <a:pt x="53" y="112"/>
                  </a:lnTo>
                  <a:lnTo>
                    <a:pt x="53" y="113"/>
                  </a:lnTo>
                  <a:lnTo>
                    <a:pt x="53" y="113"/>
                  </a:lnTo>
                  <a:lnTo>
                    <a:pt x="53" y="114"/>
                  </a:lnTo>
                  <a:lnTo>
                    <a:pt x="53" y="114"/>
                  </a:lnTo>
                  <a:lnTo>
                    <a:pt x="53" y="114"/>
                  </a:lnTo>
                  <a:lnTo>
                    <a:pt x="53" y="115"/>
                  </a:lnTo>
                  <a:lnTo>
                    <a:pt x="53" y="115"/>
                  </a:lnTo>
                  <a:lnTo>
                    <a:pt x="53" y="115"/>
                  </a:lnTo>
                  <a:lnTo>
                    <a:pt x="54" y="115"/>
                  </a:lnTo>
                  <a:lnTo>
                    <a:pt x="54" y="115"/>
                  </a:lnTo>
                  <a:lnTo>
                    <a:pt x="54" y="116"/>
                  </a:lnTo>
                  <a:lnTo>
                    <a:pt x="54" y="116"/>
                  </a:lnTo>
                  <a:lnTo>
                    <a:pt x="54" y="116"/>
                  </a:lnTo>
                  <a:lnTo>
                    <a:pt x="54" y="116"/>
                  </a:lnTo>
                  <a:lnTo>
                    <a:pt x="54" y="116"/>
                  </a:lnTo>
                  <a:lnTo>
                    <a:pt x="54" y="115"/>
                  </a:lnTo>
                  <a:lnTo>
                    <a:pt x="54" y="115"/>
                  </a:lnTo>
                  <a:lnTo>
                    <a:pt x="54" y="115"/>
                  </a:lnTo>
                  <a:lnTo>
                    <a:pt x="55" y="115"/>
                  </a:lnTo>
                  <a:lnTo>
                    <a:pt x="55" y="115"/>
                  </a:lnTo>
                  <a:lnTo>
                    <a:pt x="55" y="114"/>
                  </a:lnTo>
                  <a:lnTo>
                    <a:pt x="55" y="114"/>
                  </a:lnTo>
                  <a:lnTo>
                    <a:pt x="55" y="114"/>
                  </a:lnTo>
                  <a:lnTo>
                    <a:pt x="55" y="113"/>
                  </a:lnTo>
                  <a:lnTo>
                    <a:pt x="55" y="113"/>
                  </a:lnTo>
                  <a:lnTo>
                    <a:pt x="55" y="112"/>
                  </a:lnTo>
                  <a:lnTo>
                    <a:pt x="55" y="112"/>
                  </a:lnTo>
                  <a:lnTo>
                    <a:pt x="55" y="111"/>
                  </a:lnTo>
                  <a:lnTo>
                    <a:pt x="55" y="111"/>
                  </a:lnTo>
                  <a:lnTo>
                    <a:pt x="55" y="110"/>
                  </a:lnTo>
                  <a:lnTo>
                    <a:pt x="56" y="109"/>
                  </a:lnTo>
                  <a:lnTo>
                    <a:pt x="56" y="108"/>
                  </a:lnTo>
                  <a:lnTo>
                    <a:pt x="56" y="107"/>
                  </a:lnTo>
                  <a:lnTo>
                    <a:pt x="56" y="105"/>
                  </a:lnTo>
                  <a:lnTo>
                    <a:pt x="56" y="102"/>
                  </a:lnTo>
                  <a:lnTo>
                    <a:pt x="56" y="101"/>
                  </a:lnTo>
                  <a:lnTo>
                    <a:pt x="57" y="100"/>
                  </a:lnTo>
                  <a:lnTo>
                    <a:pt x="57" y="98"/>
                  </a:lnTo>
                  <a:lnTo>
                    <a:pt x="57" y="93"/>
                  </a:lnTo>
                  <a:lnTo>
                    <a:pt x="57" y="92"/>
                  </a:lnTo>
                  <a:lnTo>
                    <a:pt x="57" y="90"/>
                  </a:lnTo>
                  <a:lnTo>
                    <a:pt x="57" y="88"/>
                  </a:lnTo>
                  <a:lnTo>
                    <a:pt x="58" y="83"/>
                  </a:lnTo>
                  <a:lnTo>
                    <a:pt x="58" y="71"/>
                  </a:lnTo>
                  <a:lnTo>
                    <a:pt x="59" y="70"/>
                  </a:lnTo>
                  <a:lnTo>
                    <a:pt x="59" y="68"/>
                  </a:lnTo>
                  <a:lnTo>
                    <a:pt x="59" y="65"/>
                  </a:lnTo>
                  <a:lnTo>
                    <a:pt x="59" y="58"/>
                  </a:lnTo>
                  <a:lnTo>
                    <a:pt x="60" y="45"/>
                  </a:lnTo>
                  <a:lnTo>
                    <a:pt x="60" y="44"/>
                  </a:lnTo>
                  <a:lnTo>
                    <a:pt x="60" y="42"/>
                  </a:lnTo>
                  <a:lnTo>
                    <a:pt x="60" y="39"/>
                  </a:lnTo>
                  <a:lnTo>
                    <a:pt x="61" y="33"/>
                  </a:lnTo>
                  <a:lnTo>
                    <a:pt x="61" y="31"/>
                  </a:lnTo>
                  <a:lnTo>
                    <a:pt x="61" y="30"/>
                  </a:lnTo>
                  <a:lnTo>
                    <a:pt x="61" y="27"/>
                  </a:lnTo>
                  <a:lnTo>
                    <a:pt x="61" y="22"/>
                  </a:lnTo>
                  <a:lnTo>
                    <a:pt x="61" y="20"/>
                  </a:lnTo>
                  <a:lnTo>
                    <a:pt x="62" y="19"/>
                  </a:lnTo>
                  <a:lnTo>
                    <a:pt x="62" y="17"/>
                  </a:lnTo>
                  <a:lnTo>
                    <a:pt x="62" y="16"/>
                  </a:lnTo>
                  <a:lnTo>
                    <a:pt x="62" y="14"/>
                  </a:lnTo>
                  <a:lnTo>
                    <a:pt x="62" y="12"/>
                  </a:lnTo>
                  <a:lnTo>
                    <a:pt x="62" y="11"/>
                  </a:lnTo>
                  <a:lnTo>
                    <a:pt x="62" y="10"/>
                  </a:lnTo>
                  <a:lnTo>
                    <a:pt x="63" y="8"/>
                  </a:lnTo>
                  <a:lnTo>
                    <a:pt x="63" y="8"/>
                  </a:lnTo>
                  <a:lnTo>
                    <a:pt x="63" y="7"/>
                  </a:lnTo>
                  <a:lnTo>
                    <a:pt x="63" y="5"/>
                  </a:lnTo>
                  <a:lnTo>
                    <a:pt x="63" y="5"/>
                  </a:lnTo>
                  <a:lnTo>
                    <a:pt x="63" y="4"/>
                  </a:lnTo>
                  <a:lnTo>
                    <a:pt x="63" y="3"/>
                  </a:lnTo>
                  <a:lnTo>
                    <a:pt x="63" y="3"/>
                  </a:lnTo>
                  <a:lnTo>
                    <a:pt x="63" y="2"/>
                  </a:lnTo>
                  <a:lnTo>
                    <a:pt x="63" y="2"/>
                  </a:lnTo>
                  <a:lnTo>
                    <a:pt x="64" y="1"/>
                  </a:lnTo>
                  <a:lnTo>
                    <a:pt x="64" y="1"/>
                  </a:lnTo>
                  <a:lnTo>
                    <a:pt x="64" y="1"/>
                  </a:lnTo>
                  <a:lnTo>
                    <a:pt x="64" y="0"/>
                  </a:lnTo>
                  <a:lnTo>
                    <a:pt x="64" y="0"/>
                  </a:lnTo>
                  <a:lnTo>
                    <a:pt x="64" y="0"/>
                  </a:lnTo>
                  <a:lnTo>
                    <a:pt x="64" y="0"/>
                  </a:lnTo>
                  <a:lnTo>
                    <a:pt x="64" y="0"/>
                  </a:lnTo>
                  <a:lnTo>
                    <a:pt x="64" y="0"/>
                  </a:lnTo>
                  <a:lnTo>
                    <a:pt x="65" y="0"/>
                  </a:lnTo>
                  <a:lnTo>
                    <a:pt x="65" y="0"/>
                  </a:lnTo>
                  <a:lnTo>
                    <a:pt x="65" y="0"/>
                  </a:lnTo>
                  <a:lnTo>
                    <a:pt x="65" y="0"/>
                  </a:lnTo>
                  <a:lnTo>
                    <a:pt x="65" y="0"/>
                  </a:lnTo>
                  <a:lnTo>
                    <a:pt x="65" y="0"/>
                  </a:lnTo>
                  <a:lnTo>
                    <a:pt x="65" y="0"/>
                  </a:lnTo>
                  <a:lnTo>
                    <a:pt x="65" y="1"/>
                  </a:lnTo>
                  <a:lnTo>
                    <a:pt x="65" y="1"/>
                  </a:lnTo>
                  <a:lnTo>
                    <a:pt x="65" y="1"/>
                  </a:lnTo>
                  <a:lnTo>
                    <a:pt x="65" y="2"/>
                  </a:lnTo>
                  <a:lnTo>
                    <a:pt x="65" y="2"/>
                  </a:lnTo>
                  <a:lnTo>
                    <a:pt x="65" y="3"/>
                  </a:lnTo>
                  <a:lnTo>
                    <a:pt x="66" y="3"/>
                  </a:lnTo>
                  <a:lnTo>
                    <a:pt x="66" y="4"/>
                  </a:lnTo>
                  <a:lnTo>
                    <a:pt x="66" y="5"/>
                  </a:lnTo>
                  <a:lnTo>
                    <a:pt x="66" y="6"/>
                  </a:lnTo>
                  <a:lnTo>
                    <a:pt x="66" y="6"/>
                  </a:lnTo>
                  <a:lnTo>
                    <a:pt x="66" y="8"/>
                  </a:lnTo>
                  <a:lnTo>
                    <a:pt x="66" y="9"/>
                  </a:lnTo>
                  <a:lnTo>
                    <a:pt x="66" y="10"/>
                  </a:lnTo>
                  <a:lnTo>
                    <a:pt x="67" y="11"/>
                  </a:lnTo>
                  <a:lnTo>
                    <a:pt x="67" y="12"/>
                  </a:lnTo>
                  <a:lnTo>
                    <a:pt x="67" y="13"/>
                  </a:lnTo>
                  <a:lnTo>
                    <a:pt x="67" y="15"/>
                  </a:lnTo>
                  <a:lnTo>
                    <a:pt x="67" y="20"/>
                  </a:lnTo>
                  <a:lnTo>
                    <a:pt x="67" y="21"/>
                  </a:lnTo>
                  <a:lnTo>
                    <a:pt x="67" y="22"/>
                  </a:lnTo>
                  <a:lnTo>
                    <a:pt x="68" y="25"/>
                  </a:lnTo>
                  <a:lnTo>
                    <a:pt x="68" y="30"/>
                  </a:lnTo>
                  <a:lnTo>
                    <a:pt x="69" y="41"/>
                  </a:lnTo>
                  <a:lnTo>
                    <a:pt x="70" y="66"/>
                  </a:lnTo>
                  <a:lnTo>
                    <a:pt x="70" y="67"/>
                  </a:lnTo>
                  <a:lnTo>
                    <a:pt x="70" y="69"/>
                  </a:lnTo>
                  <a:lnTo>
                    <a:pt x="70" y="72"/>
                  </a:lnTo>
                  <a:lnTo>
                    <a:pt x="71" y="78"/>
                  </a:lnTo>
                  <a:lnTo>
                    <a:pt x="71" y="79"/>
                  </a:lnTo>
                  <a:lnTo>
                    <a:pt x="71" y="80"/>
                  </a:lnTo>
                  <a:lnTo>
                    <a:pt x="71" y="83"/>
                  </a:lnTo>
                  <a:lnTo>
                    <a:pt x="71" y="88"/>
                  </a:lnTo>
                  <a:lnTo>
                    <a:pt x="71" y="90"/>
                  </a:lnTo>
                  <a:lnTo>
                    <a:pt x="72" y="91"/>
                  </a:lnTo>
                  <a:lnTo>
                    <a:pt x="72" y="93"/>
                  </a:lnTo>
                  <a:lnTo>
                    <a:pt x="72" y="98"/>
                  </a:lnTo>
                  <a:lnTo>
                    <a:pt x="72" y="99"/>
                  </a:lnTo>
                  <a:lnTo>
                    <a:pt x="72" y="100"/>
                  </a:lnTo>
                  <a:lnTo>
                    <a:pt x="73" y="102"/>
                  </a:lnTo>
                  <a:lnTo>
                    <a:pt x="73" y="106"/>
                  </a:lnTo>
                  <a:lnTo>
                    <a:pt x="73" y="106"/>
                  </a:lnTo>
                  <a:lnTo>
                    <a:pt x="73" y="107"/>
                  </a:lnTo>
                  <a:lnTo>
                    <a:pt x="73" y="109"/>
                  </a:lnTo>
                  <a:lnTo>
                    <a:pt x="73" y="110"/>
                  </a:lnTo>
                  <a:lnTo>
                    <a:pt x="73" y="110"/>
                  </a:lnTo>
                  <a:lnTo>
                    <a:pt x="73" y="111"/>
                  </a:lnTo>
                  <a:lnTo>
                    <a:pt x="74" y="112"/>
                  </a:lnTo>
                  <a:lnTo>
                    <a:pt x="74" y="112"/>
                  </a:lnTo>
                  <a:lnTo>
                    <a:pt x="74" y="113"/>
                  </a:lnTo>
                  <a:lnTo>
                    <a:pt x="74" y="113"/>
                  </a:lnTo>
                  <a:lnTo>
                    <a:pt x="74" y="114"/>
                  </a:lnTo>
                  <a:lnTo>
                    <a:pt x="74" y="114"/>
                  </a:lnTo>
                  <a:lnTo>
                    <a:pt x="74" y="114"/>
                  </a:lnTo>
                  <a:lnTo>
                    <a:pt x="74" y="115"/>
                  </a:lnTo>
                  <a:lnTo>
                    <a:pt x="74" y="115"/>
                  </a:lnTo>
                  <a:lnTo>
                    <a:pt x="74" y="115"/>
                  </a:lnTo>
                  <a:lnTo>
                    <a:pt x="75" y="115"/>
                  </a:lnTo>
                  <a:lnTo>
                    <a:pt x="75" y="115"/>
                  </a:lnTo>
                  <a:lnTo>
                    <a:pt x="75" y="116"/>
                  </a:lnTo>
                  <a:lnTo>
                    <a:pt x="75" y="116"/>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6" name="Freeform 88"/>
            <p:cNvSpPr>
              <a:spLocks/>
            </p:cNvSpPr>
            <p:nvPr/>
          </p:nvSpPr>
          <p:spPr bwMode="auto">
            <a:xfrm>
              <a:off x="4945" y="2186"/>
              <a:ext cx="75" cy="116"/>
            </a:xfrm>
            <a:custGeom>
              <a:avLst/>
              <a:gdLst/>
              <a:ahLst/>
              <a:cxnLst>
                <a:cxn ang="0">
                  <a:pos x="0" y="115"/>
                </a:cxn>
                <a:cxn ang="0">
                  <a:pos x="1" y="111"/>
                </a:cxn>
                <a:cxn ang="0">
                  <a:pos x="2" y="100"/>
                </a:cxn>
                <a:cxn ang="0">
                  <a:pos x="5" y="55"/>
                </a:cxn>
                <a:cxn ang="0">
                  <a:pos x="7" y="25"/>
                </a:cxn>
                <a:cxn ang="0">
                  <a:pos x="8" y="8"/>
                </a:cxn>
                <a:cxn ang="0">
                  <a:pos x="9" y="2"/>
                </a:cxn>
                <a:cxn ang="0">
                  <a:pos x="10" y="0"/>
                </a:cxn>
                <a:cxn ang="0">
                  <a:pos x="10" y="0"/>
                </a:cxn>
                <a:cxn ang="0">
                  <a:pos x="11" y="3"/>
                </a:cxn>
                <a:cxn ang="0">
                  <a:pos x="12" y="10"/>
                </a:cxn>
                <a:cxn ang="0">
                  <a:pos x="14" y="30"/>
                </a:cxn>
                <a:cxn ang="0">
                  <a:pos x="16" y="63"/>
                </a:cxn>
                <a:cxn ang="0">
                  <a:pos x="17" y="88"/>
                </a:cxn>
                <a:cxn ang="0">
                  <a:pos x="19" y="107"/>
                </a:cxn>
                <a:cxn ang="0">
                  <a:pos x="20" y="113"/>
                </a:cxn>
                <a:cxn ang="0">
                  <a:pos x="20" y="115"/>
                </a:cxn>
                <a:cxn ang="0">
                  <a:pos x="21" y="115"/>
                </a:cxn>
                <a:cxn ang="0">
                  <a:pos x="22" y="111"/>
                </a:cxn>
                <a:cxn ang="0">
                  <a:pos x="23" y="100"/>
                </a:cxn>
                <a:cxn ang="0">
                  <a:pos x="26" y="57"/>
                </a:cxn>
                <a:cxn ang="0">
                  <a:pos x="27" y="28"/>
                </a:cxn>
                <a:cxn ang="0">
                  <a:pos x="29" y="10"/>
                </a:cxn>
                <a:cxn ang="0">
                  <a:pos x="30" y="4"/>
                </a:cxn>
                <a:cxn ang="0">
                  <a:pos x="30" y="0"/>
                </a:cxn>
                <a:cxn ang="0">
                  <a:pos x="31" y="0"/>
                </a:cxn>
                <a:cxn ang="0">
                  <a:pos x="32" y="2"/>
                </a:cxn>
                <a:cxn ang="0">
                  <a:pos x="33" y="11"/>
                </a:cxn>
                <a:cxn ang="0">
                  <a:pos x="34" y="31"/>
                </a:cxn>
                <a:cxn ang="0">
                  <a:pos x="36" y="63"/>
                </a:cxn>
                <a:cxn ang="0">
                  <a:pos x="38" y="94"/>
                </a:cxn>
                <a:cxn ang="0">
                  <a:pos x="39" y="108"/>
                </a:cxn>
                <a:cxn ang="0">
                  <a:pos x="40" y="113"/>
                </a:cxn>
                <a:cxn ang="0">
                  <a:pos x="41" y="115"/>
                </a:cxn>
                <a:cxn ang="0">
                  <a:pos x="41" y="115"/>
                </a:cxn>
                <a:cxn ang="0">
                  <a:pos x="42" y="111"/>
                </a:cxn>
                <a:cxn ang="0">
                  <a:pos x="43" y="103"/>
                </a:cxn>
                <a:cxn ang="0">
                  <a:pos x="45" y="82"/>
                </a:cxn>
                <a:cxn ang="0">
                  <a:pos x="48" y="32"/>
                </a:cxn>
                <a:cxn ang="0">
                  <a:pos x="49" y="12"/>
                </a:cxn>
                <a:cxn ang="0">
                  <a:pos x="50" y="4"/>
                </a:cxn>
                <a:cxn ang="0">
                  <a:pos x="51" y="0"/>
                </a:cxn>
                <a:cxn ang="0">
                  <a:pos x="51" y="0"/>
                </a:cxn>
                <a:cxn ang="0">
                  <a:pos x="52" y="3"/>
                </a:cxn>
                <a:cxn ang="0">
                  <a:pos x="53" y="10"/>
                </a:cxn>
                <a:cxn ang="0">
                  <a:pos x="55" y="38"/>
                </a:cxn>
                <a:cxn ang="0">
                  <a:pos x="57" y="73"/>
                </a:cxn>
                <a:cxn ang="0">
                  <a:pos x="59" y="95"/>
                </a:cxn>
                <a:cxn ang="0">
                  <a:pos x="60" y="108"/>
                </a:cxn>
                <a:cxn ang="0">
                  <a:pos x="61" y="114"/>
                </a:cxn>
                <a:cxn ang="0">
                  <a:pos x="61" y="116"/>
                </a:cxn>
                <a:cxn ang="0">
                  <a:pos x="62" y="114"/>
                </a:cxn>
                <a:cxn ang="0">
                  <a:pos x="63" y="109"/>
                </a:cxn>
                <a:cxn ang="0">
                  <a:pos x="64" y="91"/>
                </a:cxn>
                <a:cxn ang="0">
                  <a:pos x="67" y="51"/>
                </a:cxn>
                <a:cxn ang="0">
                  <a:pos x="69" y="18"/>
                </a:cxn>
                <a:cxn ang="0">
                  <a:pos x="70" y="6"/>
                </a:cxn>
                <a:cxn ang="0">
                  <a:pos x="71" y="1"/>
                </a:cxn>
                <a:cxn ang="0">
                  <a:pos x="71" y="0"/>
                </a:cxn>
                <a:cxn ang="0">
                  <a:pos x="72" y="1"/>
                </a:cxn>
                <a:cxn ang="0">
                  <a:pos x="73" y="6"/>
                </a:cxn>
                <a:cxn ang="0">
                  <a:pos x="74" y="21"/>
                </a:cxn>
              </a:cxnLst>
              <a:rect l="0" t="0" r="r" b="b"/>
              <a:pathLst>
                <a:path w="75" h="116">
                  <a:moveTo>
                    <a:pt x="0" y="116"/>
                  </a:moveTo>
                  <a:lnTo>
                    <a:pt x="0" y="116"/>
                  </a:lnTo>
                  <a:lnTo>
                    <a:pt x="0" y="116"/>
                  </a:lnTo>
                  <a:lnTo>
                    <a:pt x="0" y="115"/>
                  </a:lnTo>
                  <a:lnTo>
                    <a:pt x="0" y="115"/>
                  </a:lnTo>
                  <a:lnTo>
                    <a:pt x="0" y="115"/>
                  </a:lnTo>
                  <a:lnTo>
                    <a:pt x="0" y="115"/>
                  </a:lnTo>
                  <a:lnTo>
                    <a:pt x="0" y="115"/>
                  </a:lnTo>
                  <a:lnTo>
                    <a:pt x="0" y="114"/>
                  </a:lnTo>
                  <a:lnTo>
                    <a:pt x="0" y="114"/>
                  </a:lnTo>
                  <a:lnTo>
                    <a:pt x="1" y="114"/>
                  </a:lnTo>
                  <a:lnTo>
                    <a:pt x="1" y="113"/>
                  </a:lnTo>
                  <a:lnTo>
                    <a:pt x="1" y="113"/>
                  </a:lnTo>
                  <a:lnTo>
                    <a:pt x="1" y="112"/>
                  </a:lnTo>
                  <a:lnTo>
                    <a:pt x="1" y="112"/>
                  </a:lnTo>
                  <a:lnTo>
                    <a:pt x="1" y="111"/>
                  </a:lnTo>
                  <a:lnTo>
                    <a:pt x="1" y="111"/>
                  </a:lnTo>
                  <a:lnTo>
                    <a:pt x="1" y="109"/>
                  </a:lnTo>
                  <a:lnTo>
                    <a:pt x="2" y="108"/>
                  </a:lnTo>
                  <a:lnTo>
                    <a:pt x="2" y="108"/>
                  </a:lnTo>
                  <a:lnTo>
                    <a:pt x="2" y="106"/>
                  </a:lnTo>
                  <a:lnTo>
                    <a:pt x="2" y="102"/>
                  </a:lnTo>
                  <a:lnTo>
                    <a:pt x="2" y="101"/>
                  </a:lnTo>
                  <a:lnTo>
                    <a:pt x="2" y="100"/>
                  </a:lnTo>
                  <a:lnTo>
                    <a:pt x="2" y="97"/>
                  </a:lnTo>
                  <a:lnTo>
                    <a:pt x="3" y="92"/>
                  </a:lnTo>
                  <a:lnTo>
                    <a:pt x="4" y="81"/>
                  </a:lnTo>
                  <a:lnTo>
                    <a:pt x="4" y="80"/>
                  </a:lnTo>
                  <a:lnTo>
                    <a:pt x="4" y="78"/>
                  </a:lnTo>
                  <a:lnTo>
                    <a:pt x="4" y="75"/>
                  </a:lnTo>
                  <a:lnTo>
                    <a:pt x="4" y="68"/>
                  </a:lnTo>
                  <a:lnTo>
                    <a:pt x="5" y="55"/>
                  </a:lnTo>
                  <a:lnTo>
                    <a:pt x="5" y="54"/>
                  </a:lnTo>
                  <a:lnTo>
                    <a:pt x="5" y="52"/>
                  </a:lnTo>
                  <a:lnTo>
                    <a:pt x="6" y="49"/>
                  </a:lnTo>
                  <a:lnTo>
                    <a:pt x="6" y="42"/>
                  </a:lnTo>
                  <a:lnTo>
                    <a:pt x="7" y="30"/>
                  </a:lnTo>
                  <a:lnTo>
                    <a:pt x="7" y="29"/>
                  </a:lnTo>
                  <a:lnTo>
                    <a:pt x="7" y="28"/>
                  </a:lnTo>
                  <a:lnTo>
                    <a:pt x="7" y="25"/>
                  </a:lnTo>
                  <a:lnTo>
                    <a:pt x="7" y="20"/>
                  </a:lnTo>
                  <a:lnTo>
                    <a:pt x="7" y="19"/>
                  </a:lnTo>
                  <a:lnTo>
                    <a:pt x="8" y="18"/>
                  </a:lnTo>
                  <a:lnTo>
                    <a:pt x="8" y="16"/>
                  </a:lnTo>
                  <a:lnTo>
                    <a:pt x="8" y="12"/>
                  </a:lnTo>
                  <a:lnTo>
                    <a:pt x="8" y="11"/>
                  </a:lnTo>
                  <a:lnTo>
                    <a:pt x="8" y="10"/>
                  </a:lnTo>
                  <a:lnTo>
                    <a:pt x="8" y="8"/>
                  </a:lnTo>
                  <a:lnTo>
                    <a:pt x="8" y="7"/>
                  </a:lnTo>
                  <a:lnTo>
                    <a:pt x="8" y="6"/>
                  </a:lnTo>
                  <a:lnTo>
                    <a:pt x="9" y="5"/>
                  </a:lnTo>
                  <a:lnTo>
                    <a:pt x="9" y="4"/>
                  </a:lnTo>
                  <a:lnTo>
                    <a:pt x="9" y="4"/>
                  </a:lnTo>
                  <a:lnTo>
                    <a:pt x="9" y="3"/>
                  </a:lnTo>
                  <a:lnTo>
                    <a:pt x="9" y="3"/>
                  </a:lnTo>
                  <a:lnTo>
                    <a:pt x="9" y="2"/>
                  </a:lnTo>
                  <a:lnTo>
                    <a:pt x="9" y="2"/>
                  </a:lnTo>
                  <a:lnTo>
                    <a:pt x="9" y="2"/>
                  </a:lnTo>
                  <a:lnTo>
                    <a:pt x="9" y="1"/>
                  </a:lnTo>
                  <a:lnTo>
                    <a:pt x="10" y="1"/>
                  </a:lnTo>
                  <a:lnTo>
                    <a:pt x="10" y="0"/>
                  </a:lnTo>
                  <a:lnTo>
                    <a:pt x="10" y="0"/>
                  </a:lnTo>
                  <a:lnTo>
                    <a:pt x="10" y="0"/>
                  </a:lnTo>
                  <a:lnTo>
                    <a:pt x="10" y="0"/>
                  </a:lnTo>
                  <a:lnTo>
                    <a:pt x="10" y="0"/>
                  </a:lnTo>
                  <a:lnTo>
                    <a:pt x="10" y="0"/>
                  </a:lnTo>
                  <a:lnTo>
                    <a:pt x="10" y="0"/>
                  </a:lnTo>
                  <a:lnTo>
                    <a:pt x="10" y="0"/>
                  </a:lnTo>
                  <a:lnTo>
                    <a:pt x="10" y="0"/>
                  </a:lnTo>
                  <a:lnTo>
                    <a:pt x="10" y="0"/>
                  </a:lnTo>
                  <a:lnTo>
                    <a:pt x="10" y="0"/>
                  </a:lnTo>
                  <a:lnTo>
                    <a:pt x="10" y="0"/>
                  </a:lnTo>
                  <a:lnTo>
                    <a:pt x="11" y="0"/>
                  </a:lnTo>
                  <a:lnTo>
                    <a:pt x="11" y="0"/>
                  </a:lnTo>
                  <a:lnTo>
                    <a:pt x="11" y="1"/>
                  </a:lnTo>
                  <a:lnTo>
                    <a:pt x="11" y="1"/>
                  </a:lnTo>
                  <a:lnTo>
                    <a:pt x="11" y="2"/>
                  </a:lnTo>
                  <a:lnTo>
                    <a:pt x="11" y="2"/>
                  </a:lnTo>
                  <a:lnTo>
                    <a:pt x="11" y="2"/>
                  </a:lnTo>
                  <a:lnTo>
                    <a:pt x="11" y="3"/>
                  </a:lnTo>
                  <a:lnTo>
                    <a:pt x="11" y="3"/>
                  </a:lnTo>
                  <a:lnTo>
                    <a:pt x="12" y="4"/>
                  </a:lnTo>
                  <a:lnTo>
                    <a:pt x="12" y="5"/>
                  </a:lnTo>
                  <a:lnTo>
                    <a:pt x="12" y="6"/>
                  </a:lnTo>
                  <a:lnTo>
                    <a:pt x="12" y="7"/>
                  </a:lnTo>
                  <a:lnTo>
                    <a:pt x="12" y="8"/>
                  </a:lnTo>
                  <a:lnTo>
                    <a:pt x="12" y="9"/>
                  </a:lnTo>
                  <a:lnTo>
                    <a:pt x="12" y="10"/>
                  </a:lnTo>
                  <a:lnTo>
                    <a:pt x="12" y="12"/>
                  </a:lnTo>
                  <a:lnTo>
                    <a:pt x="12" y="13"/>
                  </a:lnTo>
                  <a:lnTo>
                    <a:pt x="13" y="15"/>
                  </a:lnTo>
                  <a:lnTo>
                    <a:pt x="13" y="20"/>
                  </a:lnTo>
                  <a:lnTo>
                    <a:pt x="13" y="21"/>
                  </a:lnTo>
                  <a:lnTo>
                    <a:pt x="13" y="22"/>
                  </a:lnTo>
                  <a:lnTo>
                    <a:pt x="13" y="25"/>
                  </a:lnTo>
                  <a:lnTo>
                    <a:pt x="14" y="30"/>
                  </a:lnTo>
                  <a:lnTo>
                    <a:pt x="14" y="32"/>
                  </a:lnTo>
                  <a:lnTo>
                    <a:pt x="14" y="34"/>
                  </a:lnTo>
                  <a:lnTo>
                    <a:pt x="14" y="37"/>
                  </a:lnTo>
                  <a:lnTo>
                    <a:pt x="15" y="43"/>
                  </a:lnTo>
                  <a:lnTo>
                    <a:pt x="15" y="56"/>
                  </a:lnTo>
                  <a:lnTo>
                    <a:pt x="15" y="58"/>
                  </a:lnTo>
                  <a:lnTo>
                    <a:pt x="15" y="60"/>
                  </a:lnTo>
                  <a:lnTo>
                    <a:pt x="16" y="63"/>
                  </a:lnTo>
                  <a:lnTo>
                    <a:pt x="16" y="70"/>
                  </a:lnTo>
                  <a:lnTo>
                    <a:pt x="16" y="71"/>
                  </a:lnTo>
                  <a:lnTo>
                    <a:pt x="16" y="73"/>
                  </a:lnTo>
                  <a:lnTo>
                    <a:pt x="17" y="76"/>
                  </a:lnTo>
                  <a:lnTo>
                    <a:pt x="17" y="82"/>
                  </a:lnTo>
                  <a:lnTo>
                    <a:pt x="17" y="84"/>
                  </a:lnTo>
                  <a:lnTo>
                    <a:pt x="17" y="85"/>
                  </a:lnTo>
                  <a:lnTo>
                    <a:pt x="17" y="88"/>
                  </a:lnTo>
                  <a:lnTo>
                    <a:pt x="18" y="94"/>
                  </a:lnTo>
                  <a:lnTo>
                    <a:pt x="18" y="95"/>
                  </a:lnTo>
                  <a:lnTo>
                    <a:pt x="18" y="96"/>
                  </a:lnTo>
                  <a:lnTo>
                    <a:pt x="18" y="99"/>
                  </a:lnTo>
                  <a:lnTo>
                    <a:pt x="18" y="103"/>
                  </a:lnTo>
                  <a:lnTo>
                    <a:pt x="19" y="104"/>
                  </a:lnTo>
                  <a:lnTo>
                    <a:pt x="19" y="105"/>
                  </a:lnTo>
                  <a:lnTo>
                    <a:pt x="19" y="107"/>
                  </a:lnTo>
                  <a:lnTo>
                    <a:pt x="19" y="108"/>
                  </a:lnTo>
                  <a:lnTo>
                    <a:pt x="19" y="108"/>
                  </a:lnTo>
                  <a:lnTo>
                    <a:pt x="19" y="110"/>
                  </a:lnTo>
                  <a:lnTo>
                    <a:pt x="19" y="111"/>
                  </a:lnTo>
                  <a:lnTo>
                    <a:pt x="19" y="111"/>
                  </a:lnTo>
                  <a:lnTo>
                    <a:pt x="19" y="112"/>
                  </a:lnTo>
                  <a:lnTo>
                    <a:pt x="19" y="112"/>
                  </a:lnTo>
                  <a:lnTo>
                    <a:pt x="20" y="113"/>
                  </a:lnTo>
                  <a:lnTo>
                    <a:pt x="20" y="113"/>
                  </a:lnTo>
                  <a:lnTo>
                    <a:pt x="20" y="114"/>
                  </a:lnTo>
                  <a:lnTo>
                    <a:pt x="20" y="114"/>
                  </a:lnTo>
                  <a:lnTo>
                    <a:pt x="20" y="114"/>
                  </a:lnTo>
                  <a:lnTo>
                    <a:pt x="20" y="115"/>
                  </a:lnTo>
                  <a:lnTo>
                    <a:pt x="20" y="115"/>
                  </a:lnTo>
                  <a:lnTo>
                    <a:pt x="20" y="115"/>
                  </a:lnTo>
                  <a:lnTo>
                    <a:pt x="20" y="115"/>
                  </a:lnTo>
                  <a:lnTo>
                    <a:pt x="20" y="116"/>
                  </a:lnTo>
                  <a:lnTo>
                    <a:pt x="21" y="116"/>
                  </a:lnTo>
                  <a:lnTo>
                    <a:pt x="21" y="116"/>
                  </a:lnTo>
                  <a:lnTo>
                    <a:pt x="21" y="116"/>
                  </a:lnTo>
                  <a:lnTo>
                    <a:pt x="21" y="115"/>
                  </a:lnTo>
                  <a:lnTo>
                    <a:pt x="21" y="115"/>
                  </a:lnTo>
                  <a:lnTo>
                    <a:pt x="21" y="115"/>
                  </a:lnTo>
                  <a:lnTo>
                    <a:pt x="21" y="115"/>
                  </a:lnTo>
                  <a:lnTo>
                    <a:pt x="21" y="115"/>
                  </a:lnTo>
                  <a:lnTo>
                    <a:pt x="21" y="114"/>
                  </a:lnTo>
                  <a:lnTo>
                    <a:pt x="21" y="114"/>
                  </a:lnTo>
                  <a:lnTo>
                    <a:pt x="21" y="114"/>
                  </a:lnTo>
                  <a:lnTo>
                    <a:pt x="21" y="113"/>
                  </a:lnTo>
                  <a:lnTo>
                    <a:pt x="22" y="112"/>
                  </a:lnTo>
                  <a:lnTo>
                    <a:pt x="22" y="112"/>
                  </a:lnTo>
                  <a:lnTo>
                    <a:pt x="22" y="111"/>
                  </a:lnTo>
                  <a:lnTo>
                    <a:pt x="22" y="111"/>
                  </a:lnTo>
                  <a:lnTo>
                    <a:pt x="22" y="109"/>
                  </a:lnTo>
                  <a:lnTo>
                    <a:pt x="22" y="109"/>
                  </a:lnTo>
                  <a:lnTo>
                    <a:pt x="22" y="108"/>
                  </a:lnTo>
                  <a:lnTo>
                    <a:pt x="23" y="106"/>
                  </a:lnTo>
                  <a:lnTo>
                    <a:pt x="23" y="102"/>
                  </a:lnTo>
                  <a:lnTo>
                    <a:pt x="23" y="101"/>
                  </a:lnTo>
                  <a:lnTo>
                    <a:pt x="23" y="100"/>
                  </a:lnTo>
                  <a:lnTo>
                    <a:pt x="23" y="98"/>
                  </a:lnTo>
                  <a:lnTo>
                    <a:pt x="24" y="93"/>
                  </a:lnTo>
                  <a:lnTo>
                    <a:pt x="24" y="81"/>
                  </a:lnTo>
                  <a:lnTo>
                    <a:pt x="24" y="80"/>
                  </a:lnTo>
                  <a:lnTo>
                    <a:pt x="25" y="78"/>
                  </a:lnTo>
                  <a:lnTo>
                    <a:pt x="25" y="76"/>
                  </a:lnTo>
                  <a:lnTo>
                    <a:pt x="25" y="70"/>
                  </a:lnTo>
                  <a:lnTo>
                    <a:pt x="26" y="57"/>
                  </a:lnTo>
                  <a:lnTo>
                    <a:pt x="26" y="56"/>
                  </a:lnTo>
                  <a:lnTo>
                    <a:pt x="26" y="54"/>
                  </a:lnTo>
                  <a:lnTo>
                    <a:pt x="26" y="51"/>
                  </a:lnTo>
                  <a:lnTo>
                    <a:pt x="26" y="45"/>
                  </a:lnTo>
                  <a:lnTo>
                    <a:pt x="27" y="34"/>
                  </a:lnTo>
                  <a:lnTo>
                    <a:pt x="27" y="32"/>
                  </a:lnTo>
                  <a:lnTo>
                    <a:pt x="27" y="31"/>
                  </a:lnTo>
                  <a:lnTo>
                    <a:pt x="27" y="28"/>
                  </a:lnTo>
                  <a:lnTo>
                    <a:pt x="28" y="23"/>
                  </a:lnTo>
                  <a:lnTo>
                    <a:pt x="28" y="22"/>
                  </a:lnTo>
                  <a:lnTo>
                    <a:pt x="28" y="20"/>
                  </a:lnTo>
                  <a:lnTo>
                    <a:pt x="28" y="18"/>
                  </a:lnTo>
                  <a:lnTo>
                    <a:pt x="29" y="14"/>
                  </a:lnTo>
                  <a:lnTo>
                    <a:pt x="29" y="13"/>
                  </a:lnTo>
                  <a:lnTo>
                    <a:pt x="29" y="12"/>
                  </a:lnTo>
                  <a:lnTo>
                    <a:pt x="29" y="10"/>
                  </a:lnTo>
                  <a:lnTo>
                    <a:pt x="29" y="9"/>
                  </a:lnTo>
                  <a:lnTo>
                    <a:pt x="29" y="8"/>
                  </a:lnTo>
                  <a:lnTo>
                    <a:pt x="29" y="7"/>
                  </a:lnTo>
                  <a:lnTo>
                    <a:pt x="29" y="6"/>
                  </a:lnTo>
                  <a:lnTo>
                    <a:pt x="29" y="5"/>
                  </a:lnTo>
                  <a:lnTo>
                    <a:pt x="29" y="5"/>
                  </a:lnTo>
                  <a:lnTo>
                    <a:pt x="29" y="4"/>
                  </a:lnTo>
                  <a:lnTo>
                    <a:pt x="30" y="4"/>
                  </a:lnTo>
                  <a:lnTo>
                    <a:pt x="30" y="3"/>
                  </a:lnTo>
                  <a:lnTo>
                    <a:pt x="30" y="2"/>
                  </a:lnTo>
                  <a:lnTo>
                    <a:pt x="30" y="2"/>
                  </a:lnTo>
                  <a:lnTo>
                    <a:pt x="30" y="2"/>
                  </a:lnTo>
                  <a:lnTo>
                    <a:pt x="30" y="1"/>
                  </a:lnTo>
                  <a:lnTo>
                    <a:pt x="30" y="1"/>
                  </a:lnTo>
                  <a:lnTo>
                    <a:pt x="30" y="0"/>
                  </a:lnTo>
                  <a:lnTo>
                    <a:pt x="30" y="0"/>
                  </a:lnTo>
                  <a:lnTo>
                    <a:pt x="30" y="0"/>
                  </a:lnTo>
                  <a:lnTo>
                    <a:pt x="31" y="0"/>
                  </a:lnTo>
                  <a:lnTo>
                    <a:pt x="31" y="0"/>
                  </a:lnTo>
                  <a:lnTo>
                    <a:pt x="31" y="0"/>
                  </a:lnTo>
                  <a:lnTo>
                    <a:pt x="31" y="0"/>
                  </a:lnTo>
                  <a:lnTo>
                    <a:pt x="31" y="0"/>
                  </a:lnTo>
                  <a:lnTo>
                    <a:pt x="31" y="0"/>
                  </a:lnTo>
                  <a:lnTo>
                    <a:pt x="31" y="0"/>
                  </a:lnTo>
                  <a:lnTo>
                    <a:pt x="31" y="0"/>
                  </a:lnTo>
                  <a:lnTo>
                    <a:pt x="31" y="0"/>
                  </a:lnTo>
                  <a:lnTo>
                    <a:pt x="31" y="0"/>
                  </a:lnTo>
                  <a:lnTo>
                    <a:pt x="31" y="1"/>
                  </a:lnTo>
                  <a:lnTo>
                    <a:pt x="31" y="1"/>
                  </a:lnTo>
                  <a:lnTo>
                    <a:pt x="32" y="2"/>
                  </a:lnTo>
                  <a:lnTo>
                    <a:pt x="32" y="2"/>
                  </a:lnTo>
                  <a:lnTo>
                    <a:pt x="32" y="2"/>
                  </a:lnTo>
                  <a:lnTo>
                    <a:pt x="32" y="3"/>
                  </a:lnTo>
                  <a:lnTo>
                    <a:pt x="32" y="4"/>
                  </a:lnTo>
                  <a:lnTo>
                    <a:pt x="32" y="5"/>
                  </a:lnTo>
                  <a:lnTo>
                    <a:pt x="32" y="6"/>
                  </a:lnTo>
                  <a:lnTo>
                    <a:pt x="33" y="7"/>
                  </a:lnTo>
                  <a:lnTo>
                    <a:pt x="33" y="8"/>
                  </a:lnTo>
                  <a:lnTo>
                    <a:pt x="33" y="9"/>
                  </a:lnTo>
                  <a:lnTo>
                    <a:pt x="33" y="11"/>
                  </a:lnTo>
                  <a:lnTo>
                    <a:pt x="33" y="12"/>
                  </a:lnTo>
                  <a:lnTo>
                    <a:pt x="33" y="13"/>
                  </a:lnTo>
                  <a:lnTo>
                    <a:pt x="33" y="15"/>
                  </a:lnTo>
                  <a:lnTo>
                    <a:pt x="34" y="20"/>
                  </a:lnTo>
                  <a:lnTo>
                    <a:pt x="34" y="21"/>
                  </a:lnTo>
                  <a:lnTo>
                    <a:pt x="34" y="22"/>
                  </a:lnTo>
                  <a:lnTo>
                    <a:pt x="34" y="25"/>
                  </a:lnTo>
                  <a:lnTo>
                    <a:pt x="34" y="31"/>
                  </a:lnTo>
                  <a:lnTo>
                    <a:pt x="35" y="32"/>
                  </a:lnTo>
                  <a:lnTo>
                    <a:pt x="35" y="34"/>
                  </a:lnTo>
                  <a:lnTo>
                    <a:pt x="35" y="37"/>
                  </a:lnTo>
                  <a:lnTo>
                    <a:pt x="35" y="44"/>
                  </a:lnTo>
                  <a:lnTo>
                    <a:pt x="36" y="57"/>
                  </a:lnTo>
                  <a:lnTo>
                    <a:pt x="36" y="58"/>
                  </a:lnTo>
                  <a:lnTo>
                    <a:pt x="36" y="60"/>
                  </a:lnTo>
                  <a:lnTo>
                    <a:pt x="36" y="63"/>
                  </a:lnTo>
                  <a:lnTo>
                    <a:pt x="37" y="69"/>
                  </a:lnTo>
                  <a:lnTo>
                    <a:pt x="37" y="81"/>
                  </a:lnTo>
                  <a:lnTo>
                    <a:pt x="37" y="82"/>
                  </a:lnTo>
                  <a:lnTo>
                    <a:pt x="37" y="84"/>
                  </a:lnTo>
                  <a:lnTo>
                    <a:pt x="38" y="87"/>
                  </a:lnTo>
                  <a:lnTo>
                    <a:pt x="38" y="92"/>
                  </a:lnTo>
                  <a:lnTo>
                    <a:pt x="38" y="93"/>
                  </a:lnTo>
                  <a:lnTo>
                    <a:pt x="38" y="94"/>
                  </a:lnTo>
                  <a:lnTo>
                    <a:pt x="38" y="97"/>
                  </a:lnTo>
                  <a:lnTo>
                    <a:pt x="39" y="101"/>
                  </a:lnTo>
                  <a:lnTo>
                    <a:pt x="39" y="102"/>
                  </a:lnTo>
                  <a:lnTo>
                    <a:pt x="39" y="103"/>
                  </a:lnTo>
                  <a:lnTo>
                    <a:pt x="39" y="105"/>
                  </a:lnTo>
                  <a:lnTo>
                    <a:pt x="39" y="106"/>
                  </a:lnTo>
                  <a:lnTo>
                    <a:pt x="39" y="107"/>
                  </a:lnTo>
                  <a:lnTo>
                    <a:pt x="39" y="108"/>
                  </a:lnTo>
                  <a:lnTo>
                    <a:pt x="39" y="109"/>
                  </a:lnTo>
                  <a:lnTo>
                    <a:pt x="40" y="110"/>
                  </a:lnTo>
                  <a:lnTo>
                    <a:pt x="40" y="110"/>
                  </a:lnTo>
                  <a:lnTo>
                    <a:pt x="40" y="111"/>
                  </a:lnTo>
                  <a:lnTo>
                    <a:pt x="40" y="112"/>
                  </a:lnTo>
                  <a:lnTo>
                    <a:pt x="40" y="112"/>
                  </a:lnTo>
                  <a:lnTo>
                    <a:pt x="40" y="113"/>
                  </a:lnTo>
                  <a:lnTo>
                    <a:pt x="40" y="113"/>
                  </a:lnTo>
                  <a:lnTo>
                    <a:pt x="40" y="114"/>
                  </a:lnTo>
                  <a:lnTo>
                    <a:pt x="40" y="114"/>
                  </a:lnTo>
                  <a:lnTo>
                    <a:pt x="40" y="114"/>
                  </a:lnTo>
                  <a:lnTo>
                    <a:pt x="40" y="115"/>
                  </a:lnTo>
                  <a:lnTo>
                    <a:pt x="41" y="115"/>
                  </a:lnTo>
                  <a:lnTo>
                    <a:pt x="41" y="115"/>
                  </a:lnTo>
                  <a:lnTo>
                    <a:pt x="41" y="115"/>
                  </a:lnTo>
                  <a:lnTo>
                    <a:pt x="41" y="115"/>
                  </a:lnTo>
                  <a:lnTo>
                    <a:pt x="41" y="116"/>
                  </a:lnTo>
                  <a:lnTo>
                    <a:pt x="41" y="116"/>
                  </a:lnTo>
                  <a:lnTo>
                    <a:pt x="41" y="116"/>
                  </a:lnTo>
                  <a:lnTo>
                    <a:pt x="41" y="116"/>
                  </a:lnTo>
                  <a:lnTo>
                    <a:pt x="41" y="115"/>
                  </a:lnTo>
                  <a:lnTo>
                    <a:pt x="41" y="115"/>
                  </a:lnTo>
                  <a:lnTo>
                    <a:pt x="41" y="115"/>
                  </a:lnTo>
                  <a:lnTo>
                    <a:pt x="41" y="115"/>
                  </a:lnTo>
                  <a:lnTo>
                    <a:pt x="42" y="115"/>
                  </a:lnTo>
                  <a:lnTo>
                    <a:pt x="42" y="114"/>
                  </a:lnTo>
                  <a:lnTo>
                    <a:pt x="42" y="114"/>
                  </a:lnTo>
                  <a:lnTo>
                    <a:pt x="42" y="114"/>
                  </a:lnTo>
                  <a:lnTo>
                    <a:pt x="42" y="113"/>
                  </a:lnTo>
                  <a:lnTo>
                    <a:pt x="42" y="113"/>
                  </a:lnTo>
                  <a:lnTo>
                    <a:pt x="42" y="112"/>
                  </a:lnTo>
                  <a:lnTo>
                    <a:pt x="42" y="111"/>
                  </a:lnTo>
                  <a:lnTo>
                    <a:pt x="42" y="111"/>
                  </a:lnTo>
                  <a:lnTo>
                    <a:pt x="43" y="110"/>
                  </a:lnTo>
                  <a:lnTo>
                    <a:pt x="43" y="108"/>
                  </a:lnTo>
                  <a:lnTo>
                    <a:pt x="43" y="108"/>
                  </a:lnTo>
                  <a:lnTo>
                    <a:pt x="43" y="107"/>
                  </a:lnTo>
                  <a:lnTo>
                    <a:pt x="43" y="105"/>
                  </a:lnTo>
                  <a:lnTo>
                    <a:pt x="43" y="104"/>
                  </a:lnTo>
                  <a:lnTo>
                    <a:pt x="43" y="103"/>
                  </a:lnTo>
                  <a:lnTo>
                    <a:pt x="43" y="101"/>
                  </a:lnTo>
                  <a:lnTo>
                    <a:pt x="44" y="96"/>
                  </a:lnTo>
                  <a:lnTo>
                    <a:pt x="44" y="95"/>
                  </a:lnTo>
                  <a:lnTo>
                    <a:pt x="44" y="93"/>
                  </a:lnTo>
                  <a:lnTo>
                    <a:pt x="44" y="90"/>
                  </a:lnTo>
                  <a:lnTo>
                    <a:pt x="45" y="85"/>
                  </a:lnTo>
                  <a:lnTo>
                    <a:pt x="45" y="83"/>
                  </a:lnTo>
                  <a:lnTo>
                    <a:pt x="45" y="82"/>
                  </a:lnTo>
                  <a:lnTo>
                    <a:pt x="45" y="78"/>
                  </a:lnTo>
                  <a:lnTo>
                    <a:pt x="45" y="72"/>
                  </a:lnTo>
                  <a:lnTo>
                    <a:pt x="46" y="59"/>
                  </a:lnTo>
                  <a:lnTo>
                    <a:pt x="46" y="57"/>
                  </a:lnTo>
                  <a:lnTo>
                    <a:pt x="46" y="55"/>
                  </a:lnTo>
                  <a:lnTo>
                    <a:pt x="46" y="52"/>
                  </a:lnTo>
                  <a:lnTo>
                    <a:pt x="47" y="45"/>
                  </a:lnTo>
                  <a:lnTo>
                    <a:pt x="48" y="32"/>
                  </a:lnTo>
                  <a:lnTo>
                    <a:pt x="48" y="31"/>
                  </a:lnTo>
                  <a:lnTo>
                    <a:pt x="48" y="29"/>
                  </a:lnTo>
                  <a:lnTo>
                    <a:pt x="48" y="26"/>
                  </a:lnTo>
                  <a:lnTo>
                    <a:pt x="48" y="21"/>
                  </a:lnTo>
                  <a:lnTo>
                    <a:pt x="48" y="20"/>
                  </a:lnTo>
                  <a:lnTo>
                    <a:pt x="49" y="18"/>
                  </a:lnTo>
                  <a:lnTo>
                    <a:pt x="49" y="16"/>
                  </a:lnTo>
                  <a:lnTo>
                    <a:pt x="49" y="12"/>
                  </a:lnTo>
                  <a:lnTo>
                    <a:pt x="49" y="11"/>
                  </a:lnTo>
                  <a:lnTo>
                    <a:pt x="49" y="10"/>
                  </a:lnTo>
                  <a:lnTo>
                    <a:pt x="49" y="8"/>
                  </a:lnTo>
                  <a:lnTo>
                    <a:pt x="49" y="7"/>
                  </a:lnTo>
                  <a:lnTo>
                    <a:pt x="50" y="6"/>
                  </a:lnTo>
                  <a:lnTo>
                    <a:pt x="50" y="5"/>
                  </a:lnTo>
                  <a:lnTo>
                    <a:pt x="50" y="4"/>
                  </a:lnTo>
                  <a:lnTo>
                    <a:pt x="50" y="4"/>
                  </a:lnTo>
                  <a:lnTo>
                    <a:pt x="50" y="3"/>
                  </a:lnTo>
                  <a:lnTo>
                    <a:pt x="50" y="2"/>
                  </a:lnTo>
                  <a:lnTo>
                    <a:pt x="50" y="2"/>
                  </a:lnTo>
                  <a:lnTo>
                    <a:pt x="50" y="2"/>
                  </a:lnTo>
                  <a:lnTo>
                    <a:pt x="51" y="1"/>
                  </a:lnTo>
                  <a:lnTo>
                    <a:pt x="51" y="1"/>
                  </a:lnTo>
                  <a:lnTo>
                    <a:pt x="51" y="0"/>
                  </a:lnTo>
                  <a:lnTo>
                    <a:pt x="51" y="0"/>
                  </a:lnTo>
                  <a:lnTo>
                    <a:pt x="51" y="0"/>
                  </a:lnTo>
                  <a:lnTo>
                    <a:pt x="51" y="0"/>
                  </a:lnTo>
                  <a:lnTo>
                    <a:pt x="51" y="0"/>
                  </a:lnTo>
                  <a:lnTo>
                    <a:pt x="51" y="0"/>
                  </a:lnTo>
                  <a:lnTo>
                    <a:pt x="51" y="0"/>
                  </a:lnTo>
                  <a:lnTo>
                    <a:pt x="51" y="0"/>
                  </a:lnTo>
                  <a:lnTo>
                    <a:pt x="51" y="0"/>
                  </a:lnTo>
                  <a:lnTo>
                    <a:pt x="51" y="0"/>
                  </a:lnTo>
                  <a:lnTo>
                    <a:pt x="52" y="0"/>
                  </a:lnTo>
                  <a:lnTo>
                    <a:pt x="52" y="0"/>
                  </a:lnTo>
                  <a:lnTo>
                    <a:pt x="52" y="1"/>
                  </a:lnTo>
                  <a:lnTo>
                    <a:pt x="52" y="1"/>
                  </a:lnTo>
                  <a:lnTo>
                    <a:pt x="52" y="1"/>
                  </a:lnTo>
                  <a:lnTo>
                    <a:pt x="52" y="2"/>
                  </a:lnTo>
                  <a:lnTo>
                    <a:pt x="52" y="2"/>
                  </a:lnTo>
                  <a:lnTo>
                    <a:pt x="52" y="3"/>
                  </a:lnTo>
                  <a:lnTo>
                    <a:pt x="52" y="3"/>
                  </a:lnTo>
                  <a:lnTo>
                    <a:pt x="52" y="4"/>
                  </a:lnTo>
                  <a:lnTo>
                    <a:pt x="53" y="4"/>
                  </a:lnTo>
                  <a:lnTo>
                    <a:pt x="53" y="5"/>
                  </a:lnTo>
                  <a:lnTo>
                    <a:pt x="53" y="7"/>
                  </a:lnTo>
                  <a:lnTo>
                    <a:pt x="53" y="8"/>
                  </a:lnTo>
                  <a:lnTo>
                    <a:pt x="53" y="8"/>
                  </a:lnTo>
                  <a:lnTo>
                    <a:pt x="53" y="10"/>
                  </a:lnTo>
                  <a:lnTo>
                    <a:pt x="54" y="14"/>
                  </a:lnTo>
                  <a:lnTo>
                    <a:pt x="54" y="16"/>
                  </a:lnTo>
                  <a:lnTo>
                    <a:pt x="54" y="16"/>
                  </a:lnTo>
                  <a:lnTo>
                    <a:pt x="54" y="19"/>
                  </a:lnTo>
                  <a:lnTo>
                    <a:pt x="54" y="24"/>
                  </a:lnTo>
                  <a:lnTo>
                    <a:pt x="55" y="34"/>
                  </a:lnTo>
                  <a:lnTo>
                    <a:pt x="55" y="36"/>
                  </a:lnTo>
                  <a:lnTo>
                    <a:pt x="55" y="38"/>
                  </a:lnTo>
                  <a:lnTo>
                    <a:pt x="55" y="40"/>
                  </a:lnTo>
                  <a:lnTo>
                    <a:pt x="56" y="46"/>
                  </a:lnTo>
                  <a:lnTo>
                    <a:pt x="56" y="59"/>
                  </a:lnTo>
                  <a:lnTo>
                    <a:pt x="56" y="60"/>
                  </a:lnTo>
                  <a:lnTo>
                    <a:pt x="57" y="62"/>
                  </a:lnTo>
                  <a:lnTo>
                    <a:pt x="57" y="65"/>
                  </a:lnTo>
                  <a:lnTo>
                    <a:pt x="57" y="71"/>
                  </a:lnTo>
                  <a:lnTo>
                    <a:pt x="57" y="73"/>
                  </a:lnTo>
                  <a:lnTo>
                    <a:pt x="57" y="74"/>
                  </a:lnTo>
                  <a:lnTo>
                    <a:pt x="57" y="77"/>
                  </a:lnTo>
                  <a:lnTo>
                    <a:pt x="58" y="83"/>
                  </a:lnTo>
                  <a:lnTo>
                    <a:pt x="58" y="84"/>
                  </a:lnTo>
                  <a:lnTo>
                    <a:pt x="58" y="86"/>
                  </a:lnTo>
                  <a:lnTo>
                    <a:pt x="58" y="88"/>
                  </a:lnTo>
                  <a:lnTo>
                    <a:pt x="58" y="94"/>
                  </a:lnTo>
                  <a:lnTo>
                    <a:pt x="59" y="95"/>
                  </a:lnTo>
                  <a:lnTo>
                    <a:pt x="59" y="96"/>
                  </a:lnTo>
                  <a:lnTo>
                    <a:pt x="59" y="98"/>
                  </a:lnTo>
                  <a:lnTo>
                    <a:pt x="59" y="102"/>
                  </a:lnTo>
                  <a:lnTo>
                    <a:pt x="59" y="104"/>
                  </a:lnTo>
                  <a:lnTo>
                    <a:pt x="59" y="105"/>
                  </a:lnTo>
                  <a:lnTo>
                    <a:pt x="59" y="106"/>
                  </a:lnTo>
                  <a:lnTo>
                    <a:pt x="60" y="107"/>
                  </a:lnTo>
                  <a:lnTo>
                    <a:pt x="60" y="108"/>
                  </a:lnTo>
                  <a:lnTo>
                    <a:pt x="60" y="110"/>
                  </a:lnTo>
                  <a:lnTo>
                    <a:pt x="60" y="110"/>
                  </a:lnTo>
                  <a:lnTo>
                    <a:pt x="60" y="111"/>
                  </a:lnTo>
                  <a:lnTo>
                    <a:pt x="60" y="112"/>
                  </a:lnTo>
                  <a:lnTo>
                    <a:pt x="60" y="112"/>
                  </a:lnTo>
                  <a:lnTo>
                    <a:pt x="60" y="113"/>
                  </a:lnTo>
                  <a:lnTo>
                    <a:pt x="61" y="113"/>
                  </a:lnTo>
                  <a:lnTo>
                    <a:pt x="61" y="114"/>
                  </a:lnTo>
                  <a:lnTo>
                    <a:pt x="61" y="114"/>
                  </a:lnTo>
                  <a:lnTo>
                    <a:pt x="61" y="115"/>
                  </a:lnTo>
                  <a:lnTo>
                    <a:pt x="61" y="115"/>
                  </a:lnTo>
                  <a:lnTo>
                    <a:pt x="61" y="115"/>
                  </a:lnTo>
                  <a:lnTo>
                    <a:pt x="61" y="115"/>
                  </a:lnTo>
                  <a:lnTo>
                    <a:pt x="61" y="115"/>
                  </a:lnTo>
                  <a:lnTo>
                    <a:pt x="61" y="116"/>
                  </a:lnTo>
                  <a:lnTo>
                    <a:pt x="61" y="116"/>
                  </a:lnTo>
                  <a:lnTo>
                    <a:pt x="61" y="116"/>
                  </a:lnTo>
                  <a:lnTo>
                    <a:pt x="61" y="116"/>
                  </a:lnTo>
                  <a:lnTo>
                    <a:pt x="62" y="115"/>
                  </a:lnTo>
                  <a:lnTo>
                    <a:pt x="62" y="115"/>
                  </a:lnTo>
                  <a:lnTo>
                    <a:pt x="62" y="115"/>
                  </a:lnTo>
                  <a:lnTo>
                    <a:pt x="62" y="115"/>
                  </a:lnTo>
                  <a:lnTo>
                    <a:pt x="62" y="114"/>
                  </a:lnTo>
                  <a:lnTo>
                    <a:pt x="62" y="114"/>
                  </a:lnTo>
                  <a:lnTo>
                    <a:pt x="62" y="114"/>
                  </a:lnTo>
                  <a:lnTo>
                    <a:pt x="62" y="113"/>
                  </a:lnTo>
                  <a:lnTo>
                    <a:pt x="62" y="113"/>
                  </a:lnTo>
                  <a:lnTo>
                    <a:pt x="62" y="112"/>
                  </a:lnTo>
                  <a:lnTo>
                    <a:pt x="63" y="112"/>
                  </a:lnTo>
                  <a:lnTo>
                    <a:pt x="63" y="111"/>
                  </a:lnTo>
                  <a:lnTo>
                    <a:pt x="63" y="110"/>
                  </a:lnTo>
                  <a:lnTo>
                    <a:pt x="63" y="109"/>
                  </a:lnTo>
                  <a:lnTo>
                    <a:pt x="63" y="108"/>
                  </a:lnTo>
                  <a:lnTo>
                    <a:pt x="63" y="107"/>
                  </a:lnTo>
                  <a:lnTo>
                    <a:pt x="63" y="105"/>
                  </a:lnTo>
                  <a:lnTo>
                    <a:pt x="64" y="101"/>
                  </a:lnTo>
                  <a:lnTo>
                    <a:pt x="64" y="100"/>
                  </a:lnTo>
                  <a:lnTo>
                    <a:pt x="64" y="99"/>
                  </a:lnTo>
                  <a:lnTo>
                    <a:pt x="64" y="96"/>
                  </a:lnTo>
                  <a:lnTo>
                    <a:pt x="64" y="91"/>
                  </a:lnTo>
                  <a:lnTo>
                    <a:pt x="65" y="79"/>
                  </a:lnTo>
                  <a:lnTo>
                    <a:pt x="65" y="77"/>
                  </a:lnTo>
                  <a:lnTo>
                    <a:pt x="65" y="76"/>
                  </a:lnTo>
                  <a:lnTo>
                    <a:pt x="65" y="73"/>
                  </a:lnTo>
                  <a:lnTo>
                    <a:pt x="66" y="67"/>
                  </a:lnTo>
                  <a:lnTo>
                    <a:pt x="67" y="54"/>
                  </a:lnTo>
                  <a:lnTo>
                    <a:pt x="67" y="52"/>
                  </a:lnTo>
                  <a:lnTo>
                    <a:pt x="67" y="51"/>
                  </a:lnTo>
                  <a:lnTo>
                    <a:pt x="67" y="48"/>
                  </a:lnTo>
                  <a:lnTo>
                    <a:pt x="67" y="41"/>
                  </a:lnTo>
                  <a:lnTo>
                    <a:pt x="68" y="30"/>
                  </a:lnTo>
                  <a:lnTo>
                    <a:pt x="68" y="28"/>
                  </a:lnTo>
                  <a:lnTo>
                    <a:pt x="68" y="27"/>
                  </a:lnTo>
                  <a:lnTo>
                    <a:pt x="68" y="24"/>
                  </a:lnTo>
                  <a:lnTo>
                    <a:pt x="69" y="19"/>
                  </a:lnTo>
                  <a:lnTo>
                    <a:pt x="69" y="18"/>
                  </a:lnTo>
                  <a:lnTo>
                    <a:pt x="69" y="17"/>
                  </a:lnTo>
                  <a:lnTo>
                    <a:pt x="69" y="15"/>
                  </a:lnTo>
                  <a:lnTo>
                    <a:pt x="69" y="11"/>
                  </a:lnTo>
                  <a:lnTo>
                    <a:pt x="69" y="10"/>
                  </a:lnTo>
                  <a:lnTo>
                    <a:pt x="70" y="9"/>
                  </a:lnTo>
                  <a:lnTo>
                    <a:pt x="70" y="7"/>
                  </a:lnTo>
                  <a:lnTo>
                    <a:pt x="70" y="6"/>
                  </a:lnTo>
                  <a:lnTo>
                    <a:pt x="70" y="6"/>
                  </a:lnTo>
                  <a:lnTo>
                    <a:pt x="70" y="4"/>
                  </a:lnTo>
                  <a:lnTo>
                    <a:pt x="70" y="4"/>
                  </a:lnTo>
                  <a:lnTo>
                    <a:pt x="70" y="3"/>
                  </a:lnTo>
                  <a:lnTo>
                    <a:pt x="70" y="3"/>
                  </a:lnTo>
                  <a:lnTo>
                    <a:pt x="71" y="2"/>
                  </a:lnTo>
                  <a:lnTo>
                    <a:pt x="71" y="2"/>
                  </a:lnTo>
                  <a:lnTo>
                    <a:pt x="71" y="1"/>
                  </a:lnTo>
                  <a:lnTo>
                    <a:pt x="71" y="1"/>
                  </a:lnTo>
                  <a:lnTo>
                    <a:pt x="71" y="1"/>
                  </a:lnTo>
                  <a:lnTo>
                    <a:pt x="71" y="0"/>
                  </a:lnTo>
                  <a:lnTo>
                    <a:pt x="71" y="0"/>
                  </a:lnTo>
                  <a:lnTo>
                    <a:pt x="71" y="0"/>
                  </a:lnTo>
                  <a:lnTo>
                    <a:pt x="71" y="0"/>
                  </a:lnTo>
                  <a:lnTo>
                    <a:pt x="71" y="0"/>
                  </a:lnTo>
                  <a:lnTo>
                    <a:pt x="71" y="0"/>
                  </a:lnTo>
                  <a:lnTo>
                    <a:pt x="71" y="0"/>
                  </a:lnTo>
                  <a:lnTo>
                    <a:pt x="71" y="0"/>
                  </a:lnTo>
                  <a:lnTo>
                    <a:pt x="72" y="0"/>
                  </a:lnTo>
                  <a:lnTo>
                    <a:pt x="72" y="0"/>
                  </a:lnTo>
                  <a:lnTo>
                    <a:pt x="72" y="0"/>
                  </a:lnTo>
                  <a:lnTo>
                    <a:pt x="72" y="0"/>
                  </a:lnTo>
                  <a:lnTo>
                    <a:pt x="72" y="0"/>
                  </a:lnTo>
                  <a:lnTo>
                    <a:pt x="72" y="1"/>
                  </a:lnTo>
                  <a:lnTo>
                    <a:pt x="72" y="1"/>
                  </a:lnTo>
                  <a:lnTo>
                    <a:pt x="72" y="1"/>
                  </a:lnTo>
                  <a:lnTo>
                    <a:pt x="72" y="2"/>
                  </a:lnTo>
                  <a:lnTo>
                    <a:pt x="72" y="2"/>
                  </a:lnTo>
                  <a:lnTo>
                    <a:pt x="73" y="3"/>
                  </a:lnTo>
                  <a:lnTo>
                    <a:pt x="73" y="3"/>
                  </a:lnTo>
                  <a:lnTo>
                    <a:pt x="73" y="4"/>
                  </a:lnTo>
                  <a:lnTo>
                    <a:pt x="73" y="4"/>
                  </a:lnTo>
                  <a:lnTo>
                    <a:pt x="73" y="6"/>
                  </a:lnTo>
                  <a:lnTo>
                    <a:pt x="73" y="6"/>
                  </a:lnTo>
                  <a:lnTo>
                    <a:pt x="73" y="7"/>
                  </a:lnTo>
                  <a:lnTo>
                    <a:pt x="73" y="9"/>
                  </a:lnTo>
                  <a:lnTo>
                    <a:pt x="74" y="12"/>
                  </a:lnTo>
                  <a:lnTo>
                    <a:pt x="74" y="13"/>
                  </a:lnTo>
                  <a:lnTo>
                    <a:pt x="74" y="14"/>
                  </a:lnTo>
                  <a:lnTo>
                    <a:pt x="74" y="16"/>
                  </a:lnTo>
                  <a:lnTo>
                    <a:pt x="74" y="21"/>
                  </a:lnTo>
                  <a:lnTo>
                    <a:pt x="74" y="22"/>
                  </a:lnTo>
                  <a:lnTo>
                    <a:pt x="75" y="24"/>
                  </a:lnTo>
                  <a:lnTo>
                    <a:pt x="75" y="26"/>
                  </a:lnTo>
                  <a:lnTo>
                    <a:pt x="75" y="32"/>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7" name="Freeform 89"/>
            <p:cNvSpPr>
              <a:spLocks/>
            </p:cNvSpPr>
            <p:nvPr/>
          </p:nvSpPr>
          <p:spPr bwMode="auto">
            <a:xfrm>
              <a:off x="5020" y="2186"/>
              <a:ext cx="75" cy="116"/>
            </a:xfrm>
            <a:custGeom>
              <a:avLst/>
              <a:gdLst/>
              <a:ahLst/>
              <a:cxnLst>
                <a:cxn ang="0">
                  <a:pos x="2" y="59"/>
                </a:cxn>
                <a:cxn ang="0">
                  <a:pos x="3" y="85"/>
                </a:cxn>
                <a:cxn ang="0">
                  <a:pos x="5" y="105"/>
                </a:cxn>
                <a:cxn ang="0">
                  <a:pos x="6" y="113"/>
                </a:cxn>
                <a:cxn ang="0">
                  <a:pos x="6" y="115"/>
                </a:cxn>
                <a:cxn ang="0">
                  <a:pos x="7" y="115"/>
                </a:cxn>
                <a:cxn ang="0">
                  <a:pos x="8" y="111"/>
                </a:cxn>
                <a:cxn ang="0">
                  <a:pos x="9" y="100"/>
                </a:cxn>
                <a:cxn ang="0">
                  <a:pos x="11" y="69"/>
                </a:cxn>
                <a:cxn ang="0">
                  <a:pos x="13" y="29"/>
                </a:cxn>
                <a:cxn ang="0">
                  <a:pos x="15" y="9"/>
                </a:cxn>
                <a:cxn ang="0">
                  <a:pos x="16" y="2"/>
                </a:cxn>
                <a:cxn ang="0">
                  <a:pos x="17" y="0"/>
                </a:cxn>
                <a:cxn ang="0">
                  <a:pos x="17" y="1"/>
                </a:cxn>
                <a:cxn ang="0">
                  <a:pos x="18" y="5"/>
                </a:cxn>
                <a:cxn ang="0">
                  <a:pos x="19" y="18"/>
                </a:cxn>
                <a:cxn ang="0">
                  <a:pos x="21" y="54"/>
                </a:cxn>
                <a:cxn ang="0">
                  <a:pos x="23" y="86"/>
                </a:cxn>
                <a:cxn ang="0">
                  <a:pos x="24" y="103"/>
                </a:cxn>
                <a:cxn ang="0">
                  <a:pos x="25" y="111"/>
                </a:cxn>
                <a:cxn ang="0">
                  <a:pos x="26" y="115"/>
                </a:cxn>
                <a:cxn ang="0">
                  <a:pos x="27" y="116"/>
                </a:cxn>
                <a:cxn ang="0">
                  <a:pos x="27" y="113"/>
                </a:cxn>
                <a:cxn ang="0">
                  <a:pos x="28" y="107"/>
                </a:cxn>
                <a:cxn ang="0">
                  <a:pos x="29" y="93"/>
                </a:cxn>
                <a:cxn ang="0">
                  <a:pos x="32" y="46"/>
                </a:cxn>
                <a:cxn ang="0">
                  <a:pos x="34" y="21"/>
                </a:cxn>
                <a:cxn ang="0">
                  <a:pos x="35" y="10"/>
                </a:cxn>
                <a:cxn ang="0">
                  <a:pos x="35" y="2"/>
                </a:cxn>
                <a:cxn ang="0">
                  <a:pos x="36" y="0"/>
                </a:cxn>
                <a:cxn ang="0">
                  <a:pos x="37" y="0"/>
                </a:cxn>
                <a:cxn ang="0">
                  <a:pos x="38" y="4"/>
                </a:cxn>
                <a:cxn ang="0">
                  <a:pos x="39" y="12"/>
                </a:cxn>
                <a:cxn ang="0">
                  <a:pos x="40" y="29"/>
                </a:cxn>
                <a:cxn ang="0">
                  <a:pos x="43" y="86"/>
                </a:cxn>
                <a:cxn ang="0">
                  <a:pos x="44" y="102"/>
                </a:cxn>
                <a:cxn ang="0">
                  <a:pos x="45" y="111"/>
                </a:cxn>
                <a:cxn ang="0">
                  <a:pos x="46" y="115"/>
                </a:cxn>
                <a:cxn ang="0">
                  <a:pos x="47" y="116"/>
                </a:cxn>
                <a:cxn ang="0">
                  <a:pos x="47" y="114"/>
                </a:cxn>
                <a:cxn ang="0">
                  <a:pos x="48" y="108"/>
                </a:cxn>
                <a:cxn ang="0">
                  <a:pos x="49" y="92"/>
                </a:cxn>
                <a:cxn ang="0">
                  <a:pos x="51" y="60"/>
                </a:cxn>
                <a:cxn ang="0">
                  <a:pos x="53" y="24"/>
                </a:cxn>
                <a:cxn ang="0">
                  <a:pos x="55" y="8"/>
                </a:cxn>
                <a:cxn ang="0">
                  <a:pos x="55" y="2"/>
                </a:cxn>
                <a:cxn ang="0">
                  <a:pos x="56" y="0"/>
                </a:cxn>
                <a:cxn ang="0">
                  <a:pos x="57" y="0"/>
                </a:cxn>
                <a:cxn ang="0">
                  <a:pos x="57" y="3"/>
                </a:cxn>
                <a:cxn ang="0">
                  <a:pos x="58" y="12"/>
                </a:cxn>
                <a:cxn ang="0">
                  <a:pos x="60" y="33"/>
                </a:cxn>
                <a:cxn ang="0">
                  <a:pos x="63" y="82"/>
                </a:cxn>
                <a:cxn ang="0">
                  <a:pos x="64" y="104"/>
                </a:cxn>
                <a:cxn ang="0">
                  <a:pos x="65" y="112"/>
                </a:cxn>
                <a:cxn ang="0">
                  <a:pos x="66" y="115"/>
                </a:cxn>
                <a:cxn ang="0">
                  <a:pos x="66" y="115"/>
                </a:cxn>
                <a:cxn ang="0">
                  <a:pos x="67" y="112"/>
                </a:cxn>
                <a:cxn ang="0">
                  <a:pos x="68" y="102"/>
                </a:cxn>
                <a:cxn ang="0">
                  <a:pos x="70" y="74"/>
                </a:cxn>
                <a:cxn ang="0">
                  <a:pos x="72" y="39"/>
                </a:cxn>
                <a:cxn ang="0">
                  <a:pos x="74" y="17"/>
                </a:cxn>
                <a:cxn ang="0">
                  <a:pos x="75" y="4"/>
                </a:cxn>
              </a:cxnLst>
              <a:rect l="0" t="0" r="r" b="b"/>
              <a:pathLst>
                <a:path w="75" h="116">
                  <a:moveTo>
                    <a:pt x="0" y="32"/>
                  </a:moveTo>
                  <a:lnTo>
                    <a:pt x="0" y="33"/>
                  </a:lnTo>
                  <a:lnTo>
                    <a:pt x="0" y="34"/>
                  </a:lnTo>
                  <a:lnTo>
                    <a:pt x="0" y="37"/>
                  </a:lnTo>
                  <a:lnTo>
                    <a:pt x="1" y="43"/>
                  </a:lnTo>
                  <a:lnTo>
                    <a:pt x="1" y="56"/>
                  </a:lnTo>
                  <a:lnTo>
                    <a:pt x="2" y="58"/>
                  </a:lnTo>
                  <a:lnTo>
                    <a:pt x="2" y="59"/>
                  </a:lnTo>
                  <a:lnTo>
                    <a:pt x="2" y="62"/>
                  </a:lnTo>
                  <a:lnTo>
                    <a:pt x="2" y="69"/>
                  </a:lnTo>
                  <a:lnTo>
                    <a:pt x="2" y="71"/>
                  </a:lnTo>
                  <a:lnTo>
                    <a:pt x="2" y="73"/>
                  </a:lnTo>
                  <a:lnTo>
                    <a:pt x="3" y="76"/>
                  </a:lnTo>
                  <a:lnTo>
                    <a:pt x="3" y="82"/>
                  </a:lnTo>
                  <a:lnTo>
                    <a:pt x="3" y="84"/>
                  </a:lnTo>
                  <a:lnTo>
                    <a:pt x="3" y="85"/>
                  </a:lnTo>
                  <a:lnTo>
                    <a:pt x="3" y="88"/>
                  </a:lnTo>
                  <a:lnTo>
                    <a:pt x="4" y="94"/>
                  </a:lnTo>
                  <a:lnTo>
                    <a:pt x="4" y="95"/>
                  </a:lnTo>
                  <a:lnTo>
                    <a:pt x="4" y="96"/>
                  </a:lnTo>
                  <a:lnTo>
                    <a:pt x="4" y="99"/>
                  </a:lnTo>
                  <a:lnTo>
                    <a:pt x="5" y="103"/>
                  </a:lnTo>
                  <a:lnTo>
                    <a:pt x="5" y="104"/>
                  </a:lnTo>
                  <a:lnTo>
                    <a:pt x="5" y="105"/>
                  </a:lnTo>
                  <a:lnTo>
                    <a:pt x="5" y="107"/>
                  </a:lnTo>
                  <a:lnTo>
                    <a:pt x="5" y="108"/>
                  </a:lnTo>
                  <a:lnTo>
                    <a:pt x="5" y="109"/>
                  </a:lnTo>
                  <a:lnTo>
                    <a:pt x="5" y="110"/>
                  </a:lnTo>
                  <a:lnTo>
                    <a:pt x="5" y="111"/>
                  </a:lnTo>
                  <a:lnTo>
                    <a:pt x="5" y="112"/>
                  </a:lnTo>
                  <a:lnTo>
                    <a:pt x="5" y="112"/>
                  </a:lnTo>
                  <a:lnTo>
                    <a:pt x="6" y="113"/>
                  </a:lnTo>
                  <a:lnTo>
                    <a:pt x="6" y="113"/>
                  </a:lnTo>
                  <a:lnTo>
                    <a:pt x="6" y="114"/>
                  </a:lnTo>
                  <a:lnTo>
                    <a:pt x="6" y="114"/>
                  </a:lnTo>
                  <a:lnTo>
                    <a:pt x="6" y="114"/>
                  </a:lnTo>
                  <a:lnTo>
                    <a:pt x="6" y="115"/>
                  </a:lnTo>
                  <a:lnTo>
                    <a:pt x="6" y="115"/>
                  </a:lnTo>
                  <a:lnTo>
                    <a:pt x="6" y="115"/>
                  </a:lnTo>
                  <a:lnTo>
                    <a:pt x="6" y="115"/>
                  </a:lnTo>
                  <a:lnTo>
                    <a:pt x="6" y="116"/>
                  </a:lnTo>
                  <a:lnTo>
                    <a:pt x="7" y="116"/>
                  </a:lnTo>
                  <a:lnTo>
                    <a:pt x="7" y="116"/>
                  </a:lnTo>
                  <a:lnTo>
                    <a:pt x="7" y="116"/>
                  </a:lnTo>
                  <a:lnTo>
                    <a:pt x="7" y="115"/>
                  </a:lnTo>
                  <a:lnTo>
                    <a:pt x="7" y="115"/>
                  </a:lnTo>
                  <a:lnTo>
                    <a:pt x="7" y="115"/>
                  </a:lnTo>
                  <a:lnTo>
                    <a:pt x="7" y="115"/>
                  </a:lnTo>
                  <a:lnTo>
                    <a:pt x="7" y="114"/>
                  </a:lnTo>
                  <a:lnTo>
                    <a:pt x="7" y="114"/>
                  </a:lnTo>
                  <a:lnTo>
                    <a:pt x="7" y="114"/>
                  </a:lnTo>
                  <a:lnTo>
                    <a:pt x="7" y="113"/>
                  </a:lnTo>
                  <a:lnTo>
                    <a:pt x="7" y="113"/>
                  </a:lnTo>
                  <a:lnTo>
                    <a:pt x="8" y="112"/>
                  </a:lnTo>
                  <a:lnTo>
                    <a:pt x="8" y="112"/>
                  </a:lnTo>
                  <a:lnTo>
                    <a:pt x="8" y="111"/>
                  </a:lnTo>
                  <a:lnTo>
                    <a:pt x="8" y="111"/>
                  </a:lnTo>
                  <a:lnTo>
                    <a:pt x="8" y="110"/>
                  </a:lnTo>
                  <a:lnTo>
                    <a:pt x="8" y="109"/>
                  </a:lnTo>
                  <a:lnTo>
                    <a:pt x="8" y="108"/>
                  </a:lnTo>
                  <a:lnTo>
                    <a:pt x="8" y="107"/>
                  </a:lnTo>
                  <a:lnTo>
                    <a:pt x="9" y="105"/>
                  </a:lnTo>
                  <a:lnTo>
                    <a:pt x="9" y="101"/>
                  </a:lnTo>
                  <a:lnTo>
                    <a:pt x="9" y="100"/>
                  </a:lnTo>
                  <a:lnTo>
                    <a:pt x="9" y="99"/>
                  </a:lnTo>
                  <a:lnTo>
                    <a:pt x="9" y="97"/>
                  </a:lnTo>
                  <a:lnTo>
                    <a:pt x="10" y="92"/>
                  </a:lnTo>
                  <a:lnTo>
                    <a:pt x="10" y="81"/>
                  </a:lnTo>
                  <a:lnTo>
                    <a:pt x="10" y="80"/>
                  </a:lnTo>
                  <a:lnTo>
                    <a:pt x="10" y="78"/>
                  </a:lnTo>
                  <a:lnTo>
                    <a:pt x="11" y="75"/>
                  </a:lnTo>
                  <a:lnTo>
                    <a:pt x="11" y="69"/>
                  </a:lnTo>
                  <a:lnTo>
                    <a:pt x="12" y="56"/>
                  </a:lnTo>
                  <a:lnTo>
                    <a:pt x="12" y="55"/>
                  </a:lnTo>
                  <a:lnTo>
                    <a:pt x="12" y="53"/>
                  </a:lnTo>
                  <a:lnTo>
                    <a:pt x="12" y="50"/>
                  </a:lnTo>
                  <a:lnTo>
                    <a:pt x="12" y="44"/>
                  </a:lnTo>
                  <a:lnTo>
                    <a:pt x="13" y="32"/>
                  </a:lnTo>
                  <a:lnTo>
                    <a:pt x="13" y="30"/>
                  </a:lnTo>
                  <a:lnTo>
                    <a:pt x="13" y="29"/>
                  </a:lnTo>
                  <a:lnTo>
                    <a:pt x="13" y="26"/>
                  </a:lnTo>
                  <a:lnTo>
                    <a:pt x="14" y="20"/>
                  </a:lnTo>
                  <a:lnTo>
                    <a:pt x="14" y="19"/>
                  </a:lnTo>
                  <a:lnTo>
                    <a:pt x="14" y="18"/>
                  </a:lnTo>
                  <a:lnTo>
                    <a:pt x="14" y="15"/>
                  </a:lnTo>
                  <a:lnTo>
                    <a:pt x="15" y="11"/>
                  </a:lnTo>
                  <a:lnTo>
                    <a:pt x="15" y="10"/>
                  </a:lnTo>
                  <a:lnTo>
                    <a:pt x="15" y="9"/>
                  </a:lnTo>
                  <a:lnTo>
                    <a:pt x="15" y="7"/>
                  </a:lnTo>
                  <a:lnTo>
                    <a:pt x="15" y="6"/>
                  </a:lnTo>
                  <a:lnTo>
                    <a:pt x="15" y="6"/>
                  </a:lnTo>
                  <a:lnTo>
                    <a:pt x="15" y="4"/>
                  </a:lnTo>
                  <a:lnTo>
                    <a:pt x="15" y="3"/>
                  </a:lnTo>
                  <a:lnTo>
                    <a:pt x="15" y="3"/>
                  </a:lnTo>
                  <a:lnTo>
                    <a:pt x="16" y="2"/>
                  </a:lnTo>
                  <a:lnTo>
                    <a:pt x="16" y="2"/>
                  </a:lnTo>
                  <a:lnTo>
                    <a:pt x="16" y="1"/>
                  </a:lnTo>
                  <a:lnTo>
                    <a:pt x="16" y="1"/>
                  </a:lnTo>
                  <a:lnTo>
                    <a:pt x="16" y="1"/>
                  </a:lnTo>
                  <a:lnTo>
                    <a:pt x="16" y="0"/>
                  </a:lnTo>
                  <a:lnTo>
                    <a:pt x="16" y="0"/>
                  </a:lnTo>
                  <a:lnTo>
                    <a:pt x="16" y="0"/>
                  </a:lnTo>
                  <a:lnTo>
                    <a:pt x="16" y="0"/>
                  </a:lnTo>
                  <a:lnTo>
                    <a:pt x="17" y="0"/>
                  </a:lnTo>
                  <a:lnTo>
                    <a:pt x="17" y="0"/>
                  </a:lnTo>
                  <a:lnTo>
                    <a:pt x="17" y="0"/>
                  </a:lnTo>
                  <a:lnTo>
                    <a:pt x="17" y="0"/>
                  </a:lnTo>
                  <a:lnTo>
                    <a:pt x="17" y="0"/>
                  </a:lnTo>
                  <a:lnTo>
                    <a:pt x="17" y="0"/>
                  </a:lnTo>
                  <a:lnTo>
                    <a:pt x="17" y="0"/>
                  </a:lnTo>
                  <a:lnTo>
                    <a:pt x="17" y="0"/>
                  </a:lnTo>
                  <a:lnTo>
                    <a:pt x="17" y="1"/>
                  </a:lnTo>
                  <a:lnTo>
                    <a:pt x="17" y="1"/>
                  </a:lnTo>
                  <a:lnTo>
                    <a:pt x="17" y="2"/>
                  </a:lnTo>
                  <a:lnTo>
                    <a:pt x="17" y="2"/>
                  </a:lnTo>
                  <a:lnTo>
                    <a:pt x="18" y="3"/>
                  </a:lnTo>
                  <a:lnTo>
                    <a:pt x="18" y="3"/>
                  </a:lnTo>
                  <a:lnTo>
                    <a:pt x="18" y="4"/>
                  </a:lnTo>
                  <a:lnTo>
                    <a:pt x="18" y="4"/>
                  </a:lnTo>
                  <a:lnTo>
                    <a:pt x="18" y="5"/>
                  </a:lnTo>
                  <a:lnTo>
                    <a:pt x="18" y="6"/>
                  </a:lnTo>
                  <a:lnTo>
                    <a:pt x="18" y="7"/>
                  </a:lnTo>
                  <a:lnTo>
                    <a:pt x="18" y="8"/>
                  </a:lnTo>
                  <a:lnTo>
                    <a:pt x="19" y="9"/>
                  </a:lnTo>
                  <a:lnTo>
                    <a:pt x="19" y="10"/>
                  </a:lnTo>
                  <a:lnTo>
                    <a:pt x="19" y="12"/>
                  </a:lnTo>
                  <a:lnTo>
                    <a:pt x="19" y="17"/>
                  </a:lnTo>
                  <a:lnTo>
                    <a:pt x="19" y="18"/>
                  </a:lnTo>
                  <a:lnTo>
                    <a:pt x="19" y="20"/>
                  </a:lnTo>
                  <a:lnTo>
                    <a:pt x="19" y="22"/>
                  </a:lnTo>
                  <a:lnTo>
                    <a:pt x="20" y="28"/>
                  </a:lnTo>
                  <a:lnTo>
                    <a:pt x="21" y="40"/>
                  </a:lnTo>
                  <a:lnTo>
                    <a:pt x="21" y="42"/>
                  </a:lnTo>
                  <a:lnTo>
                    <a:pt x="21" y="44"/>
                  </a:lnTo>
                  <a:lnTo>
                    <a:pt x="21" y="47"/>
                  </a:lnTo>
                  <a:lnTo>
                    <a:pt x="21" y="54"/>
                  </a:lnTo>
                  <a:lnTo>
                    <a:pt x="22" y="67"/>
                  </a:lnTo>
                  <a:lnTo>
                    <a:pt x="22" y="69"/>
                  </a:lnTo>
                  <a:lnTo>
                    <a:pt x="22" y="70"/>
                  </a:lnTo>
                  <a:lnTo>
                    <a:pt x="23" y="74"/>
                  </a:lnTo>
                  <a:lnTo>
                    <a:pt x="23" y="80"/>
                  </a:lnTo>
                  <a:lnTo>
                    <a:pt x="23" y="82"/>
                  </a:lnTo>
                  <a:lnTo>
                    <a:pt x="23" y="83"/>
                  </a:lnTo>
                  <a:lnTo>
                    <a:pt x="23" y="86"/>
                  </a:lnTo>
                  <a:lnTo>
                    <a:pt x="24" y="92"/>
                  </a:lnTo>
                  <a:lnTo>
                    <a:pt x="24" y="93"/>
                  </a:lnTo>
                  <a:lnTo>
                    <a:pt x="24" y="95"/>
                  </a:lnTo>
                  <a:lnTo>
                    <a:pt x="24" y="97"/>
                  </a:lnTo>
                  <a:lnTo>
                    <a:pt x="24" y="98"/>
                  </a:lnTo>
                  <a:lnTo>
                    <a:pt x="24" y="100"/>
                  </a:lnTo>
                  <a:lnTo>
                    <a:pt x="24" y="102"/>
                  </a:lnTo>
                  <a:lnTo>
                    <a:pt x="24" y="103"/>
                  </a:lnTo>
                  <a:lnTo>
                    <a:pt x="25" y="104"/>
                  </a:lnTo>
                  <a:lnTo>
                    <a:pt x="25" y="106"/>
                  </a:lnTo>
                  <a:lnTo>
                    <a:pt x="25" y="107"/>
                  </a:lnTo>
                  <a:lnTo>
                    <a:pt x="25" y="108"/>
                  </a:lnTo>
                  <a:lnTo>
                    <a:pt x="25" y="109"/>
                  </a:lnTo>
                  <a:lnTo>
                    <a:pt x="25" y="110"/>
                  </a:lnTo>
                  <a:lnTo>
                    <a:pt x="25" y="111"/>
                  </a:lnTo>
                  <a:lnTo>
                    <a:pt x="25" y="111"/>
                  </a:lnTo>
                  <a:lnTo>
                    <a:pt x="25" y="112"/>
                  </a:lnTo>
                  <a:lnTo>
                    <a:pt x="25" y="112"/>
                  </a:lnTo>
                  <a:lnTo>
                    <a:pt x="26" y="113"/>
                  </a:lnTo>
                  <a:lnTo>
                    <a:pt x="26" y="113"/>
                  </a:lnTo>
                  <a:lnTo>
                    <a:pt x="26" y="114"/>
                  </a:lnTo>
                  <a:lnTo>
                    <a:pt x="26" y="114"/>
                  </a:lnTo>
                  <a:lnTo>
                    <a:pt x="26" y="114"/>
                  </a:lnTo>
                  <a:lnTo>
                    <a:pt x="26" y="115"/>
                  </a:lnTo>
                  <a:lnTo>
                    <a:pt x="26" y="115"/>
                  </a:lnTo>
                  <a:lnTo>
                    <a:pt x="26" y="115"/>
                  </a:lnTo>
                  <a:lnTo>
                    <a:pt x="26" y="115"/>
                  </a:lnTo>
                  <a:lnTo>
                    <a:pt x="26" y="116"/>
                  </a:lnTo>
                  <a:lnTo>
                    <a:pt x="27" y="116"/>
                  </a:lnTo>
                  <a:lnTo>
                    <a:pt x="27" y="116"/>
                  </a:lnTo>
                  <a:lnTo>
                    <a:pt x="27" y="116"/>
                  </a:lnTo>
                  <a:lnTo>
                    <a:pt x="27" y="116"/>
                  </a:lnTo>
                  <a:lnTo>
                    <a:pt x="27" y="115"/>
                  </a:lnTo>
                  <a:lnTo>
                    <a:pt x="27" y="115"/>
                  </a:lnTo>
                  <a:lnTo>
                    <a:pt x="27" y="115"/>
                  </a:lnTo>
                  <a:lnTo>
                    <a:pt x="27" y="115"/>
                  </a:lnTo>
                  <a:lnTo>
                    <a:pt x="27" y="114"/>
                  </a:lnTo>
                  <a:lnTo>
                    <a:pt x="27" y="114"/>
                  </a:lnTo>
                  <a:lnTo>
                    <a:pt x="27" y="114"/>
                  </a:lnTo>
                  <a:lnTo>
                    <a:pt x="27" y="113"/>
                  </a:lnTo>
                  <a:lnTo>
                    <a:pt x="27" y="113"/>
                  </a:lnTo>
                  <a:lnTo>
                    <a:pt x="28" y="112"/>
                  </a:lnTo>
                  <a:lnTo>
                    <a:pt x="28" y="112"/>
                  </a:lnTo>
                  <a:lnTo>
                    <a:pt x="28" y="111"/>
                  </a:lnTo>
                  <a:lnTo>
                    <a:pt x="28" y="110"/>
                  </a:lnTo>
                  <a:lnTo>
                    <a:pt x="28" y="109"/>
                  </a:lnTo>
                  <a:lnTo>
                    <a:pt x="28" y="108"/>
                  </a:lnTo>
                  <a:lnTo>
                    <a:pt x="28" y="107"/>
                  </a:lnTo>
                  <a:lnTo>
                    <a:pt x="28" y="106"/>
                  </a:lnTo>
                  <a:lnTo>
                    <a:pt x="29" y="104"/>
                  </a:lnTo>
                  <a:lnTo>
                    <a:pt x="29" y="103"/>
                  </a:lnTo>
                  <a:lnTo>
                    <a:pt x="29" y="102"/>
                  </a:lnTo>
                  <a:lnTo>
                    <a:pt x="29" y="100"/>
                  </a:lnTo>
                  <a:lnTo>
                    <a:pt x="29" y="96"/>
                  </a:lnTo>
                  <a:lnTo>
                    <a:pt x="29" y="94"/>
                  </a:lnTo>
                  <a:lnTo>
                    <a:pt x="29" y="93"/>
                  </a:lnTo>
                  <a:lnTo>
                    <a:pt x="30" y="91"/>
                  </a:lnTo>
                  <a:lnTo>
                    <a:pt x="30" y="85"/>
                  </a:lnTo>
                  <a:lnTo>
                    <a:pt x="31" y="74"/>
                  </a:lnTo>
                  <a:lnTo>
                    <a:pt x="31" y="72"/>
                  </a:lnTo>
                  <a:lnTo>
                    <a:pt x="31" y="70"/>
                  </a:lnTo>
                  <a:lnTo>
                    <a:pt x="31" y="67"/>
                  </a:lnTo>
                  <a:lnTo>
                    <a:pt x="31" y="60"/>
                  </a:lnTo>
                  <a:lnTo>
                    <a:pt x="32" y="46"/>
                  </a:lnTo>
                  <a:lnTo>
                    <a:pt x="32" y="45"/>
                  </a:lnTo>
                  <a:lnTo>
                    <a:pt x="32" y="43"/>
                  </a:lnTo>
                  <a:lnTo>
                    <a:pt x="33" y="40"/>
                  </a:lnTo>
                  <a:lnTo>
                    <a:pt x="33" y="33"/>
                  </a:lnTo>
                  <a:lnTo>
                    <a:pt x="33" y="32"/>
                  </a:lnTo>
                  <a:lnTo>
                    <a:pt x="33" y="30"/>
                  </a:lnTo>
                  <a:lnTo>
                    <a:pt x="33" y="27"/>
                  </a:lnTo>
                  <a:lnTo>
                    <a:pt x="34" y="21"/>
                  </a:lnTo>
                  <a:lnTo>
                    <a:pt x="34" y="20"/>
                  </a:lnTo>
                  <a:lnTo>
                    <a:pt x="34" y="19"/>
                  </a:lnTo>
                  <a:lnTo>
                    <a:pt x="34" y="16"/>
                  </a:lnTo>
                  <a:lnTo>
                    <a:pt x="34" y="15"/>
                  </a:lnTo>
                  <a:lnTo>
                    <a:pt x="34" y="14"/>
                  </a:lnTo>
                  <a:lnTo>
                    <a:pt x="34" y="12"/>
                  </a:lnTo>
                  <a:lnTo>
                    <a:pt x="35" y="11"/>
                  </a:lnTo>
                  <a:lnTo>
                    <a:pt x="35" y="10"/>
                  </a:lnTo>
                  <a:lnTo>
                    <a:pt x="35" y="8"/>
                  </a:lnTo>
                  <a:lnTo>
                    <a:pt x="35" y="7"/>
                  </a:lnTo>
                  <a:lnTo>
                    <a:pt x="35" y="6"/>
                  </a:lnTo>
                  <a:lnTo>
                    <a:pt x="35" y="5"/>
                  </a:lnTo>
                  <a:lnTo>
                    <a:pt x="35" y="4"/>
                  </a:lnTo>
                  <a:lnTo>
                    <a:pt x="35" y="3"/>
                  </a:lnTo>
                  <a:lnTo>
                    <a:pt x="35" y="3"/>
                  </a:lnTo>
                  <a:lnTo>
                    <a:pt x="35" y="2"/>
                  </a:lnTo>
                  <a:lnTo>
                    <a:pt x="36" y="2"/>
                  </a:lnTo>
                  <a:lnTo>
                    <a:pt x="36" y="1"/>
                  </a:lnTo>
                  <a:lnTo>
                    <a:pt x="36" y="1"/>
                  </a:lnTo>
                  <a:lnTo>
                    <a:pt x="36" y="1"/>
                  </a:lnTo>
                  <a:lnTo>
                    <a:pt x="36" y="0"/>
                  </a:lnTo>
                  <a:lnTo>
                    <a:pt x="36" y="0"/>
                  </a:lnTo>
                  <a:lnTo>
                    <a:pt x="36" y="0"/>
                  </a:lnTo>
                  <a:lnTo>
                    <a:pt x="36" y="0"/>
                  </a:lnTo>
                  <a:lnTo>
                    <a:pt x="36" y="0"/>
                  </a:lnTo>
                  <a:lnTo>
                    <a:pt x="37" y="0"/>
                  </a:lnTo>
                  <a:lnTo>
                    <a:pt x="37" y="0"/>
                  </a:lnTo>
                  <a:lnTo>
                    <a:pt x="37" y="0"/>
                  </a:lnTo>
                  <a:lnTo>
                    <a:pt x="37" y="0"/>
                  </a:lnTo>
                  <a:lnTo>
                    <a:pt x="37" y="0"/>
                  </a:lnTo>
                  <a:lnTo>
                    <a:pt x="37" y="0"/>
                  </a:lnTo>
                  <a:lnTo>
                    <a:pt x="37" y="0"/>
                  </a:lnTo>
                  <a:lnTo>
                    <a:pt x="37" y="1"/>
                  </a:lnTo>
                  <a:lnTo>
                    <a:pt x="37" y="1"/>
                  </a:lnTo>
                  <a:lnTo>
                    <a:pt x="37" y="2"/>
                  </a:lnTo>
                  <a:lnTo>
                    <a:pt x="37" y="2"/>
                  </a:lnTo>
                  <a:lnTo>
                    <a:pt x="37" y="2"/>
                  </a:lnTo>
                  <a:lnTo>
                    <a:pt x="38" y="3"/>
                  </a:lnTo>
                  <a:lnTo>
                    <a:pt x="38" y="3"/>
                  </a:lnTo>
                  <a:lnTo>
                    <a:pt x="38" y="4"/>
                  </a:lnTo>
                  <a:lnTo>
                    <a:pt x="38" y="5"/>
                  </a:lnTo>
                  <a:lnTo>
                    <a:pt x="38" y="5"/>
                  </a:lnTo>
                  <a:lnTo>
                    <a:pt x="38" y="7"/>
                  </a:lnTo>
                  <a:lnTo>
                    <a:pt x="38" y="8"/>
                  </a:lnTo>
                  <a:lnTo>
                    <a:pt x="38" y="8"/>
                  </a:lnTo>
                  <a:lnTo>
                    <a:pt x="38" y="10"/>
                  </a:lnTo>
                  <a:lnTo>
                    <a:pt x="39" y="11"/>
                  </a:lnTo>
                  <a:lnTo>
                    <a:pt x="39" y="12"/>
                  </a:lnTo>
                  <a:lnTo>
                    <a:pt x="39" y="14"/>
                  </a:lnTo>
                  <a:lnTo>
                    <a:pt x="39" y="15"/>
                  </a:lnTo>
                  <a:lnTo>
                    <a:pt x="39" y="16"/>
                  </a:lnTo>
                  <a:lnTo>
                    <a:pt x="39" y="19"/>
                  </a:lnTo>
                  <a:lnTo>
                    <a:pt x="39" y="24"/>
                  </a:lnTo>
                  <a:lnTo>
                    <a:pt x="40" y="25"/>
                  </a:lnTo>
                  <a:lnTo>
                    <a:pt x="40" y="26"/>
                  </a:lnTo>
                  <a:lnTo>
                    <a:pt x="40" y="29"/>
                  </a:lnTo>
                  <a:lnTo>
                    <a:pt x="40" y="35"/>
                  </a:lnTo>
                  <a:lnTo>
                    <a:pt x="41" y="48"/>
                  </a:lnTo>
                  <a:lnTo>
                    <a:pt x="42" y="73"/>
                  </a:lnTo>
                  <a:lnTo>
                    <a:pt x="42" y="75"/>
                  </a:lnTo>
                  <a:lnTo>
                    <a:pt x="43" y="76"/>
                  </a:lnTo>
                  <a:lnTo>
                    <a:pt x="43" y="79"/>
                  </a:lnTo>
                  <a:lnTo>
                    <a:pt x="43" y="85"/>
                  </a:lnTo>
                  <a:lnTo>
                    <a:pt x="43" y="86"/>
                  </a:lnTo>
                  <a:lnTo>
                    <a:pt x="43" y="88"/>
                  </a:lnTo>
                  <a:lnTo>
                    <a:pt x="43" y="90"/>
                  </a:lnTo>
                  <a:lnTo>
                    <a:pt x="44" y="95"/>
                  </a:lnTo>
                  <a:lnTo>
                    <a:pt x="44" y="97"/>
                  </a:lnTo>
                  <a:lnTo>
                    <a:pt x="44" y="98"/>
                  </a:lnTo>
                  <a:lnTo>
                    <a:pt x="44" y="100"/>
                  </a:lnTo>
                  <a:lnTo>
                    <a:pt x="44" y="101"/>
                  </a:lnTo>
                  <a:lnTo>
                    <a:pt x="44" y="102"/>
                  </a:lnTo>
                  <a:lnTo>
                    <a:pt x="44" y="104"/>
                  </a:lnTo>
                  <a:lnTo>
                    <a:pt x="45" y="105"/>
                  </a:lnTo>
                  <a:lnTo>
                    <a:pt x="45" y="106"/>
                  </a:lnTo>
                  <a:lnTo>
                    <a:pt x="45" y="108"/>
                  </a:lnTo>
                  <a:lnTo>
                    <a:pt x="45" y="108"/>
                  </a:lnTo>
                  <a:lnTo>
                    <a:pt x="45" y="109"/>
                  </a:lnTo>
                  <a:lnTo>
                    <a:pt x="45" y="110"/>
                  </a:lnTo>
                  <a:lnTo>
                    <a:pt x="45" y="111"/>
                  </a:lnTo>
                  <a:lnTo>
                    <a:pt x="45" y="112"/>
                  </a:lnTo>
                  <a:lnTo>
                    <a:pt x="45" y="112"/>
                  </a:lnTo>
                  <a:lnTo>
                    <a:pt x="45" y="113"/>
                  </a:lnTo>
                  <a:lnTo>
                    <a:pt x="45" y="113"/>
                  </a:lnTo>
                  <a:lnTo>
                    <a:pt x="46" y="114"/>
                  </a:lnTo>
                  <a:lnTo>
                    <a:pt x="46" y="114"/>
                  </a:lnTo>
                  <a:lnTo>
                    <a:pt x="46" y="114"/>
                  </a:lnTo>
                  <a:lnTo>
                    <a:pt x="46" y="115"/>
                  </a:lnTo>
                  <a:lnTo>
                    <a:pt x="46" y="115"/>
                  </a:lnTo>
                  <a:lnTo>
                    <a:pt x="46" y="115"/>
                  </a:lnTo>
                  <a:lnTo>
                    <a:pt x="46" y="115"/>
                  </a:lnTo>
                  <a:lnTo>
                    <a:pt x="46" y="115"/>
                  </a:lnTo>
                  <a:lnTo>
                    <a:pt x="46" y="116"/>
                  </a:lnTo>
                  <a:lnTo>
                    <a:pt x="46" y="116"/>
                  </a:lnTo>
                  <a:lnTo>
                    <a:pt x="47" y="116"/>
                  </a:lnTo>
                  <a:lnTo>
                    <a:pt x="47" y="116"/>
                  </a:lnTo>
                  <a:lnTo>
                    <a:pt x="47" y="115"/>
                  </a:lnTo>
                  <a:lnTo>
                    <a:pt x="47" y="115"/>
                  </a:lnTo>
                  <a:lnTo>
                    <a:pt x="47" y="115"/>
                  </a:lnTo>
                  <a:lnTo>
                    <a:pt x="47" y="115"/>
                  </a:lnTo>
                  <a:lnTo>
                    <a:pt x="47" y="115"/>
                  </a:lnTo>
                  <a:lnTo>
                    <a:pt x="47" y="114"/>
                  </a:lnTo>
                  <a:lnTo>
                    <a:pt x="47" y="114"/>
                  </a:lnTo>
                  <a:lnTo>
                    <a:pt x="47" y="114"/>
                  </a:lnTo>
                  <a:lnTo>
                    <a:pt x="47" y="113"/>
                  </a:lnTo>
                  <a:lnTo>
                    <a:pt x="47" y="113"/>
                  </a:lnTo>
                  <a:lnTo>
                    <a:pt x="47" y="112"/>
                  </a:lnTo>
                  <a:lnTo>
                    <a:pt x="48" y="112"/>
                  </a:lnTo>
                  <a:lnTo>
                    <a:pt x="48" y="111"/>
                  </a:lnTo>
                  <a:lnTo>
                    <a:pt x="48" y="110"/>
                  </a:lnTo>
                  <a:lnTo>
                    <a:pt x="48" y="109"/>
                  </a:lnTo>
                  <a:lnTo>
                    <a:pt x="48" y="108"/>
                  </a:lnTo>
                  <a:lnTo>
                    <a:pt x="48" y="106"/>
                  </a:lnTo>
                  <a:lnTo>
                    <a:pt x="48" y="105"/>
                  </a:lnTo>
                  <a:lnTo>
                    <a:pt x="48" y="104"/>
                  </a:lnTo>
                  <a:lnTo>
                    <a:pt x="49" y="102"/>
                  </a:lnTo>
                  <a:lnTo>
                    <a:pt x="49" y="101"/>
                  </a:lnTo>
                  <a:lnTo>
                    <a:pt x="49" y="100"/>
                  </a:lnTo>
                  <a:lnTo>
                    <a:pt x="49" y="97"/>
                  </a:lnTo>
                  <a:lnTo>
                    <a:pt x="49" y="92"/>
                  </a:lnTo>
                  <a:lnTo>
                    <a:pt x="49" y="91"/>
                  </a:lnTo>
                  <a:lnTo>
                    <a:pt x="49" y="89"/>
                  </a:lnTo>
                  <a:lnTo>
                    <a:pt x="50" y="86"/>
                  </a:lnTo>
                  <a:lnTo>
                    <a:pt x="50" y="80"/>
                  </a:lnTo>
                  <a:lnTo>
                    <a:pt x="51" y="67"/>
                  </a:lnTo>
                  <a:lnTo>
                    <a:pt x="51" y="65"/>
                  </a:lnTo>
                  <a:lnTo>
                    <a:pt x="51" y="64"/>
                  </a:lnTo>
                  <a:lnTo>
                    <a:pt x="51" y="60"/>
                  </a:lnTo>
                  <a:lnTo>
                    <a:pt x="52" y="53"/>
                  </a:lnTo>
                  <a:lnTo>
                    <a:pt x="52" y="40"/>
                  </a:lnTo>
                  <a:lnTo>
                    <a:pt x="52" y="38"/>
                  </a:lnTo>
                  <a:lnTo>
                    <a:pt x="53" y="36"/>
                  </a:lnTo>
                  <a:lnTo>
                    <a:pt x="53" y="33"/>
                  </a:lnTo>
                  <a:lnTo>
                    <a:pt x="53" y="27"/>
                  </a:lnTo>
                  <a:lnTo>
                    <a:pt x="53" y="26"/>
                  </a:lnTo>
                  <a:lnTo>
                    <a:pt x="53" y="24"/>
                  </a:lnTo>
                  <a:lnTo>
                    <a:pt x="53" y="22"/>
                  </a:lnTo>
                  <a:lnTo>
                    <a:pt x="54" y="16"/>
                  </a:lnTo>
                  <a:lnTo>
                    <a:pt x="54" y="15"/>
                  </a:lnTo>
                  <a:lnTo>
                    <a:pt x="54" y="14"/>
                  </a:lnTo>
                  <a:lnTo>
                    <a:pt x="54" y="12"/>
                  </a:lnTo>
                  <a:lnTo>
                    <a:pt x="54" y="11"/>
                  </a:lnTo>
                  <a:lnTo>
                    <a:pt x="54" y="10"/>
                  </a:lnTo>
                  <a:lnTo>
                    <a:pt x="55" y="8"/>
                  </a:lnTo>
                  <a:lnTo>
                    <a:pt x="55" y="8"/>
                  </a:lnTo>
                  <a:lnTo>
                    <a:pt x="55" y="7"/>
                  </a:lnTo>
                  <a:lnTo>
                    <a:pt x="55" y="6"/>
                  </a:lnTo>
                  <a:lnTo>
                    <a:pt x="55" y="5"/>
                  </a:lnTo>
                  <a:lnTo>
                    <a:pt x="55" y="5"/>
                  </a:lnTo>
                  <a:lnTo>
                    <a:pt x="55" y="4"/>
                  </a:lnTo>
                  <a:lnTo>
                    <a:pt x="55" y="3"/>
                  </a:lnTo>
                  <a:lnTo>
                    <a:pt x="55" y="2"/>
                  </a:lnTo>
                  <a:lnTo>
                    <a:pt x="55" y="2"/>
                  </a:lnTo>
                  <a:lnTo>
                    <a:pt x="55" y="1"/>
                  </a:lnTo>
                  <a:lnTo>
                    <a:pt x="55" y="1"/>
                  </a:lnTo>
                  <a:lnTo>
                    <a:pt x="56" y="1"/>
                  </a:lnTo>
                  <a:lnTo>
                    <a:pt x="56" y="0"/>
                  </a:lnTo>
                  <a:lnTo>
                    <a:pt x="56" y="0"/>
                  </a:lnTo>
                  <a:lnTo>
                    <a:pt x="56" y="0"/>
                  </a:lnTo>
                  <a:lnTo>
                    <a:pt x="56" y="0"/>
                  </a:lnTo>
                  <a:lnTo>
                    <a:pt x="56" y="0"/>
                  </a:lnTo>
                  <a:lnTo>
                    <a:pt x="56" y="0"/>
                  </a:lnTo>
                  <a:lnTo>
                    <a:pt x="56" y="0"/>
                  </a:lnTo>
                  <a:lnTo>
                    <a:pt x="56" y="0"/>
                  </a:lnTo>
                  <a:lnTo>
                    <a:pt x="56" y="0"/>
                  </a:lnTo>
                  <a:lnTo>
                    <a:pt x="57" y="0"/>
                  </a:lnTo>
                  <a:lnTo>
                    <a:pt x="57" y="0"/>
                  </a:lnTo>
                  <a:lnTo>
                    <a:pt x="57" y="0"/>
                  </a:lnTo>
                  <a:lnTo>
                    <a:pt x="57" y="0"/>
                  </a:lnTo>
                  <a:lnTo>
                    <a:pt x="57" y="1"/>
                  </a:lnTo>
                  <a:lnTo>
                    <a:pt x="57" y="1"/>
                  </a:lnTo>
                  <a:lnTo>
                    <a:pt x="57" y="2"/>
                  </a:lnTo>
                  <a:lnTo>
                    <a:pt x="57" y="2"/>
                  </a:lnTo>
                  <a:lnTo>
                    <a:pt x="57" y="2"/>
                  </a:lnTo>
                  <a:lnTo>
                    <a:pt x="57" y="3"/>
                  </a:lnTo>
                  <a:lnTo>
                    <a:pt x="57" y="3"/>
                  </a:lnTo>
                  <a:lnTo>
                    <a:pt x="57" y="4"/>
                  </a:lnTo>
                  <a:lnTo>
                    <a:pt x="58" y="5"/>
                  </a:lnTo>
                  <a:lnTo>
                    <a:pt x="58" y="6"/>
                  </a:lnTo>
                  <a:lnTo>
                    <a:pt x="58" y="7"/>
                  </a:lnTo>
                  <a:lnTo>
                    <a:pt x="58" y="8"/>
                  </a:lnTo>
                  <a:lnTo>
                    <a:pt x="58" y="9"/>
                  </a:lnTo>
                  <a:lnTo>
                    <a:pt x="58" y="10"/>
                  </a:lnTo>
                  <a:lnTo>
                    <a:pt x="58" y="12"/>
                  </a:lnTo>
                  <a:lnTo>
                    <a:pt x="59" y="16"/>
                  </a:lnTo>
                  <a:lnTo>
                    <a:pt x="59" y="18"/>
                  </a:lnTo>
                  <a:lnTo>
                    <a:pt x="59" y="19"/>
                  </a:lnTo>
                  <a:lnTo>
                    <a:pt x="59" y="21"/>
                  </a:lnTo>
                  <a:lnTo>
                    <a:pt x="59" y="26"/>
                  </a:lnTo>
                  <a:lnTo>
                    <a:pt x="59" y="28"/>
                  </a:lnTo>
                  <a:lnTo>
                    <a:pt x="60" y="30"/>
                  </a:lnTo>
                  <a:lnTo>
                    <a:pt x="60" y="33"/>
                  </a:lnTo>
                  <a:lnTo>
                    <a:pt x="60" y="39"/>
                  </a:lnTo>
                  <a:lnTo>
                    <a:pt x="61" y="53"/>
                  </a:lnTo>
                  <a:lnTo>
                    <a:pt x="61" y="55"/>
                  </a:lnTo>
                  <a:lnTo>
                    <a:pt x="61" y="56"/>
                  </a:lnTo>
                  <a:lnTo>
                    <a:pt x="61" y="60"/>
                  </a:lnTo>
                  <a:lnTo>
                    <a:pt x="62" y="67"/>
                  </a:lnTo>
                  <a:lnTo>
                    <a:pt x="62" y="80"/>
                  </a:lnTo>
                  <a:lnTo>
                    <a:pt x="63" y="82"/>
                  </a:lnTo>
                  <a:lnTo>
                    <a:pt x="63" y="84"/>
                  </a:lnTo>
                  <a:lnTo>
                    <a:pt x="63" y="87"/>
                  </a:lnTo>
                  <a:lnTo>
                    <a:pt x="63" y="92"/>
                  </a:lnTo>
                  <a:lnTo>
                    <a:pt x="63" y="94"/>
                  </a:lnTo>
                  <a:lnTo>
                    <a:pt x="63" y="95"/>
                  </a:lnTo>
                  <a:lnTo>
                    <a:pt x="64" y="98"/>
                  </a:lnTo>
                  <a:lnTo>
                    <a:pt x="64" y="102"/>
                  </a:lnTo>
                  <a:lnTo>
                    <a:pt x="64" y="104"/>
                  </a:lnTo>
                  <a:lnTo>
                    <a:pt x="64" y="105"/>
                  </a:lnTo>
                  <a:lnTo>
                    <a:pt x="64" y="107"/>
                  </a:lnTo>
                  <a:lnTo>
                    <a:pt x="64" y="108"/>
                  </a:lnTo>
                  <a:lnTo>
                    <a:pt x="65" y="108"/>
                  </a:lnTo>
                  <a:lnTo>
                    <a:pt x="65" y="110"/>
                  </a:lnTo>
                  <a:lnTo>
                    <a:pt x="65" y="111"/>
                  </a:lnTo>
                  <a:lnTo>
                    <a:pt x="65" y="111"/>
                  </a:lnTo>
                  <a:lnTo>
                    <a:pt x="65" y="112"/>
                  </a:lnTo>
                  <a:lnTo>
                    <a:pt x="65" y="113"/>
                  </a:lnTo>
                  <a:lnTo>
                    <a:pt x="65" y="113"/>
                  </a:lnTo>
                  <a:lnTo>
                    <a:pt x="65" y="114"/>
                  </a:lnTo>
                  <a:lnTo>
                    <a:pt x="66" y="114"/>
                  </a:lnTo>
                  <a:lnTo>
                    <a:pt x="66" y="114"/>
                  </a:lnTo>
                  <a:lnTo>
                    <a:pt x="66" y="115"/>
                  </a:lnTo>
                  <a:lnTo>
                    <a:pt x="66" y="115"/>
                  </a:lnTo>
                  <a:lnTo>
                    <a:pt x="66" y="115"/>
                  </a:lnTo>
                  <a:lnTo>
                    <a:pt x="66" y="115"/>
                  </a:lnTo>
                  <a:lnTo>
                    <a:pt x="66" y="116"/>
                  </a:lnTo>
                  <a:lnTo>
                    <a:pt x="66" y="116"/>
                  </a:lnTo>
                  <a:lnTo>
                    <a:pt x="66" y="116"/>
                  </a:lnTo>
                  <a:lnTo>
                    <a:pt x="66" y="116"/>
                  </a:lnTo>
                  <a:lnTo>
                    <a:pt x="66" y="116"/>
                  </a:lnTo>
                  <a:lnTo>
                    <a:pt x="66" y="115"/>
                  </a:lnTo>
                  <a:lnTo>
                    <a:pt x="66" y="115"/>
                  </a:lnTo>
                  <a:lnTo>
                    <a:pt x="67" y="115"/>
                  </a:lnTo>
                  <a:lnTo>
                    <a:pt x="67" y="115"/>
                  </a:lnTo>
                  <a:lnTo>
                    <a:pt x="67" y="114"/>
                  </a:lnTo>
                  <a:lnTo>
                    <a:pt x="67" y="114"/>
                  </a:lnTo>
                  <a:lnTo>
                    <a:pt x="67" y="114"/>
                  </a:lnTo>
                  <a:lnTo>
                    <a:pt x="67" y="113"/>
                  </a:lnTo>
                  <a:lnTo>
                    <a:pt x="67" y="113"/>
                  </a:lnTo>
                  <a:lnTo>
                    <a:pt x="67" y="112"/>
                  </a:lnTo>
                  <a:lnTo>
                    <a:pt x="67" y="112"/>
                  </a:lnTo>
                  <a:lnTo>
                    <a:pt x="67" y="111"/>
                  </a:lnTo>
                  <a:lnTo>
                    <a:pt x="68" y="110"/>
                  </a:lnTo>
                  <a:lnTo>
                    <a:pt x="68" y="109"/>
                  </a:lnTo>
                  <a:lnTo>
                    <a:pt x="68" y="108"/>
                  </a:lnTo>
                  <a:lnTo>
                    <a:pt x="68" y="107"/>
                  </a:lnTo>
                  <a:lnTo>
                    <a:pt x="68" y="106"/>
                  </a:lnTo>
                  <a:lnTo>
                    <a:pt x="68" y="102"/>
                  </a:lnTo>
                  <a:lnTo>
                    <a:pt x="68" y="100"/>
                  </a:lnTo>
                  <a:lnTo>
                    <a:pt x="69" y="99"/>
                  </a:lnTo>
                  <a:lnTo>
                    <a:pt x="69" y="97"/>
                  </a:lnTo>
                  <a:lnTo>
                    <a:pt x="69" y="92"/>
                  </a:lnTo>
                  <a:lnTo>
                    <a:pt x="70" y="81"/>
                  </a:lnTo>
                  <a:lnTo>
                    <a:pt x="70" y="79"/>
                  </a:lnTo>
                  <a:lnTo>
                    <a:pt x="70" y="78"/>
                  </a:lnTo>
                  <a:lnTo>
                    <a:pt x="70" y="74"/>
                  </a:lnTo>
                  <a:lnTo>
                    <a:pt x="70" y="68"/>
                  </a:lnTo>
                  <a:lnTo>
                    <a:pt x="71" y="55"/>
                  </a:lnTo>
                  <a:lnTo>
                    <a:pt x="71" y="53"/>
                  </a:lnTo>
                  <a:lnTo>
                    <a:pt x="71" y="52"/>
                  </a:lnTo>
                  <a:lnTo>
                    <a:pt x="72" y="48"/>
                  </a:lnTo>
                  <a:lnTo>
                    <a:pt x="72" y="42"/>
                  </a:lnTo>
                  <a:lnTo>
                    <a:pt x="72" y="41"/>
                  </a:lnTo>
                  <a:lnTo>
                    <a:pt x="72" y="39"/>
                  </a:lnTo>
                  <a:lnTo>
                    <a:pt x="72" y="36"/>
                  </a:lnTo>
                  <a:lnTo>
                    <a:pt x="73" y="30"/>
                  </a:lnTo>
                  <a:lnTo>
                    <a:pt x="73" y="29"/>
                  </a:lnTo>
                  <a:lnTo>
                    <a:pt x="73" y="28"/>
                  </a:lnTo>
                  <a:lnTo>
                    <a:pt x="73" y="25"/>
                  </a:lnTo>
                  <a:lnTo>
                    <a:pt x="73" y="20"/>
                  </a:lnTo>
                  <a:lnTo>
                    <a:pt x="73" y="18"/>
                  </a:lnTo>
                  <a:lnTo>
                    <a:pt x="74" y="17"/>
                  </a:lnTo>
                  <a:lnTo>
                    <a:pt x="74" y="15"/>
                  </a:lnTo>
                  <a:lnTo>
                    <a:pt x="74" y="11"/>
                  </a:lnTo>
                  <a:lnTo>
                    <a:pt x="74" y="10"/>
                  </a:lnTo>
                  <a:lnTo>
                    <a:pt x="74" y="9"/>
                  </a:lnTo>
                  <a:lnTo>
                    <a:pt x="74" y="7"/>
                  </a:lnTo>
                  <a:lnTo>
                    <a:pt x="74" y="7"/>
                  </a:lnTo>
                  <a:lnTo>
                    <a:pt x="74" y="6"/>
                  </a:lnTo>
                  <a:lnTo>
                    <a:pt x="75" y="4"/>
                  </a:lnTo>
                  <a:lnTo>
                    <a:pt x="75" y="4"/>
                  </a:lnTo>
                  <a:lnTo>
                    <a:pt x="75" y="3"/>
                  </a:lnTo>
                  <a:lnTo>
                    <a:pt x="75" y="3"/>
                  </a:lnTo>
                  <a:lnTo>
                    <a:pt x="75" y="2"/>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8" name="Freeform 90"/>
            <p:cNvSpPr>
              <a:spLocks/>
            </p:cNvSpPr>
            <p:nvPr/>
          </p:nvSpPr>
          <p:spPr bwMode="auto">
            <a:xfrm>
              <a:off x="5095" y="2186"/>
              <a:ext cx="72" cy="116"/>
            </a:xfrm>
            <a:custGeom>
              <a:avLst/>
              <a:gdLst/>
              <a:ahLst/>
              <a:cxnLst>
                <a:cxn ang="0">
                  <a:pos x="1" y="0"/>
                </a:cxn>
                <a:cxn ang="0">
                  <a:pos x="1" y="0"/>
                </a:cxn>
                <a:cxn ang="0">
                  <a:pos x="2" y="3"/>
                </a:cxn>
                <a:cxn ang="0">
                  <a:pos x="3" y="15"/>
                </a:cxn>
                <a:cxn ang="0">
                  <a:pos x="5" y="45"/>
                </a:cxn>
                <a:cxn ang="0">
                  <a:pos x="8" y="93"/>
                </a:cxn>
                <a:cxn ang="0">
                  <a:pos x="9" y="105"/>
                </a:cxn>
                <a:cxn ang="0">
                  <a:pos x="10" y="112"/>
                </a:cxn>
                <a:cxn ang="0">
                  <a:pos x="10" y="115"/>
                </a:cxn>
                <a:cxn ang="0">
                  <a:pos x="11" y="115"/>
                </a:cxn>
                <a:cxn ang="0">
                  <a:pos x="12" y="112"/>
                </a:cxn>
                <a:cxn ang="0">
                  <a:pos x="13" y="104"/>
                </a:cxn>
                <a:cxn ang="0">
                  <a:pos x="14" y="83"/>
                </a:cxn>
                <a:cxn ang="0">
                  <a:pos x="17" y="38"/>
                </a:cxn>
                <a:cxn ang="0">
                  <a:pos x="18" y="15"/>
                </a:cxn>
                <a:cxn ang="0">
                  <a:pos x="19" y="5"/>
                </a:cxn>
                <a:cxn ang="0">
                  <a:pos x="20" y="1"/>
                </a:cxn>
                <a:cxn ang="0">
                  <a:pos x="21" y="0"/>
                </a:cxn>
                <a:cxn ang="0">
                  <a:pos x="21" y="2"/>
                </a:cxn>
                <a:cxn ang="0">
                  <a:pos x="22" y="10"/>
                </a:cxn>
                <a:cxn ang="0">
                  <a:pos x="24" y="28"/>
                </a:cxn>
                <a:cxn ang="0">
                  <a:pos x="26" y="64"/>
                </a:cxn>
                <a:cxn ang="0">
                  <a:pos x="27" y="89"/>
                </a:cxn>
                <a:cxn ang="0">
                  <a:pos x="28" y="107"/>
                </a:cxn>
                <a:cxn ang="0">
                  <a:pos x="29" y="114"/>
                </a:cxn>
                <a:cxn ang="0">
                  <a:pos x="30" y="116"/>
                </a:cxn>
                <a:cxn ang="0">
                  <a:pos x="31" y="114"/>
                </a:cxn>
                <a:cxn ang="0">
                  <a:pos x="31" y="110"/>
                </a:cxn>
                <a:cxn ang="0">
                  <a:pos x="33" y="97"/>
                </a:cxn>
                <a:cxn ang="0">
                  <a:pos x="35" y="60"/>
                </a:cxn>
                <a:cxn ang="0">
                  <a:pos x="37" y="26"/>
                </a:cxn>
                <a:cxn ang="0">
                  <a:pos x="38" y="10"/>
                </a:cxn>
                <a:cxn ang="0">
                  <a:pos x="39" y="3"/>
                </a:cxn>
                <a:cxn ang="0">
                  <a:pos x="39" y="0"/>
                </a:cxn>
                <a:cxn ang="0">
                  <a:pos x="40" y="0"/>
                </a:cxn>
                <a:cxn ang="0">
                  <a:pos x="41" y="3"/>
                </a:cxn>
                <a:cxn ang="0">
                  <a:pos x="42" y="12"/>
                </a:cxn>
                <a:cxn ang="0">
                  <a:pos x="43" y="28"/>
                </a:cxn>
                <a:cxn ang="0">
                  <a:pos x="45" y="75"/>
                </a:cxn>
                <a:cxn ang="0">
                  <a:pos x="47" y="97"/>
                </a:cxn>
                <a:cxn ang="0">
                  <a:pos x="48" y="108"/>
                </a:cxn>
                <a:cxn ang="0">
                  <a:pos x="49" y="114"/>
                </a:cxn>
                <a:cxn ang="0">
                  <a:pos x="49" y="116"/>
                </a:cxn>
                <a:cxn ang="0">
                  <a:pos x="50" y="114"/>
                </a:cxn>
                <a:cxn ang="0">
                  <a:pos x="51" y="108"/>
                </a:cxn>
                <a:cxn ang="0">
                  <a:pos x="52" y="92"/>
                </a:cxn>
                <a:cxn ang="0">
                  <a:pos x="54" y="54"/>
                </a:cxn>
                <a:cxn ang="0">
                  <a:pos x="56" y="29"/>
                </a:cxn>
                <a:cxn ang="0">
                  <a:pos x="57" y="9"/>
                </a:cxn>
                <a:cxn ang="0">
                  <a:pos x="58" y="2"/>
                </a:cxn>
                <a:cxn ang="0">
                  <a:pos x="59" y="0"/>
                </a:cxn>
                <a:cxn ang="0">
                  <a:pos x="60" y="0"/>
                </a:cxn>
                <a:cxn ang="0">
                  <a:pos x="60" y="4"/>
                </a:cxn>
                <a:cxn ang="0">
                  <a:pos x="61" y="17"/>
                </a:cxn>
                <a:cxn ang="0">
                  <a:pos x="63" y="49"/>
                </a:cxn>
                <a:cxn ang="0">
                  <a:pos x="65" y="88"/>
                </a:cxn>
                <a:cxn ang="0">
                  <a:pos x="67" y="106"/>
                </a:cxn>
                <a:cxn ang="0">
                  <a:pos x="68" y="113"/>
                </a:cxn>
                <a:cxn ang="0">
                  <a:pos x="68" y="115"/>
                </a:cxn>
                <a:cxn ang="0">
                  <a:pos x="69" y="115"/>
                </a:cxn>
                <a:cxn ang="0">
                  <a:pos x="70" y="110"/>
                </a:cxn>
                <a:cxn ang="0">
                  <a:pos x="71" y="100"/>
                </a:cxn>
              </a:cxnLst>
              <a:rect l="0" t="0" r="r" b="b"/>
              <a:pathLst>
                <a:path w="72" h="116">
                  <a:moveTo>
                    <a:pt x="0" y="2"/>
                  </a:moveTo>
                  <a:lnTo>
                    <a:pt x="0" y="2"/>
                  </a:lnTo>
                  <a:lnTo>
                    <a:pt x="0" y="1"/>
                  </a:lnTo>
                  <a:lnTo>
                    <a:pt x="0" y="1"/>
                  </a:lnTo>
                  <a:lnTo>
                    <a:pt x="0" y="1"/>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1"/>
                  </a:lnTo>
                  <a:lnTo>
                    <a:pt x="2" y="1"/>
                  </a:lnTo>
                  <a:lnTo>
                    <a:pt x="2" y="2"/>
                  </a:lnTo>
                  <a:lnTo>
                    <a:pt x="2" y="2"/>
                  </a:lnTo>
                  <a:lnTo>
                    <a:pt x="2" y="2"/>
                  </a:lnTo>
                  <a:lnTo>
                    <a:pt x="2" y="3"/>
                  </a:lnTo>
                  <a:lnTo>
                    <a:pt x="2" y="4"/>
                  </a:lnTo>
                  <a:lnTo>
                    <a:pt x="2" y="4"/>
                  </a:lnTo>
                  <a:lnTo>
                    <a:pt x="2" y="5"/>
                  </a:lnTo>
                  <a:lnTo>
                    <a:pt x="3" y="7"/>
                  </a:lnTo>
                  <a:lnTo>
                    <a:pt x="3" y="8"/>
                  </a:lnTo>
                  <a:lnTo>
                    <a:pt x="3" y="8"/>
                  </a:lnTo>
                  <a:lnTo>
                    <a:pt x="3" y="10"/>
                  </a:lnTo>
                  <a:lnTo>
                    <a:pt x="3" y="15"/>
                  </a:lnTo>
                  <a:lnTo>
                    <a:pt x="3" y="16"/>
                  </a:lnTo>
                  <a:lnTo>
                    <a:pt x="3" y="17"/>
                  </a:lnTo>
                  <a:lnTo>
                    <a:pt x="4" y="20"/>
                  </a:lnTo>
                  <a:lnTo>
                    <a:pt x="4" y="26"/>
                  </a:lnTo>
                  <a:lnTo>
                    <a:pt x="5" y="38"/>
                  </a:lnTo>
                  <a:lnTo>
                    <a:pt x="5" y="40"/>
                  </a:lnTo>
                  <a:lnTo>
                    <a:pt x="5" y="41"/>
                  </a:lnTo>
                  <a:lnTo>
                    <a:pt x="5" y="45"/>
                  </a:lnTo>
                  <a:lnTo>
                    <a:pt x="5" y="52"/>
                  </a:lnTo>
                  <a:lnTo>
                    <a:pt x="6" y="66"/>
                  </a:lnTo>
                  <a:lnTo>
                    <a:pt x="6" y="67"/>
                  </a:lnTo>
                  <a:lnTo>
                    <a:pt x="7" y="69"/>
                  </a:lnTo>
                  <a:lnTo>
                    <a:pt x="7" y="72"/>
                  </a:lnTo>
                  <a:lnTo>
                    <a:pt x="7" y="79"/>
                  </a:lnTo>
                  <a:lnTo>
                    <a:pt x="8" y="92"/>
                  </a:lnTo>
                  <a:lnTo>
                    <a:pt x="8" y="93"/>
                  </a:lnTo>
                  <a:lnTo>
                    <a:pt x="8" y="94"/>
                  </a:lnTo>
                  <a:lnTo>
                    <a:pt x="8" y="97"/>
                  </a:lnTo>
                  <a:lnTo>
                    <a:pt x="8" y="98"/>
                  </a:lnTo>
                  <a:lnTo>
                    <a:pt x="8" y="99"/>
                  </a:lnTo>
                  <a:lnTo>
                    <a:pt x="9" y="101"/>
                  </a:lnTo>
                  <a:lnTo>
                    <a:pt x="9" y="102"/>
                  </a:lnTo>
                  <a:lnTo>
                    <a:pt x="9" y="103"/>
                  </a:lnTo>
                  <a:lnTo>
                    <a:pt x="9" y="105"/>
                  </a:lnTo>
                  <a:lnTo>
                    <a:pt x="9" y="106"/>
                  </a:lnTo>
                  <a:lnTo>
                    <a:pt x="9" y="107"/>
                  </a:lnTo>
                  <a:lnTo>
                    <a:pt x="9" y="109"/>
                  </a:lnTo>
                  <a:lnTo>
                    <a:pt x="9" y="109"/>
                  </a:lnTo>
                  <a:lnTo>
                    <a:pt x="9" y="110"/>
                  </a:lnTo>
                  <a:lnTo>
                    <a:pt x="9" y="111"/>
                  </a:lnTo>
                  <a:lnTo>
                    <a:pt x="9" y="111"/>
                  </a:lnTo>
                  <a:lnTo>
                    <a:pt x="10" y="112"/>
                  </a:lnTo>
                  <a:lnTo>
                    <a:pt x="10" y="112"/>
                  </a:lnTo>
                  <a:lnTo>
                    <a:pt x="10" y="113"/>
                  </a:lnTo>
                  <a:lnTo>
                    <a:pt x="10" y="114"/>
                  </a:lnTo>
                  <a:lnTo>
                    <a:pt x="10" y="114"/>
                  </a:lnTo>
                  <a:lnTo>
                    <a:pt x="10" y="114"/>
                  </a:lnTo>
                  <a:lnTo>
                    <a:pt x="10" y="115"/>
                  </a:lnTo>
                  <a:lnTo>
                    <a:pt x="10" y="115"/>
                  </a:lnTo>
                  <a:lnTo>
                    <a:pt x="10" y="115"/>
                  </a:lnTo>
                  <a:lnTo>
                    <a:pt x="10" y="115"/>
                  </a:lnTo>
                  <a:lnTo>
                    <a:pt x="11" y="115"/>
                  </a:lnTo>
                  <a:lnTo>
                    <a:pt x="11" y="116"/>
                  </a:lnTo>
                  <a:lnTo>
                    <a:pt x="11" y="116"/>
                  </a:lnTo>
                  <a:lnTo>
                    <a:pt x="11" y="116"/>
                  </a:lnTo>
                  <a:lnTo>
                    <a:pt x="11" y="116"/>
                  </a:lnTo>
                  <a:lnTo>
                    <a:pt x="11" y="115"/>
                  </a:lnTo>
                  <a:lnTo>
                    <a:pt x="11" y="115"/>
                  </a:lnTo>
                  <a:lnTo>
                    <a:pt x="11" y="115"/>
                  </a:lnTo>
                  <a:lnTo>
                    <a:pt x="11" y="115"/>
                  </a:lnTo>
                  <a:lnTo>
                    <a:pt x="11" y="114"/>
                  </a:lnTo>
                  <a:lnTo>
                    <a:pt x="11" y="114"/>
                  </a:lnTo>
                  <a:lnTo>
                    <a:pt x="11" y="114"/>
                  </a:lnTo>
                  <a:lnTo>
                    <a:pt x="11" y="113"/>
                  </a:lnTo>
                  <a:lnTo>
                    <a:pt x="12" y="113"/>
                  </a:lnTo>
                  <a:lnTo>
                    <a:pt x="12" y="112"/>
                  </a:lnTo>
                  <a:lnTo>
                    <a:pt x="12" y="112"/>
                  </a:lnTo>
                  <a:lnTo>
                    <a:pt x="12" y="111"/>
                  </a:lnTo>
                  <a:lnTo>
                    <a:pt x="12" y="110"/>
                  </a:lnTo>
                  <a:lnTo>
                    <a:pt x="12" y="109"/>
                  </a:lnTo>
                  <a:lnTo>
                    <a:pt x="12" y="108"/>
                  </a:lnTo>
                  <a:lnTo>
                    <a:pt x="12" y="107"/>
                  </a:lnTo>
                  <a:lnTo>
                    <a:pt x="13" y="106"/>
                  </a:lnTo>
                  <a:lnTo>
                    <a:pt x="13" y="104"/>
                  </a:lnTo>
                  <a:lnTo>
                    <a:pt x="13" y="103"/>
                  </a:lnTo>
                  <a:lnTo>
                    <a:pt x="13" y="102"/>
                  </a:lnTo>
                  <a:lnTo>
                    <a:pt x="13" y="100"/>
                  </a:lnTo>
                  <a:lnTo>
                    <a:pt x="13" y="95"/>
                  </a:lnTo>
                  <a:lnTo>
                    <a:pt x="13" y="94"/>
                  </a:lnTo>
                  <a:lnTo>
                    <a:pt x="14" y="92"/>
                  </a:lnTo>
                  <a:lnTo>
                    <a:pt x="14" y="89"/>
                  </a:lnTo>
                  <a:lnTo>
                    <a:pt x="14" y="83"/>
                  </a:lnTo>
                  <a:lnTo>
                    <a:pt x="15" y="70"/>
                  </a:lnTo>
                  <a:lnTo>
                    <a:pt x="15" y="68"/>
                  </a:lnTo>
                  <a:lnTo>
                    <a:pt x="15" y="66"/>
                  </a:lnTo>
                  <a:lnTo>
                    <a:pt x="15" y="63"/>
                  </a:lnTo>
                  <a:lnTo>
                    <a:pt x="16" y="56"/>
                  </a:lnTo>
                  <a:lnTo>
                    <a:pt x="16" y="42"/>
                  </a:lnTo>
                  <a:lnTo>
                    <a:pt x="17" y="40"/>
                  </a:lnTo>
                  <a:lnTo>
                    <a:pt x="17" y="38"/>
                  </a:lnTo>
                  <a:lnTo>
                    <a:pt x="17" y="35"/>
                  </a:lnTo>
                  <a:lnTo>
                    <a:pt x="17" y="28"/>
                  </a:lnTo>
                  <a:lnTo>
                    <a:pt x="17" y="27"/>
                  </a:lnTo>
                  <a:lnTo>
                    <a:pt x="17" y="26"/>
                  </a:lnTo>
                  <a:lnTo>
                    <a:pt x="18" y="23"/>
                  </a:lnTo>
                  <a:lnTo>
                    <a:pt x="18" y="17"/>
                  </a:lnTo>
                  <a:lnTo>
                    <a:pt x="18" y="16"/>
                  </a:lnTo>
                  <a:lnTo>
                    <a:pt x="18" y="15"/>
                  </a:lnTo>
                  <a:lnTo>
                    <a:pt x="18" y="12"/>
                  </a:lnTo>
                  <a:lnTo>
                    <a:pt x="18" y="11"/>
                  </a:lnTo>
                  <a:lnTo>
                    <a:pt x="19" y="10"/>
                  </a:lnTo>
                  <a:lnTo>
                    <a:pt x="19" y="8"/>
                  </a:lnTo>
                  <a:lnTo>
                    <a:pt x="19" y="7"/>
                  </a:lnTo>
                  <a:lnTo>
                    <a:pt x="19" y="6"/>
                  </a:lnTo>
                  <a:lnTo>
                    <a:pt x="19" y="6"/>
                  </a:lnTo>
                  <a:lnTo>
                    <a:pt x="19" y="5"/>
                  </a:lnTo>
                  <a:lnTo>
                    <a:pt x="19" y="4"/>
                  </a:lnTo>
                  <a:lnTo>
                    <a:pt x="19" y="4"/>
                  </a:lnTo>
                  <a:lnTo>
                    <a:pt x="19" y="3"/>
                  </a:lnTo>
                  <a:lnTo>
                    <a:pt x="19" y="2"/>
                  </a:lnTo>
                  <a:lnTo>
                    <a:pt x="19" y="2"/>
                  </a:lnTo>
                  <a:lnTo>
                    <a:pt x="20" y="1"/>
                  </a:lnTo>
                  <a:lnTo>
                    <a:pt x="20" y="1"/>
                  </a:lnTo>
                  <a:lnTo>
                    <a:pt x="20" y="1"/>
                  </a:lnTo>
                  <a:lnTo>
                    <a:pt x="20" y="0"/>
                  </a:lnTo>
                  <a:lnTo>
                    <a:pt x="20" y="0"/>
                  </a:lnTo>
                  <a:lnTo>
                    <a:pt x="20" y="0"/>
                  </a:lnTo>
                  <a:lnTo>
                    <a:pt x="20" y="0"/>
                  </a:lnTo>
                  <a:lnTo>
                    <a:pt x="20" y="0"/>
                  </a:lnTo>
                  <a:lnTo>
                    <a:pt x="20" y="0"/>
                  </a:lnTo>
                  <a:lnTo>
                    <a:pt x="21" y="0"/>
                  </a:lnTo>
                  <a:lnTo>
                    <a:pt x="21" y="0"/>
                  </a:lnTo>
                  <a:lnTo>
                    <a:pt x="21" y="0"/>
                  </a:lnTo>
                  <a:lnTo>
                    <a:pt x="21" y="0"/>
                  </a:lnTo>
                  <a:lnTo>
                    <a:pt x="21" y="0"/>
                  </a:lnTo>
                  <a:lnTo>
                    <a:pt x="21" y="0"/>
                  </a:lnTo>
                  <a:lnTo>
                    <a:pt x="21" y="1"/>
                  </a:lnTo>
                  <a:lnTo>
                    <a:pt x="21" y="1"/>
                  </a:lnTo>
                  <a:lnTo>
                    <a:pt x="21" y="2"/>
                  </a:lnTo>
                  <a:lnTo>
                    <a:pt x="21" y="2"/>
                  </a:lnTo>
                  <a:lnTo>
                    <a:pt x="21" y="3"/>
                  </a:lnTo>
                  <a:lnTo>
                    <a:pt x="21" y="3"/>
                  </a:lnTo>
                  <a:lnTo>
                    <a:pt x="22" y="5"/>
                  </a:lnTo>
                  <a:lnTo>
                    <a:pt x="22" y="5"/>
                  </a:lnTo>
                  <a:lnTo>
                    <a:pt x="22" y="6"/>
                  </a:lnTo>
                  <a:lnTo>
                    <a:pt x="22" y="8"/>
                  </a:lnTo>
                  <a:lnTo>
                    <a:pt x="22" y="9"/>
                  </a:lnTo>
                  <a:lnTo>
                    <a:pt x="22" y="10"/>
                  </a:lnTo>
                  <a:lnTo>
                    <a:pt x="22" y="12"/>
                  </a:lnTo>
                  <a:lnTo>
                    <a:pt x="23" y="13"/>
                  </a:lnTo>
                  <a:lnTo>
                    <a:pt x="23" y="14"/>
                  </a:lnTo>
                  <a:lnTo>
                    <a:pt x="23" y="16"/>
                  </a:lnTo>
                  <a:lnTo>
                    <a:pt x="23" y="22"/>
                  </a:lnTo>
                  <a:lnTo>
                    <a:pt x="23" y="23"/>
                  </a:lnTo>
                  <a:lnTo>
                    <a:pt x="23" y="24"/>
                  </a:lnTo>
                  <a:lnTo>
                    <a:pt x="24" y="28"/>
                  </a:lnTo>
                  <a:lnTo>
                    <a:pt x="24" y="34"/>
                  </a:lnTo>
                  <a:lnTo>
                    <a:pt x="24" y="35"/>
                  </a:lnTo>
                  <a:lnTo>
                    <a:pt x="24" y="37"/>
                  </a:lnTo>
                  <a:lnTo>
                    <a:pt x="24" y="40"/>
                  </a:lnTo>
                  <a:lnTo>
                    <a:pt x="25" y="47"/>
                  </a:lnTo>
                  <a:lnTo>
                    <a:pt x="25" y="61"/>
                  </a:lnTo>
                  <a:lnTo>
                    <a:pt x="25" y="63"/>
                  </a:lnTo>
                  <a:lnTo>
                    <a:pt x="26" y="64"/>
                  </a:lnTo>
                  <a:lnTo>
                    <a:pt x="26" y="68"/>
                  </a:lnTo>
                  <a:lnTo>
                    <a:pt x="26" y="74"/>
                  </a:lnTo>
                  <a:lnTo>
                    <a:pt x="26" y="76"/>
                  </a:lnTo>
                  <a:lnTo>
                    <a:pt x="26" y="77"/>
                  </a:lnTo>
                  <a:lnTo>
                    <a:pt x="27" y="80"/>
                  </a:lnTo>
                  <a:lnTo>
                    <a:pt x="27" y="86"/>
                  </a:lnTo>
                  <a:lnTo>
                    <a:pt x="27" y="87"/>
                  </a:lnTo>
                  <a:lnTo>
                    <a:pt x="27" y="89"/>
                  </a:lnTo>
                  <a:lnTo>
                    <a:pt x="27" y="92"/>
                  </a:lnTo>
                  <a:lnTo>
                    <a:pt x="27" y="97"/>
                  </a:lnTo>
                  <a:lnTo>
                    <a:pt x="28" y="98"/>
                  </a:lnTo>
                  <a:lnTo>
                    <a:pt x="28" y="99"/>
                  </a:lnTo>
                  <a:lnTo>
                    <a:pt x="28" y="101"/>
                  </a:lnTo>
                  <a:lnTo>
                    <a:pt x="28" y="105"/>
                  </a:lnTo>
                  <a:lnTo>
                    <a:pt x="28" y="106"/>
                  </a:lnTo>
                  <a:lnTo>
                    <a:pt x="28" y="107"/>
                  </a:lnTo>
                  <a:lnTo>
                    <a:pt x="29" y="109"/>
                  </a:lnTo>
                  <a:lnTo>
                    <a:pt x="29" y="109"/>
                  </a:lnTo>
                  <a:lnTo>
                    <a:pt x="29" y="110"/>
                  </a:lnTo>
                  <a:lnTo>
                    <a:pt x="29" y="111"/>
                  </a:lnTo>
                  <a:lnTo>
                    <a:pt x="29" y="112"/>
                  </a:lnTo>
                  <a:lnTo>
                    <a:pt x="29" y="113"/>
                  </a:lnTo>
                  <a:lnTo>
                    <a:pt x="29" y="113"/>
                  </a:lnTo>
                  <a:lnTo>
                    <a:pt x="29" y="114"/>
                  </a:lnTo>
                  <a:lnTo>
                    <a:pt x="29" y="114"/>
                  </a:lnTo>
                  <a:lnTo>
                    <a:pt x="29" y="114"/>
                  </a:lnTo>
                  <a:lnTo>
                    <a:pt x="29" y="115"/>
                  </a:lnTo>
                  <a:lnTo>
                    <a:pt x="30" y="115"/>
                  </a:lnTo>
                  <a:lnTo>
                    <a:pt x="30" y="115"/>
                  </a:lnTo>
                  <a:lnTo>
                    <a:pt x="30" y="115"/>
                  </a:lnTo>
                  <a:lnTo>
                    <a:pt x="30" y="115"/>
                  </a:lnTo>
                  <a:lnTo>
                    <a:pt x="30" y="116"/>
                  </a:lnTo>
                  <a:lnTo>
                    <a:pt x="30" y="116"/>
                  </a:lnTo>
                  <a:lnTo>
                    <a:pt x="30" y="116"/>
                  </a:lnTo>
                  <a:lnTo>
                    <a:pt x="30" y="116"/>
                  </a:lnTo>
                  <a:lnTo>
                    <a:pt x="30" y="115"/>
                  </a:lnTo>
                  <a:lnTo>
                    <a:pt x="30" y="115"/>
                  </a:lnTo>
                  <a:lnTo>
                    <a:pt x="31" y="115"/>
                  </a:lnTo>
                  <a:lnTo>
                    <a:pt x="31" y="115"/>
                  </a:lnTo>
                  <a:lnTo>
                    <a:pt x="31" y="114"/>
                  </a:lnTo>
                  <a:lnTo>
                    <a:pt x="31" y="114"/>
                  </a:lnTo>
                  <a:lnTo>
                    <a:pt x="31" y="114"/>
                  </a:lnTo>
                  <a:lnTo>
                    <a:pt x="31" y="113"/>
                  </a:lnTo>
                  <a:lnTo>
                    <a:pt x="31" y="113"/>
                  </a:lnTo>
                  <a:lnTo>
                    <a:pt x="31" y="112"/>
                  </a:lnTo>
                  <a:lnTo>
                    <a:pt x="31" y="112"/>
                  </a:lnTo>
                  <a:lnTo>
                    <a:pt x="31" y="111"/>
                  </a:lnTo>
                  <a:lnTo>
                    <a:pt x="31" y="110"/>
                  </a:lnTo>
                  <a:lnTo>
                    <a:pt x="31" y="110"/>
                  </a:lnTo>
                  <a:lnTo>
                    <a:pt x="32" y="109"/>
                  </a:lnTo>
                  <a:lnTo>
                    <a:pt x="32" y="107"/>
                  </a:lnTo>
                  <a:lnTo>
                    <a:pt x="32" y="106"/>
                  </a:lnTo>
                  <a:lnTo>
                    <a:pt x="32" y="105"/>
                  </a:lnTo>
                  <a:lnTo>
                    <a:pt x="32" y="103"/>
                  </a:lnTo>
                  <a:lnTo>
                    <a:pt x="33" y="98"/>
                  </a:lnTo>
                  <a:lnTo>
                    <a:pt x="33" y="97"/>
                  </a:lnTo>
                  <a:lnTo>
                    <a:pt x="33" y="96"/>
                  </a:lnTo>
                  <a:lnTo>
                    <a:pt x="33" y="93"/>
                  </a:lnTo>
                  <a:lnTo>
                    <a:pt x="33" y="87"/>
                  </a:lnTo>
                  <a:lnTo>
                    <a:pt x="34" y="74"/>
                  </a:lnTo>
                  <a:lnTo>
                    <a:pt x="34" y="72"/>
                  </a:lnTo>
                  <a:lnTo>
                    <a:pt x="34" y="70"/>
                  </a:lnTo>
                  <a:lnTo>
                    <a:pt x="34" y="67"/>
                  </a:lnTo>
                  <a:lnTo>
                    <a:pt x="35" y="60"/>
                  </a:lnTo>
                  <a:lnTo>
                    <a:pt x="35" y="46"/>
                  </a:lnTo>
                  <a:lnTo>
                    <a:pt x="36" y="44"/>
                  </a:lnTo>
                  <a:lnTo>
                    <a:pt x="36" y="42"/>
                  </a:lnTo>
                  <a:lnTo>
                    <a:pt x="36" y="39"/>
                  </a:lnTo>
                  <a:lnTo>
                    <a:pt x="36" y="32"/>
                  </a:lnTo>
                  <a:lnTo>
                    <a:pt x="36" y="31"/>
                  </a:lnTo>
                  <a:lnTo>
                    <a:pt x="37" y="29"/>
                  </a:lnTo>
                  <a:lnTo>
                    <a:pt x="37" y="26"/>
                  </a:lnTo>
                  <a:lnTo>
                    <a:pt x="37" y="20"/>
                  </a:lnTo>
                  <a:lnTo>
                    <a:pt x="37" y="19"/>
                  </a:lnTo>
                  <a:lnTo>
                    <a:pt x="37" y="18"/>
                  </a:lnTo>
                  <a:lnTo>
                    <a:pt x="37" y="16"/>
                  </a:lnTo>
                  <a:lnTo>
                    <a:pt x="37" y="14"/>
                  </a:lnTo>
                  <a:lnTo>
                    <a:pt x="38" y="13"/>
                  </a:lnTo>
                  <a:lnTo>
                    <a:pt x="38" y="11"/>
                  </a:lnTo>
                  <a:lnTo>
                    <a:pt x="38" y="10"/>
                  </a:lnTo>
                  <a:lnTo>
                    <a:pt x="38" y="9"/>
                  </a:lnTo>
                  <a:lnTo>
                    <a:pt x="38" y="8"/>
                  </a:lnTo>
                  <a:lnTo>
                    <a:pt x="38" y="7"/>
                  </a:lnTo>
                  <a:lnTo>
                    <a:pt x="38" y="6"/>
                  </a:lnTo>
                  <a:lnTo>
                    <a:pt x="38" y="4"/>
                  </a:lnTo>
                  <a:lnTo>
                    <a:pt x="39" y="4"/>
                  </a:lnTo>
                  <a:lnTo>
                    <a:pt x="39" y="3"/>
                  </a:lnTo>
                  <a:lnTo>
                    <a:pt x="39" y="3"/>
                  </a:lnTo>
                  <a:lnTo>
                    <a:pt x="39" y="2"/>
                  </a:lnTo>
                  <a:lnTo>
                    <a:pt x="39" y="2"/>
                  </a:lnTo>
                  <a:lnTo>
                    <a:pt x="39" y="1"/>
                  </a:lnTo>
                  <a:lnTo>
                    <a:pt x="39" y="1"/>
                  </a:lnTo>
                  <a:lnTo>
                    <a:pt x="39" y="1"/>
                  </a:lnTo>
                  <a:lnTo>
                    <a:pt x="39" y="0"/>
                  </a:lnTo>
                  <a:lnTo>
                    <a:pt x="39" y="0"/>
                  </a:lnTo>
                  <a:lnTo>
                    <a:pt x="39" y="0"/>
                  </a:lnTo>
                  <a:lnTo>
                    <a:pt x="39" y="0"/>
                  </a:lnTo>
                  <a:lnTo>
                    <a:pt x="40" y="0"/>
                  </a:lnTo>
                  <a:lnTo>
                    <a:pt x="40" y="0"/>
                  </a:lnTo>
                  <a:lnTo>
                    <a:pt x="40" y="0"/>
                  </a:lnTo>
                  <a:lnTo>
                    <a:pt x="40" y="0"/>
                  </a:lnTo>
                  <a:lnTo>
                    <a:pt x="40" y="0"/>
                  </a:lnTo>
                  <a:lnTo>
                    <a:pt x="40" y="0"/>
                  </a:lnTo>
                  <a:lnTo>
                    <a:pt x="40" y="0"/>
                  </a:lnTo>
                  <a:lnTo>
                    <a:pt x="40" y="0"/>
                  </a:lnTo>
                  <a:lnTo>
                    <a:pt x="40" y="1"/>
                  </a:lnTo>
                  <a:lnTo>
                    <a:pt x="40" y="1"/>
                  </a:lnTo>
                  <a:lnTo>
                    <a:pt x="41" y="1"/>
                  </a:lnTo>
                  <a:lnTo>
                    <a:pt x="41" y="2"/>
                  </a:lnTo>
                  <a:lnTo>
                    <a:pt x="41" y="2"/>
                  </a:lnTo>
                  <a:lnTo>
                    <a:pt x="41" y="3"/>
                  </a:lnTo>
                  <a:lnTo>
                    <a:pt x="41" y="3"/>
                  </a:lnTo>
                  <a:lnTo>
                    <a:pt x="41" y="4"/>
                  </a:lnTo>
                  <a:lnTo>
                    <a:pt x="41" y="5"/>
                  </a:lnTo>
                  <a:lnTo>
                    <a:pt x="41" y="5"/>
                  </a:lnTo>
                  <a:lnTo>
                    <a:pt x="41" y="7"/>
                  </a:lnTo>
                  <a:lnTo>
                    <a:pt x="41" y="8"/>
                  </a:lnTo>
                  <a:lnTo>
                    <a:pt x="41" y="9"/>
                  </a:lnTo>
                  <a:lnTo>
                    <a:pt x="42" y="10"/>
                  </a:lnTo>
                  <a:lnTo>
                    <a:pt x="42" y="12"/>
                  </a:lnTo>
                  <a:lnTo>
                    <a:pt x="42" y="13"/>
                  </a:lnTo>
                  <a:lnTo>
                    <a:pt x="42" y="15"/>
                  </a:lnTo>
                  <a:lnTo>
                    <a:pt x="42" y="16"/>
                  </a:lnTo>
                  <a:lnTo>
                    <a:pt x="42" y="17"/>
                  </a:lnTo>
                  <a:lnTo>
                    <a:pt x="42" y="20"/>
                  </a:lnTo>
                  <a:lnTo>
                    <a:pt x="43" y="25"/>
                  </a:lnTo>
                  <a:lnTo>
                    <a:pt x="43" y="26"/>
                  </a:lnTo>
                  <a:lnTo>
                    <a:pt x="43" y="28"/>
                  </a:lnTo>
                  <a:lnTo>
                    <a:pt x="43" y="30"/>
                  </a:lnTo>
                  <a:lnTo>
                    <a:pt x="43" y="36"/>
                  </a:lnTo>
                  <a:lnTo>
                    <a:pt x="44" y="49"/>
                  </a:lnTo>
                  <a:lnTo>
                    <a:pt x="44" y="51"/>
                  </a:lnTo>
                  <a:lnTo>
                    <a:pt x="44" y="52"/>
                  </a:lnTo>
                  <a:lnTo>
                    <a:pt x="44" y="56"/>
                  </a:lnTo>
                  <a:lnTo>
                    <a:pt x="45" y="62"/>
                  </a:lnTo>
                  <a:lnTo>
                    <a:pt x="45" y="75"/>
                  </a:lnTo>
                  <a:lnTo>
                    <a:pt x="45" y="76"/>
                  </a:lnTo>
                  <a:lnTo>
                    <a:pt x="46" y="78"/>
                  </a:lnTo>
                  <a:lnTo>
                    <a:pt x="46" y="81"/>
                  </a:lnTo>
                  <a:lnTo>
                    <a:pt x="46" y="87"/>
                  </a:lnTo>
                  <a:lnTo>
                    <a:pt x="46" y="88"/>
                  </a:lnTo>
                  <a:lnTo>
                    <a:pt x="46" y="90"/>
                  </a:lnTo>
                  <a:lnTo>
                    <a:pt x="47" y="92"/>
                  </a:lnTo>
                  <a:lnTo>
                    <a:pt x="47" y="97"/>
                  </a:lnTo>
                  <a:lnTo>
                    <a:pt x="47" y="98"/>
                  </a:lnTo>
                  <a:lnTo>
                    <a:pt x="47" y="100"/>
                  </a:lnTo>
                  <a:lnTo>
                    <a:pt x="47" y="102"/>
                  </a:lnTo>
                  <a:lnTo>
                    <a:pt x="47" y="103"/>
                  </a:lnTo>
                  <a:lnTo>
                    <a:pt x="47" y="104"/>
                  </a:lnTo>
                  <a:lnTo>
                    <a:pt x="47" y="106"/>
                  </a:lnTo>
                  <a:lnTo>
                    <a:pt x="48" y="107"/>
                  </a:lnTo>
                  <a:lnTo>
                    <a:pt x="48" y="108"/>
                  </a:lnTo>
                  <a:lnTo>
                    <a:pt x="48" y="109"/>
                  </a:lnTo>
                  <a:lnTo>
                    <a:pt x="48" y="110"/>
                  </a:lnTo>
                  <a:lnTo>
                    <a:pt x="48" y="110"/>
                  </a:lnTo>
                  <a:lnTo>
                    <a:pt x="48" y="112"/>
                  </a:lnTo>
                  <a:lnTo>
                    <a:pt x="48" y="112"/>
                  </a:lnTo>
                  <a:lnTo>
                    <a:pt x="48" y="113"/>
                  </a:lnTo>
                  <a:lnTo>
                    <a:pt x="49" y="114"/>
                  </a:lnTo>
                  <a:lnTo>
                    <a:pt x="49" y="114"/>
                  </a:lnTo>
                  <a:lnTo>
                    <a:pt x="49" y="114"/>
                  </a:lnTo>
                  <a:lnTo>
                    <a:pt x="49" y="115"/>
                  </a:lnTo>
                  <a:lnTo>
                    <a:pt x="49" y="115"/>
                  </a:lnTo>
                  <a:lnTo>
                    <a:pt x="49" y="115"/>
                  </a:lnTo>
                  <a:lnTo>
                    <a:pt x="49" y="115"/>
                  </a:lnTo>
                  <a:lnTo>
                    <a:pt x="49" y="116"/>
                  </a:lnTo>
                  <a:lnTo>
                    <a:pt x="49" y="116"/>
                  </a:lnTo>
                  <a:lnTo>
                    <a:pt x="49" y="116"/>
                  </a:lnTo>
                  <a:lnTo>
                    <a:pt x="49" y="116"/>
                  </a:lnTo>
                  <a:lnTo>
                    <a:pt x="49" y="115"/>
                  </a:lnTo>
                  <a:lnTo>
                    <a:pt x="50" y="115"/>
                  </a:lnTo>
                  <a:lnTo>
                    <a:pt x="50" y="115"/>
                  </a:lnTo>
                  <a:lnTo>
                    <a:pt x="50" y="115"/>
                  </a:lnTo>
                  <a:lnTo>
                    <a:pt x="50" y="114"/>
                  </a:lnTo>
                  <a:lnTo>
                    <a:pt x="50" y="114"/>
                  </a:lnTo>
                  <a:lnTo>
                    <a:pt x="50" y="114"/>
                  </a:lnTo>
                  <a:lnTo>
                    <a:pt x="50" y="113"/>
                  </a:lnTo>
                  <a:lnTo>
                    <a:pt x="50" y="113"/>
                  </a:lnTo>
                  <a:lnTo>
                    <a:pt x="50" y="112"/>
                  </a:lnTo>
                  <a:lnTo>
                    <a:pt x="51" y="112"/>
                  </a:lnTo>
                  <a:lnTo>
                    <a:pt x="51" y="111"/>
                  </a:lnTo>
                  <a:lnTo>
                    <a:pt x="51" y="110"/>
                  </a:lnTo>
                  <a:lnTo>
                    <a:pt x="51" y="108"/>
                  </a:lnTo>
                  <a:lnTo>
                    <a:pt x="51" y="108"/>
                  </a:lnTo>
                  <a:lnTo>
                    <a:pt x="51" y="107"/>
                  </a:lnTo>
                  <a:lnTo>
                    <a:pt x="51" y="105"/>
                  </a:lnTo>
                  <a:lnTo>
                    <a:pt x="51" y="104"/>
                  </a:lnTo>
                  <a:lnTo>
                    <a:pt x="51" y="103"/>
                  </a:lnTo>
                  <a:lnTo>
                    <a:pt x="52" y="100"/>
                  </a:lnTo>
                  <a:lnTo>
                    <a:pt x="52" y="95"/>
                  </a:lnTo>
                  <a:lnTo>
                    <a:pt x="52" y="94"/>
                  </a:lnTo>
                  <a:lnTo>
                    <a:pt x="52" y="92"/>
                  </a:lnTo>
                  <a:lnTo>
                    <a:pt x="52" y="89"/>
                  </a:lnTo>
                  <a:lnTo>
                    <a:pt x="53" y="83"/>
                  </a:lnTo>
                  <a:lnTo>
                    <a:pt x="53" y="82"/>
                  </a:lnTo>
                  <a:lnTo>
                    <a:pt x="53" y="80"/>
                  </a:lnTo>
                  <a:lnTo>
                    <a:pt x="53" y="77"/>
                  </a:lnTo>
                  <a:lnTo>
                    <a:pt x="54" y="70"/>
                  </a:lnTo>
                  <a:lnTo>
                    <a:pt x="54" y="56"/>
                  </a:lnTo>
                  <a:lnTo>
                    <a:pt x="54" y="54"/>
                  </a:lnTo>
                  <a:lnTo>
                    <a:pt x="54" y="52"/>
                  </a:lnTo>
                  <a:lnTo>
                    <a:pt x="55" y="49"/>
                  </a:lnTo>
                  <a:lnTo>
                    <a:pt x="55" y="42"/>
                  </a:lnTo>
                  <a:lnTo>
                    <a:pt x="55" y="41"/>
                  </a:lnTo>
                  <a:lnTo>
                    <a:pt x="55" y="39"/>
                  </a:lnTo>
                  <a:lnTo>
                    <a:pt x="55" y="36"/>
                  </a:lnTo>
                  <a:lnTo>
                    <a:pt x="56" y="30"/>
                  </a:lnTo>
                  <a:lnTo>
                    <a:pt x="56" y="29"/>
                  </a:lnTo>
                  <a:lnTo>
                    <a:pt x="56" y="27"/>
                  </a:lnTo>
                  <a:lnTo>
                    <a:pt x="56" y="24"/>
                  </a:lnTo>
                  <a:lnTo>
                    <a:pt x="56" y="19"/>
                  </a:lnTo>
                  <a:lnTo>
                    <a:pt x="56" y="18"/>
                  </a:lnTo>
                  <a:lnTo>
                    <a:pt x="57" y="17"/>
                  </a:lnTo>
                  <a:lnTo>
                    <a:pt x="57" y="14"/>
                  </a:lnTo>
                  <a:lnTo>
                    <a:pt x="57" y="10"/>
                  </a:lnTo>
                  <a:lnTo>
                    <a:pt x="57" y="9"/>
                  </a:lnTo>
                  <a:lnTo>
                    <a:pt x="57" y="8"/>
                  </a:lnTo>
                  <a:lnTo>
                    <a:pt x="58" y="7"/>
                  </a:lnTo>
                  <a:lnTo>
                    <a:pt x="58" y="6"/>
                  </a:lnTo>
                  <a:lnTo>
                    <a:pt x="58" y="5"/>
                  </a:lnTo>
                  <a:lnTo>
                    <a:pt x="58" y="4"/>
                  </a:lnTo>
                  <a:lnTo>
                    <a:pt x="58" y="3"/>
                  </a:lnTo>
                  <a:lnTo>
                    <a:pt x="58" y="3"/>
                  </a:lnTo>
                  <a:lnTo>
                    <a:pt x="58" y="2"/>
                  </a:lnTo>
                  <a:lnTo>
                    <a:pt x="58" y="2"/>
                  </a:lnTo>
                  <a:lnTo>
                    <a:pt x="58" y="1"/>
                  </a:lnTo>
                  <a:lnTo>
                    <a:pt x="58" y="1"/>
                  </a:lnTo>
                  <a:lnTo>
                    <a:pt x="58" y="1"/>
                  </a:lnTo>
                  <a:lnTo>
                    <a:pt x="58" y="0"/>
                  </a:lnTo>
                  <a:lnTo>
                    <a:pt x="59" y="0"/>
                  </a:lnTo>
                  <a:lnTo>
                    <a:pt x="59" y="0"/>
                  </a:lnTo>
                  <a:lnTo>
                    <a:pt x="59" y="0"/>
                  </a:lnTo>
                  <a:lnTo>
                    <a:pt x="59" y="0"/>
                  </a:lnTo>
                  <a:lnTo>
                    <a:pt x="59" y="0"/>
                  </a:lnTo>
                  <a:lnTo>
                    <a:pt x="59" y="0"/>
                  </a:lnTo>
                  <a:lnTo>
                    <a:pt x="59" y="0"/>
                  </a:lnTo>
                  <a:lnTo>
                    <a:pt x="59" y="0"/>
                  </a:lnTo>
                  <a:lnTo>
                    <a:pt x="59" y="0"/>
                  </a:lnTo>
                  <a:lnTo>
                    <a:pt x="59" y="0"/>
                  </a:lnTo>
                  <a:lnTo>
                    <a:pt x="60" y="0"/>
                  </a:lnTo>
                  <a:lnTo>
                    <a:pt x="60" y="1"/>
                  </a:lnTo>
                  <a:lnTo>
                    <a:pt x="60" y="1"/>
                  </a:lnTo>
                  <a:lnTo>
                    <a:pt x="60" y="1"/>
                  </a:lnTo>
                  <a:lnTo>
                    <a:pt x="60" y="2"/>
                  </a:lnTo>
                  <a:lnTo>
                    <a:pt x="60" y="2"/>
                  </a:lnTo>
                  <a:lnTo>
                    <a:pt x="60" y="3"/>
                  </a:lnTo>
                  <a:lnTo>
                    <a:pt x="60" y="4"/>
                  </a:lnTo>
                  <a:lnTo>
                    <a:pt x="60" y="4"/>
                  </a:lnTo>
                  <a:lnTo>
                    <a:pt x="60" y="5"/>
                  </a:lnTo>
                  <a:lnTo>
                    <a:pt x="60" y="6"/>
                  </a:lnTo>
                  <a:lnTo>
                    <a:pt x="60" y="6"/>
                  </a:lnTo>
                  <a:lnTo>
                    <a:pt x="61" y="8"/>
                  </a:lnTo>
                  <a:lnTo>
                    <a:pt x="61" y="9"/>
                  </a:lnTo>
                  <a:lnTo>
                    <a:pt x="61" y="10"/>
                  </a:lnTo>
                  <a:lnTo>
                    <a:pt x="61" y="12"/>
                  </a:lnTo>
                  <a:lnTo>
                    <a:pt x="61" y="17"/>
                  </a:lnTo>
                  <a:lnTo>
                    <a:pt x="62" y="19"/>
                  </a:lnTo>
                  <a:lnTo>
                    <a:pt x="62" y="20"/>
                  </a:lnTo>
                  <a:lnTo>
                    <a:pt x="62" y="23"/>
                  </a:lnTo>
                  <a:lnTo>
                    <a:pt x="62" y="29"/>
                  </a:lnTo>
                  <a:lnTo>
                    <a:pt x="63" y="42"/>
                  </a:lnTo>
                  <a:lnTo>
                    <a:pt x="63" y="44"/>
                  </a:lnTo>
                  <a:lnTo>
                    <a:pt x="63" y="46"/>
                  </a:lnTo>
                  <a:lnTo>
                    <a:pt x="63" y="49"/>
                  </a:lnTo>
                  <a:lnTo>
                    <a:pt x="64" y="57"/>
                  </a:lnTo>
                  <a:lnTo>
                    <a:pt x="64" y="71"/>
                  </a:lnTo>
                  <a:lnTo>
                    <a:pt x="64" y="73"/>
                  </a:lnTo>
                  <a:lnTo>
                    <a:pt x="65" y="74"/>
                  </a:lnTo>
                  <a:lnTo>
                    <a:pt x="65" y="78"/>
                  </a:lnTo>
                  <a:lnTo>
                    <a:pt x="65" y="84"/>
                  </a:lnTo>
                  <a:lnTo>
                    <a:pt x="65" y="86"/>
                  </a:lnTo>
                  <a:lnTo>
                    <a:pt x="65" y="88"/>
                  </a:lnTo>
                  <a:lnTo>
                    <a:pt x="66" y="91"/>
                  </a:lnTo>
                  <a:lnTo>
                    <a:pt x="66" y="96"/>
                  </a:lnTo>
                  <a:lnTo>
                    <a:pt x="66" y="98"/>
                  </a:lnTo>
                  <a:lnTo>
                    <a:pt x="66" y="99"/>
                  </a:lnTo>
                  <a:lnTo>
                    <a:pt x="66" y="101"/>
                  </a:lnTo>
                  <a:lnTo>
                    <a:pt x="66" y="102"/>
                  </a:lnTo>
                  <a:lnTo>
                    <a:pt x="66" y="104"/>
                  </a:lnTo>
                  <a:lnTo>
                    <a:pt x="67" y="106"/>
                  </a:lnTo>
                  <a:lnTo>
                    <a:pt x="67" y="107"/>
                  </a:lnTo>
                  <a:lnTo>
                    <a:pt x="67" y="108"/>
                  </a:lnTo>
                  <a:lnTo>
                    <a:pt x="67" y="108"/>
                  </a:lnTo>
                  <a:lnTo>
                    <a:pt x="67" y="109"/>
                  </a:lnTo>
                  <a:lnTo>
                    <a:pt x="67" y="110"/>
                  </a:lnTo>
                  <a:lnTo>
                    <a:pt x="67" y="111"/>
                  </a:lnTo>
                  <a:lnTo>
                    <a:pt x="68" y="112"/>
                  </a:lnTo>
                  <a:lnTo>
                    <a:pt x="68" y="113"/>
                  </a:lnTo>
                  <a:lnTo>
                    <a:pt x="68" y="113"/>
                  </a:lnTo>
                  <a:lnTo>
                    <a:pt x="68" y="114"/>
                  </a:lnTo>
                  <a:lnTo>
                    <a:pt x="68" y="114"/>
                  </a:lnTo>
                  <a:lnTo>
                    <a:pt x="68" y="114"/>
                  </a:lnTo>
                  <a:lnTo>
                    <a:pt x="68" y="115"/>
                  </a:lnTo>
                  <a:lnTo>
                    <a:pt x="68" y="115"/>
                  </a:lnTo>
                  <a:lnTo>
                    <a:pt x="68" y="115"/>
                  </a:lnTo>
                  <a:lnTo>
                    <a:pt x="68" y="115"/>
                  </a:lnTo>
                  <a:lnTo>
                    <a:pt x="68" y="116"/>
                  </a:lnTo>
                  <a:lnTo>
                    <a:pt x="68" y="116"/>
                  </a:lnTo>
                  <a:lnTo>
                    <a:pt x="69" y="116"/>
                  </a:lnTo>
                  <a:lnTo>
                    <a:pt x="69" y="116"/>
                  </a:lnTo>
                  <a:lnTo>
                    <a:pt x="69" y="115"/>
                  </a:lnTo>
                  <a:lnTo>
                    <a:pt x="69" y="115"/>
                  </a:lnTo>
                  <a:lnTo>
                    <a:pt x="69" y="115"/>
                  </a:lnTo>
                  <a:lnTo>
                    <a:pt x="69" y="115"/>
                  </a:lnTo>
                  <a:lnTo>
                    <a:pt x="69" y="114"/>
                  </a:lnTo>
                  <a:lnTo>
                    <a:pt x="69" y="114"/>
                  </a:lnTo>
                  <a:lnTo>
                    <a:pt x="69" y="114"/>
                  </a:lnTo>
                  <a:lnTo>
                    <a:pt x="69" y="113"/>
                  </a:lnTo>
                  <a:lnTo>
                    <a:pt x="70" y="112"/>
                  </a:lnTo>
                  <a:lnTo>
                    <a:pt x="70" y="112"/>
                  </a:lnTo>
                  <a:lnTo>
                    <a:pt x="70" y="111"/>
                  </a:lnTo>
                  <a:lnTo>
                    <a:pt x="70" y="110"/>
                  </a:lnTo>
                  <a:lnTo>
                    <a:pt x="70" y="110"/>
                  </a:lnTo>
                  <a:lnTo>
                    <a:pt x="70" y="108"/>
                  </a:lnTo>
                  <a:lnTo>
                    <a:pt x="70" y="107"/>
                  </a:lnTo>
                  <a:lnTo>
                    <a:pt x="70" y="106"/>
                  </a:lnTo>
                  <a:lnTo>
                    <a:pt x="70" y="104"/>
                  </a:lnTo>
                  <a:lnTo>
                    <a:pt x="70" y="103"/>
                  </a:lnTo>
                  <a:lnTo>
                    <a:pt x="71" y="102"/>
                  </a:lnTo>
                  <a:lnTo>
                    <a:pt x="71" y="100"/>
                  </a:lnTo>
                  <a:lnTo>
                    <a:pt x="71" y="94"/>
                  </a:lnTo>
                  <a:lnTo>
                    <a:pt x="71" y="93"/>
                  </a:lnTo>
                  <a:lnTo>
                    <a:pt x="71" y="92"/>
                  </a:lnTo>
                  <a:lnTo>
                    <a:pt x="72" y="89"/>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9" name="Freeform 91"/>
            <p:cNvSpPr>
              <a:spLocks/>
            </p:cNvSpPr>
            <p:nvPr/>
          </p:nvSpPr>
          <p:spPr bwMode="auto">
            <a:xfrm>
              <a:off x="5167" y="2186"/>
              <a:ext cx="71" cy="116"/>
            </a:xfrm>
            <a:custGeom>
              <a:avLst/>
              <a:gdLst/>
              <a:ahLst/>
              <a:cxnLst>
                <a:cxn ang="0">
                  <a:pos x="1" y="55"/>
                </a:cxn>
                <a:cxn ang="0">
                  <a:pos x="3" y="20"/>
                </a:cxn>
                <a:cxn ang="0">
                  <a:pos x="4" y="6"/>
                </a:cxn>
                <a:cxn ang="0">
                  <a:pos x="5" y="1"/>
                </a:cxn>
                <a:cxn ang="0">
                  <a:pos x="6" y="0"/>
                </a:cxn>
                <a:cxn ang="0">
                  <a:pos x="7" y="2"/>
                </a:cxn>
                <a:cxn ang="0">
                  <a:pos x="8" y="7"/>
                </a:cxn>
                <a:cxn ang="0">
                  <a:pos x="9" y="24"/>
                </a:cxn>
                <a:cxn ang="0">
                  <a:pos x="12" y="86"/>
                </a:cxn>
                <a:cxn ang="0">
                  <a:pos x="13" y="103"/>
                </a:cxn>
                <a:cxn ang="0">
                  <a:pos x="14" y="112"/>
                </a:cxn>
                <a:cxn ang="0">
                  <a:pos x="15" y="115"/>
                </a:cxn>
                <a:cxn ang="0">
                  <a:pos x="16" y="115"/>
                </a:cxn>
                <a:cxn ang="0">
                  <a:pos x="16" y="112"/>
                </a:cxn>
                <a:cxn ang="0">
                  <a:pos x="17" y="105"/>
                </a:cxn>
                <a:cxn ang="0">
                  <a:pos x="19" y="83"/>
                </a:cxn>
                <a:cxn ang="0">
                  <a:pos x="21" y="41"/>
                </a:cxn>
                <a:cxn ang="0">
                  <a:pos x="22" y="20"/>
                </a:cxn>
                <a:cxn ang="0">
                  <a:pos x="23" y="8"/>
                </a:cxn>
                <a:cxn ang="0">
                  <a:pos x="24" y="2"/>
                </a:cxn>
                <a:cxn ang="0">
                  <a:pos x="25" y="0"/>
                </a:cxn>
                <a:cxn ang="0">
                  <a:pos x="26" y="1"/>
                </a:cxn>
                <a:cxn ang="0">
                  <a:pos x="26" y="7"/>
                </a:cxn>
                <a:cxn ang="0">
                  <a:pos x="28" y="24"/>
                </a:cxn>
                <a:cxn ang="0">
                  <a:pos x="30" y="57"/>
                </a:cxn>
                <a:cxn ang="0">
                  <a:pos x="32" y="92"/>
                </a:cxn>
                <a:cxn ang="0">
                  <a:pos x="33" y="108"/>
                </a:cxn>
                <a:cxn ang="0">
                  <a:pos x="33" y="113"/>
                </a:cxn>
                <a:cxn ang="0">
                  <a:pos x="34" y="115"/>
                </a:cxn>
                <a:cxn ang="0">
                  <a:pos x="35" y="115"/>
                </a:cxn>
                <a:cxn ang="0">
                  <a:pos x="36" y="110"/>
                </a:cxn>
                <a:cxn ang="0">
                  <a:pos x="37" y="98"/>
                </a:cxn>
                <a:cxn ang="0">
                  <a:pos x="38" y="72"/>
                </a:cxn>
                <a:cxn ang="0">
                  <a:pos x="40" y="33"/>
                </a:cxn>
                <a:cxn ang="0">
                  <a:pos x="42" y="14"/>
                </a:cxn>
                <a:cxn ang="0">
                  <a:pos x="42" y="4"/>
                </a:cxn>
                <a:cxn ang="0">
                  <a:pos x="43" y="0"/>
                </a:cxn>
                <a:cxn ang="0">
                  <a:pos x="44" y="0"/>
                </a:cxn>
                <a:cxn ang="0">
                  <a:pos x="45" y="2"/>
                </a:cxn>
                <a:cxn ang="0">
                  <a:pos x="45" y="10"/>
                </a:cxn>
                <a:cxn ang="0">
                  <a:pos x="47" y="26"/>
                </a:cxn>
                <a:cxn ang="0">
                  <a:pos x="49" y="62"/>
                </a:cxn>
                <a:cxn ang="0">
                  <a:pos x="50" y="94"/>
                </a:cxn>
                <a:cxn ang="0">
                  <a:pos x="51" y="108"/>
                </a:cxn>
                <a:cxn ang="0">
                  <a:pos x="52" y="113"/>
                </a:cxn>
                <a:cxn ang="0">
                  <a:pos x="53" y="116"/>
                </a:cxn>
                <a:cxn ang="0">
                  <a:pos x="54" y="114"/>
                </a:cxn>
                <a:cxn ang="0">
                  <a:pos x="55" y="108"/>
                </a:cxn>
                <a:cxn ang="0">
                  <a:pos x="56" y="91"/>
                </a:cxn>
                <a:cxn ang="0">
                  <a:pos x="57" y="64"/>
                </a:cxn>
                <a:cxn ang="0">
                  <a:pos x="59" y="30"/>
                </a:cxn>
                <a:cxn ang="0">
                  <a:pos x="60" y="13"/>
                </a:cxn>
                <a:cxn ang="0">
                  <a:pos x="61" y="4"/>
                </a:cxn>
                <a:cxn ang="0">
                  <a:pos x="62" y="0"/>
                </a:cxn>
                <a:cxn ang="0">
                  <a:pos x="63" y="0"/>
                </a:cxn>
                <a:cxn ang="0">
                  <a:pos x="63" y="3"/>
                </a:cxn>
                <a:cxn ang="0">
                  <a:pos x="64" y="11"/>
                </a:cxn>
                <a:cxn ang="0">
                  <a:pos x="65" y="29"/>
                </a:cxn>
                <a:cxn ang="0">
                  <a:pos x="68" y="70"/>
                </a:cxn>
                <a:cxn ang="0">
                  <a:pos x="69" y="92"/>
                </a:cxn>
                <a:cxn ang="0">
                  <a:pos x="70" y="106"/>
                </a:cxn>
                <a:cxn ang="0">
                  <a:pos x="71" y="113"/>
                </a:cxn>
              </a:cxnLst>
              <a:rect l="0" t="0" r="r" b="b"/>
              <a:pathLst>
                <a:path w="71" h="116">
                  <a:moveTo>
                    <a:pt x="0" y="89"/>
                  </a:moveTo>
                  <a:lnTo>
                    <a:pt x="0" y="82"/>
                  </a:lnTo>
                  <a:lnTo>
                    <a:pt x="0" y="81"/>
                  </a:lnTo>
                  <a:lnTo>
                    <a:pt x="0" y="79"/>
                  </a:lnTo>
                  <a:lnTo>
                    <a:pt x="0" y="76"/>
                  </a:lnTo>
                  <a:lnTo>
                    <a:pt x="1" y="70"/>
                  </a:lnTo>
                  <a:lnTo>
                    <a:pt x="1" y="56"/>
                  </a:lnTo>
                  <a:lnTo>
                    <a:pt x="1" y="55"/>
                  </a:lnTo>
                  <a:lnTo>
                    <a:pt x="2" y="53"/>
                  </a:lnTo>
                  <a:lnTo>
                    <a:pt x="2" y="50"/>
                  </a:lnTo>
                  <a:lnTo>
                    <a:pt x="2" y="43"/>
                  </a:lnTo>
                  <a:lnTo>
                    <a:pt x="3" y="31"/>
                  </a:lnTo>
                  <a:lnTo>
                    <a:pt x="3" y="30"/>
                  </a:lnTo>
                  <a:lnTo>
                    <a:pt x="3" y="28"/>
                  </a:lnTo>
                  <a:lnTo>
                    <a:pt x="3" y="25"/>
                  </a:lnTo>
                  <a:lnTo>
                    <a:pt x="3" y="20"/>
                  </a:lnTo>
                  <a:lnTo>
                    <a:pt x="4" y="19"/>
                  </a:lnTo>
                  <a:lnTo>
                    <a:pt x="4" y="18"/>
                  </a:lnTo>
                  <a:lnTo>
                    <a:pt x="4" y="15"/>
                  </a:lnTo>
                  <a:lnTo>
                    <a:pt x="4" y="11"/>
                  </a:lnTo>
                  <a:lnTo>
                    <a:pt x="4" y="10"/>
                  </a:lnTo>
                  <a:lnTo>
                    <a:pt x="4" y="9"/>
                  </a:lnTo>
                  <a:lnTo>
                    <a:pt x="4" y="7"/>
                  </a:lnTo>
                  <a:lnTo>
                    <a:pt x="4" y="6"/>
                  </a:lnTo>
                  <a:lnTo>
                    <a:pt x="5" y="6"/>
                  </a:lnTo>
                  <a:lnTo>
                    <a:pt x="5" y="4"/>
                  </a:lnTo>
                  <a:lnTo>
                    <a:pt x="5" y="4"/>
                  </a:lnTo>
                  <a:lnTo>
                    <a:pt x="5" y="3"/>
                  </a:lnTo>
                  <a:lnTo>
                    <a:pt x="5" y="2"/>
                  </a:lnTo>
                  <a:lnTo>
                    <a:pt x="5" y="2"/>
                  </a:lnTo>
                  <a:lnTo>
                    <a:pt x="5" y="2"/>
                  </a:lnTo>
                  <a:lnTo>
                    <a:pt x="5" y="1"/>
                  </a:lnTo>
                  <a:lnTo>
                    <a:pt x="5" y="1"/>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7" y="1"/>
                  </a:lnTo>
                  <a:lnTo>
                    <a:pt x="7" y="1"/>
                  </a:lnTo>
                  <a:lnTo>
                    <a:pt x="7" y="2"/>
                  </a:lnTo>
                  <a:lnTo>
                    <a:pt x="7" y="2"/>
                  </a:lnTo>
                  <a:lnTo>
                    <a:pt x="7" y="3"/>
                  </a:lnTo>
                  <a:lnTo>
                    <a:pt x="7" y="3"/>
                  </a:lnTo>
                  <a:lnTo>
                    <a:pt x="7" y="4"/>
                  </a:lnTo>
                  <a:lnTo>
                    <a:pt x="7" y="5"/>
                  </a:lnTo>
                  <a:lnTo>
                    <a:pt x="7" y="5"/>
                  </a:lnTo>
                  <a:lnTo>
                    <a:pt x="7" y="6"/>
                  </a:lnTo>
                  <a:lnTo>
                    <a:pt x="8" y="7"/>
                  </a:lnTo>
                  <a:lnTo>
                    <a:pt x="8" y="9"/>
                  </a:lnTo>
                  <a:lnTo>
                    <a:pt x="8" y="10"/>
                  </a:lnTo>
                  <a:lnTo>
                    <a:pt x="8" y="11"/>
                  </a:lnTo>
                  <a:lnTo>
                    <a:pt x="8" y="13"/>
                  </a:lnTo>
                  <a:lnTo>
                    <a:pt x="8" y="18"/>
                  </a:lnTo>
                  <a:lnTo>
                    <a:pt x="9" y="20"/>
                  </a:lnTo>
                  <a:lnTo>
                    <a:pt x="9" y="21"/>
                  </a:lnTo>
                  <a:lnTo>
                    <a:pt x="9" y="24"/>
                  </a:lnTo>
                  <a:lnTo>
                    <a:pt x="9" y="30"/>
                  </a:lnTo>
                  <a:lnTo>
                    <a:pt x="10" y="44"/>
                  </a:lnTo>
                  <a:lnTo>
                    <a:pt x="12" y="72"/>
                  </a:lnTo>
                  <a:lnTo>
                    <a:pt x="12" y="74"/>
                  </a:lnTo>
                  <a:lnTo>
                    <a:pt x="12" y="75"/>
                  </a:lnTo>
                  <a:lnTo>
                    <a:pt x="12" y="79"/>
                  </a:lnTo>
                  <a:lnTo>
                    <a:pt x="12" y="85"/>
                  </a:lnTo>
                  <a:lnTo>
                    <a:pt x="12" y="86"/>
                  </a:lnTo>
                  <a:lnTo>
                    <a:pt x="12" y="88"/>
                  </a:lnTo>
                  <a:lnTo>
                    <a:pt x="12" y="91"/>
                  </a:lnTo>
                  <a:lnTo>
                    <a:pt x="13" y="96"/>
                  </a:lnTo>
                  <a:lnTo>
                    <a:pt x="13" y="97"/>
                  </a:lnTo>
                  <a:lnTo>
                    <a:pt x="13" y="98"/>
                  </a:lnTo>
                  <a:lnTo>
                    <a:pt x="13" y="101"/>
                  </a:lnTo>
                  <a:lnTo>
                    <a:pt x="13" y="102"/>
                  </a:lnTo>
                  <a:lnTo>
                    <a:pt x="13" y="103"/>
                  </a:lnTo>
                  <a:lnTo>
                    <a:pt x="14" y="105"/>
                  </a:lnTo>
                  <a:lnTo>
                    <a:pt x="14" y="106"/>
                  </a:lnTo>
                  <a:lnTo>
                    <a:pt x="14" y="107"/>
                  </a:lnTo>
                  <a:lnTo>
                    <a:pt x="14" y="108"/>
                  </a:lnTo>
                  <a:lnTo>
                    <a:pt x="14" y="109"/>
                  </a:lnTo>
                  <a:lnTo>
                    <a:pt x="14" y="110"/>
                  </a:lnTo>
                  <a:lnTo>
                    <a:pt x="14" y="111"/>
                  </a:lnTo>
                  <a:lnTo>
                    <a:pt x="14" y="112"/>
                  </a:lnTo>
                  <a:lnTo>
                    <a:pt x="14" y="112"/>
                  </a:lnTo>
                  <a:lnTo>
                    <a:pt x="15" y="113"/>
                  </a:lnTo>
                  <a:lnTo>
                    <a:pt x="15" y="114"/>
                  </a:lnTo>
                  <a:lnTo>
                    <a:pt x="15" y="114"/>
                  </a:lnTo>
                  <a:lnTo>
                    <a:pt x="15" y="114"/>
                  </a:lnTo>
                  <a:lnTo>
                    <a:pt x="15" y="115"/>
                  </a:lnTo>
                  <a:lnTo>
                    <a:pt x="15" y="115"/>
                  </a:lnTo>
                  <a:lnTo>
                    <a:pt x="15" y="115"/>
                  </a:lnTo>
                  <a:lnTo>
                    <a:pt x="15" y="115"/>
                  </a:lnTo>
                  <a:lnTo>
                    <a:pt x="15" y="115"/>
                  </a:lnTo>
                  <a:lnTo>
                    <a:pt x="15" y="116"/>
                  </a:lnTo>
                  <a:lnTo>
                    <a:pt x="15" y="116"/>
                  </a:lnTo>
                  <a:lnTo>
                    <a:pt x="16" y="116"/>
                  </a:lnTo>
                  <a:lnTo>
                    <a:pt x="16" y="116"/>
                  </a:lnTo>
                  <a:lnTo>
                    <a:pt x="16" y="115"/>
                  </a:lnTo>
                  <a:lnTo>
                    <a:pt x="16" y="115"/>
                  </a:lnTo>
                  <a:lnTo>
                    <a:pt x="16" y="115"/>
                  </a:lnTo>
                  <a:lnTo>
                    <a:pt x="16" y="115"/>
                  </a:lnTo>
                  <a:lnTo>
                    <a:pt x="16" y="114"/>
                  </a:lnTo>
                  <a:lnTo>
                    <a:pt x="16" y="114"/>
                  </a:lnTo>
                  <a:lnTo>
                    <a:pt x="16" y="114"/>
                  </a:lnTo>
                  <a:lnTo>
                    <a:pt x="16" y="113"/>
                  </a:lnTo>
                  <a:lnTo>
                    <a:pt x="16" y="113"/>
                  </a:lnTo>
                  <a:lnTo>
                    <a:pt x="16" y="112"/>
                  </a:lnTo>
                  <a:lnTo>
                    <a:pt x="17" y="112"/>
                  </a:lnTo>
                  <a:lnTo>
                    <a:pt x="17" y="111"/>
                  </a:lnTo>
                  <a:lnTo>
                    <a:pt x="17" y="110"/>
                  </a:lnTo>
                  <a:lnTo>
                    <a:pt x="17" y="109"/>
                  </a:lnTo>
                  <a:lnTo>
                    <a:pt x="17" y="109"/>
                  </a:lnTo>
                  <a:lnTo>
                    <a:pt x="17" y="107"/>
                  </a:lnTo>
                  <a:lnTo>
                    <a:pt x="17" y="106"/>
                  </a:lnTo>
                  <a:lnTo>
                    <a:pt x="17" y="105"/>
                  </a:lnTo>
                  <a:lnTo>
                    <a:pt x="18" y="103"/>
                  </a:lnTo>
                  <a:lnTo>
                    <a:pt x="18" y="98"/>
                  </a:lnTo>
                  <a:lnTo>
                    <a:pt x="18" y="96"/>
                  </a:lnTo>
                  <a:lnTo>
                    <a:pt x="18" y="95"/>
                  </a:lnTo>
                  <a:lnTo>
                    <a:pt x="18" y="92"/>
                  </a:lnTo>
                  <a:lnTo>
                    <a:pt x="19" y="86"/>
                  </a:lnTo>
                  <a:lnTo>
                    <a:pt x="19" y="84"/>
                  </a:lnTo>
                  <a:lnTo>
                    <a:pt x="19" y="83"/>
                  </a:lnTo>
                  <a:lnTo>
                    <a:pt x="19" y="79"/>
                  </a:lnTo>
                  <a:lnTo>
                    <a:pt x="19" y="72"/>
                  </a:lnTo>
                  <a:lnTo>
                    <a:pt x="20" y="58"/>
                  </a:lnTo>
                  <a:lnTo>
                    <a:pt x="20" y="56"/>
                  </a:lnTo>
                  <a:lnTo>
                    <a:pt x="20" y="54"/>
                  </a:lnTo>
                  <a:lnTo>
                    <a:pt x="20" y="50"/>
                  </a:lnTo>
                  <a:lnTo>
                    <a:pt x="21" y="43"/>
                  </a:lnTo>
                  <a:lnTo>
                    <a:pt x="21" y="41"/>
                  </a:lnTo>
                  <a:lnTo>
                    <a:pt x="21" y="40"/>
                  </a:lnTo>
                  <a:lnTo>
                    <a:pt x="21" y="36"/>
                  </a:lnTo>
                  <a:lnTo>
                    <a:pt x="22" y="30"/>
                  </a:lnTo>
                  <a:lnTo>
                    <a:pt x="22" y="28"/>
                  </a:lnTo>
                  <a:lnTo>
                    <a:pt x="22" y="26"/>
                  </a:lnTo>
                  <a:lnTo>
                    <a:pt x="22" y="23"/>
                  </a:lnTo>
                  <a:lnTo>
                    <a:pt x="22" y="22"/>
                  </a:lnTo>
                  <a:lnTo>
                    <a:pt x="22" y="20"/>
                  </a:lnTo>
                  <a:lnTo>
                    <a:pt x="22" y="18"/>
                  </a:lnTo>
                  <a:lnTo>
                    <a:pt x="22" y="16"/>
                  </a:lnTo>
                  <a:lnTo>
                    <a:pt x="23" y="15"/>
                  </a:lnTo>
                  <a:lnTo>
                    <a:pt x="23" y="13"/>
                  </a:lnTo>
                  <a:lnTo>
                    <a:pt x="23" y="12"/>
                  </a:lnTo>
                  <a:lnTo>
                    <a:pt x="23" y="10"/>
                  </a:lnTo>
                  <a:lnTo>
                    <a:pt x="23" y="8"/>
                  </a:lnTo>
                  <a:lnTo>
                    <a:pt x="23" y="8"/>
                  </a:lnTo>
                  <a:lnTo>
                    <a:pt x="23" y="7"/>
                  </a:lnTo>
                  <a:lnTo>
                    <a:pt x="24" y="6"/>
                  </a:lnTo>
                  <a:lnTo>
                    <a:pt x="24" y="5"/>
                  </a:lnTo>
                  <a:lnTo>
                    <a:pt x="24" y="4"/>
                  </a:lnTo>
                  <a:lnTo>
                    <a:pt x="24" y="4"/>
                  </a:lnTo>
                  <a:lnTo>
                    <a:pt x="24" y="3"/>
                  </a:lnTo>
                  <a:lnTo>
                    <a:pt x="24" y="2"/>
                  </a:lnTo>
                  <a:lnTo>
                    <a:pt x="24" y="2"/>
                  </a:lnTo>
                  <a:lnTo>
                    <a:pt x="24" y="1"/>
                  </a:lnTo>
                  <a:lnTo>
                    <a:pt x="24" y="1"/>
                  </a:lnTo>
                  <a:lnTo>
                    <a:pt x="24" y="1"/>
                  </a:lnTo>
                  <a:lnTo>
                    <a:pt x="24" y="0"/>
                  </a:lnTo>
                  <a:lnTo>
                    <a:pt x="24" y="0"/>
                  </a:lnTo>
                  <a:lnTo>
                    <a:pt x="25" y="0"/>
                  </a:lnTo>
                  <a:lnTo>
                    <a:pt x="25" y="0"/>
                  </a:lnTo>
                  <a:lnTo>
                    <a:pt x="25" y="0"/>
                  </a:lnTo>
                  <a:lnTo>
                    <a:pt x="25" y="0"/>
                  </a:lnTo>
                  <a:lnTo>
                    <a:pt x="25" y="0"/>
                  </a:lnTo>
                  <a:lnTo>
                    <a:pt x="25" y="0"/>
                  </a:lnTo>
                  <a:lnTo>
                    <a:pt x="25" y="0"/>
                  </a:lnTo>
                  <a:lnTo>
                    <a:pt x="25" y="0"/>
                  </a:lnTo>
                  <a:lnTo>
                    <a:pt x="25" y="0"/>
                  </a:lnTo>
                  <a:lnTo>
                    <a:pt x="25" y="1"/>
                  </a:lnTo>
                  <a:lnTo>
                    <a:pt x="26" y="1"/>
                  </a:lnTo>
                  <a:lnTo>
                    <a:pt x="26" y="2"/>
                  </a:lnTo>
                  <a:lnTo>
                    <a:pt x="26" y="2"/>
                  </a:lnTo>
                  <a:lnTo>
                    <a:pt x="26" y="2"/>
                  </a:lnTo>
                  <a:lnTo>
                    <a:pt x="26" y="3"/>
                  </a:lnTo>
                  <a:lnTo>
                    <a:pt x="26" y="4"/>
                  </a:lnTo>
                  <a:lnTo>
                    <a:pt x="26" y="5"/>
                  </a:lnTo>
                  <a:lnTo>
                    <a:pt x="26" y="6"/>
                  </a:lnTo>
                  <a:lnTo>
                    <a:pt x="26" y="7"/>
                  </a:lnTo>
                  <a:lnTo>
                    <a:pt x="27" y="9"/>
                  </a:lnTo>
                  <a:lnTo>
                    <a:pt x="27" y="10"/>
                  </a:lnTo>
                  <a:lnTo>
                    <a:pt x="27" y="11"/>
                  </a:lnTo>
                  <a:lnTo>
                    <a:pt x="27" y="13"/>
                  </a:lnTo>
                  <a:lnTo>
                    <a:pt x="27" y="14"/>
                  </a:lnTo>
                  <a:lnTo>
                    <a:pt x="27" y="15"/>
                  </a:lnTo>
                  <a:lnTo>
                    <a:pt x="27" y="18"/>
                  </a:lnTo>
                  <a:lnTo>
                    <a:pt x="28" y="24"/>
                  </a:lnTo>
                  <a:lnTo>
                    <a:pt x="28" y="25"/>
                  </a:lnTo>
                  <a:lnTo>
                    <a:pt x="28" y="26"/>
                  </a:lnTo>
                  <a:lnTo>
                    <a:pt x="28" y="30"/>
                  </a:lnTo>
                  <a:lnTo>
                    <a:pt x="28" y="36"/>
                  </a:lnTo>
                  <a:lnTo>
                    <a:pt x="29" y="50"/>
                  </a:lnTo>
                  <a:lnTo>
                    <a:pt x="29" y="52"/>
                  </a:lnTo>
                  <a:lnTo>
                    <a:pt x="29" y="54"/>
                  </a:lnTo>
                  <a:lnTo>
                    <a:pt x="30" y="57"/>
                  </a:lnTo>
                  <a:lnTo>
                    <a:pt x="30" y="64"/>
                  </a:lnTo>
                  <a:lnTo>
                    <a:pt x="31" y="77"/>
                  </a:lnTo>
                  <a:lnTo>
                    <a:pt x="31" y="78"/>
                  </a:lnTo>
                  <a:lnTo>
                    <a:pt x="31" y="80"/>
                  </a:lnTo>
                  <a:lnTo>
                    <a:pt x="31" y="83"/>
                  </a:lnTo>
                  <a:lnTo>
                    <a:pt x="31" y="89"/>
                  </a:lnTo>
                  <a:lnTo>
                    <a:pt x="31" y="90"/>
                  </a:lnTo>
                  <a:lnTo>
                    <a:pt x="32" y="92"/>
                  </a:lnTo>
                  <a:lnTo>
                    <a:pt x="32" y="94"/>
                  </a:lnTo>
                  <a:lnTo>
                    <a:pt x="32" y="99"/>
                  </a:lnTo>
                  <a:lnTo>
                    <a:pt x="32" y="100"/>
                  </a:lnTo>
                  <a:lnTo>
                    <a:pt x="32" y="102"/>
                  </a:lnTo>
                  <a:lnTo>
                    <a:pt x="32" y="104"/>
                  </a:lnTo>
                  <a:lnTo>
                    <a:pt x="32" y="105"/>
                  </a:lnTo>
                  <a:lnTo>
                    <a:pt x="32" y="106"/>
                  </a:lnTo>
                  <a:lnTo>
                    <a:pt x="33" y="108"/>
                  </a:lnTo>
                  <a:lnTo>
                    <a:pt x="33" y="108"/>
                  </a:lnTo>
                  <a:lnTo>
                    <a:pt x="33" y="109"/>
                  </a:lnTo>
                  <a:lnTo>
                    <a:pt x="33" y="110"/>
                  </a:lnTo>
                  <a:lnTo>
                    <a:pt x="33" y="111"/>
                  </a:lnTo>
                  <a:lnTo>
                    <a:pt x="33" y="111"/>
                  </a:lnTo>
                  <a:lnTo>
                    <a:pt x="33" y="112"/>
                  </a:lnTo>
                  <a:lnTo>
                    <a:pt x="33" y="112"/>
                  </a:lnTo>
                  <a:lnTo>
                    <a:pt x="33" y="113"/>
                  </a:lnTo>
                  <a:lnTo>
                    <a:pt x="34" y="114"/>
                  </a:lnTo>
                  <a:lnTo>
                    <a:pt x="34" y="114"/>
                  </a:lnTo>
                  <a:lnTo>
                    <a:pt x="34" y="114"/>
                  </a:lnTo>
                  <a:lnTo>
                    <a:pt x="34" y="115"/>
                  </a:lnTo>
                  <a:lnTo>
                    <a:pt x="34" y="115"/>
                  </a:lnTo>
                  <a:lnTo>
                    <a:pt x="34" y="115"/>
                  </a:lnTo>
                  <a:lnTo>
                    <a:pt x="34" y="115"/>
                  </a:lnTo>
                  <a:lnTo>
                    <a:pt x="34" y="115"/>
                  </a:lnTo>
                  <a:lnTo>
                    <a:pt x="34" y="116"/>
                  </a:lnTo>
                  <a:lnTo>
                    <a:pt x="34" y="116"/>
                  </a:lnTo>
                  <a:lnTo>
                    <a:pt x="34" y="116"/>
                  </a:lnTo>
                  <a:lnTo>
                    <a:pt x="34" y="116"/>
                  </a:lnTo>
                  <a:lnTo>
                    <a:pt x="34" y="115"/>
                  </a:lnTo>
                  <a:lnTo>
                    <a:pt x="35" y="115"/>
                  </a:lnTo>
                  <a:lnTo>
                    <a:pt x="35" y="115"/>
                  </a:lnTo>
                  <a:lnTo>
                    <a:pt x="35" y="115"/>
                  </a:lnTo>
                  <a:lnTo>
                    <a:pt x="35" y="114"/>
                  </a:lnTo>
                  <a:lnTo>
                    <a:pt x="35" y="114"/>
                  </a:lnTo>
                  <a:lnTo>
                    <a:pt x="35" y="114"/>
                  </a:lnTo>
                  <a:lnTo>
                    <a:pt x="35" y="113"/>
                  </a:lnTo>
                  <a:lnTo>
                    <a:pt x="35" y="112"/>
                  </a:lnTo>
                  <a:lnTo>
                    <a:pt x="35" y="112"/>
                  </a:lnTo>
                  <a:lnTo>
                    <a:pt x="36" y="110"/>
                  </a:lnTo>
                  <a:lnTo>
                    <a:pt x="36" y="110"/>
                  </a:lnTo>
                  <a:lnTo>
                    <a:pt x="36" y="109"/>
                  </a:lnTo>
                  <a:lnTo>
                    <a:pt x="36" y="107"/>
                  </a:lnTo>
                  <a:lnTo>
                    <a:pt x="36" y="106"/>
                  </a:lnTo>
                  <a:lnTo>
                    <a:pt x="36" y="105"/>
                  </a:lnTo>
                  <a:lnTo>
                    <a:pt x="36" y="103"/>
                  </a:lnTo>
                  <a:lnTo>
                    <a:pt x="36" y="102"/>
                  </a:lnTo>
                  <a:lnTo>
                    <a:pt x="36" y="100"/>
                  </a:lnTo>
                  <a:lnTo>
                    <a:pt x="37" y="98"/>
                  </a:lnTo>
                  <a:lnTo>
                    <a:pt x="37" y="92"/>
                  </a:lnTo>
                  <a:lnTo>
                    <a:pt x="37" y="91"/>
                  </a:lnTo>
                  <a:lnTo>
                    <a:pt x="37" y="89"/>
                  </a:lnTo>
                  <a:lnTo>
                    <a:pt x="37" y="86"/>
                  </a:lnTo>
                  <a:lnTo>
                    <a:pt x="38" y="80"/>
                  </a:lnTo>
                  <a:lnTo>
                    <a:pt x="38" y="78"/>
                  </a:lnTo>
                  <a:lnTo>
                    <a:pt x="38" y="76"/>
                  </a:lnTo>
                  <a:lnTo>
                    <a:pt x="38" y="72"/>
                  </a:lnTo>
                  <a:lnTo>
                    <a:pt x="38" y="65"/>
                  </a:lnTo>
                  <a:lnTo>
                    <a:pt x="39" y="51"/>
                  </a:lnTo>
                  <a:lnTo>
                    <a:pt x="39" y="49"/>
                  </a:lnTo>
                  <a:lnTo>
                    <a:pt x="40" y="47"/>
                  </a:lnTo>
                  <a:lnTo>
                    <a:pt x="40" y="43"/>
                  </a:lnTo>
                  <a:lnTo>
                    <a:pt x="40" y="36"/>
                  </a:lnTo>
                  <a:lnTo>
                    <a:pt x="40" y="35"/>
                  </a:lnTo>
                  <a:lnTo>
                    <a:pt x="40" y="33"/>
                  </a:lnTo>
                  <a:lnTo>
                    <a:pt x="40" y="30"/>
                  </a:lnTo>
                  <a:lnTo>
                    <a:pt x="41" y="24"/>
                  </a:lnTo>
                  <a:lnTo>
                    <a:pt x="41" y="22"/>
                  </a:lnTo>
                  <a:lnTo>
                    <a:pt x="41" y="21"/>
                  </a:lnTo>
                  <a:lnTo>
                    <a:pt x="41" y="18"/>
                  </a:lnTo>
                  <a:lnTo>
                    <a:pt x="41" y="17"/>
                  </a:lnTo>
                  <a:lnTo>
                    <a:pt x="41" y="16"/>
                  </a:lnTo>
                  <a:lnTo>
                    <a:pt x="42" y="14"/>
                  </a:lnTo>
                  <a:lnTo>
                    <a:pt x="42" y="12"/>
                  </a:lnTo>
                  <a:lnTo>
                    <a:pt x="42" y="11"/>
                  </a:lnTo>
                  <a:lnTo>
                    <a:pt x="42" y="9"/>
                  </a:lnTo>
                  <a:lnTo>
                    <a:pt x="42" y="8"/>
                  </a:lnTo>
                  <a:lnTo>
                    <a:pt x="42" y="8"/>
                  </a:lnTo>
                  <a:lnTo>
                    <a:pt x="42" y="6"/>
                  </a:lnTo>
                  <a:lnTo>
                    <a:pt x="42" y="5"/>
                  </a:lnTo>
                  <a:lnTo>
                    <a:pt x="42" y="4"/>
                  </a:lnTo>
                  <a:lnTo>
                    <a:pt x="42" y="4"/>
                  </a:lnTo>
                  <a:lnTo>
                    <a:pt x="43" y="3"/>
                  </a:lnTo>
                  <a:lnTo>
                    <a:pt x="43" y="3"/>
                  </a:lnTo>
                  <a:lnTo>
                    <a:pt x="43" y="2"/>
                  </a:lnTo>
                  <a:lnTo>
                    <a:pt x="43" y="2"/>
                  </a:lnTo>
                  <a:lnTo>
                    <a:pt x="43" y="1"/>
                  </a:lnTo>
                  <a:lnTo>
                    <a:pt x="43" y="1"/>
                  </a:lnTo>
                  <a:lnTo>
                    <a:pt x="43" y="0"/>
                  </a:lnTo>
                  <a:lnTo>
                    <a:pt x="43" y="0"/>
                  </a:lnTo>
                  <a:lnTo>
                    <a:pt x="43" y="0"/>
                  </a:lnTo>
                  <a:lnTo>
                    <a:pt x="43" y="0"/>
                  </a:lnTo>
                  <a:lnTo>
                    <a:pt x="44" y="0"/>
                  </a:lnTo>
                  <a:lnTo>
                    <a:pt x="44" y="0"/>
                  </a:lnTo>
                  <a:lnTo>
                    <a:pt x="44" y="0"/>
                  </a:lnTo>
                  <a:lnTo>
                    <a:pt x="44" y="0"/>
                  </a:lnTo>
                  <a:lnTo>
                    <a:pt x="44" y="0"/>
                  </a:lnTo>
                  <a:lnTo>
                    <a:pt x="44" y="0"/>
                  </a:lnTo>
                  <a:lnTo>
                    <a:pt x="44" y="0"/>
                  </a:lnTo>
                  <a:lnTo>
                    <a:pt x="44" y="0"/>
                  </a:lnTo>
                  <a:lnTo>
                    <a:pt x="44" y="1"/>
                  </a:lnTo>
                  <a:lnTo>
                    <a:pt x="44" y="1"/>
                  </a:lnTo>
                  <a:lnTo>
                    <a:pt x="45" y="1"/>
                  </a:lnTo>
                  <a:lnTo>
                    <a:pt x="45" y="2"/>
                  </a:lnTo>
                  <a:lnTo>
                    <a:pt x="45" y="2"/>
                  </a:lnTo>
                  <a:lnTo>
                    <a:pt x="45" y="3"/>
                  </a:lnTo>
                  <a:lnTo>
                    <a:pt x="45" y="3"/>
                  </a:lnTo>
                  <a:lnTo>
                    <a:pt x="45" y="4"/>
                  </a:lnTo>
                  <a:lnTo>
                    <a:pt x="45" y="5"/>
                  </a:lnTo>
                  <a:lnTo>
                    <a:pt x="45" y="6"/>
                  </a:lnTo>
                  <a:lnTo>
                    <a:pt x="45" y="7"/>
                  </a:lnTo>
                  <a:lnTo>
                    <a:pt x="45" y="8"/>
                  </a:lnTo>
                  <a:lnTo>
                    <a:pt x="45" y="10"/>
                  </a:lnTo>
                  <a:lnTo>
                    <a:pt x="46" y="11"/>
                  </a:lnTo>
                  <a:lnTo>
                    <a:pt x="46" y="12"/>
                  </a:lnTo>
                  <a:lnTo>
                    <a:pt x="46" y="14"/>
                  </a:lnTo>
                  <a:lnTo>
                    <a:pt x="46" y="15"/>
                  </a:lnTo>
                  <a:lnTo>
                    <a:pt x="46" y="16"/>
                  </a:lnTo>
                  <a:lnTo>
                    <a:pt x="46" y="19"/>
                  </a:lnTo>
                  <a:lnTo>
                    <a:pt x="47" y="24"/>
                  </a:lnTo>
                  <a:lnTo>
                    <a:pt x="47" y="26"/>
                  </a:lnTo>
                  <a:lnTo>
                    <a:pt x="47" y="27"/>
                  </a:lnTo>
                  <a:lnTo>
                    <a:pt x="47" y="30"/>
                  </a:lnTo>
                  <a:lnTo>
                    <a:pt x="47" y="36"/>
                  </a:lnTo>
                  <a:lnTo>
                    <a:pt x="48" y="49"/>
                  </a:lnTo>
                  <a:lnTo>
                    <a:pt x="48" y="51"/>
                  </a:lnTo>
                  <a:lnTo>
                    <a:pt x="48" y="52"/>
                  </a:lnTo>
                  <a:lnTo>
                    <a:pt x="48" y="56"/>
                  </a:lnTo>
                  <a:lnTo>
                    <a:pt x="49" y="62"/>
                  </a:lnTo>
                  <a:lnTo>
                    <a:pt x="49" y="76"/>
                  </a:lnTo>
                  <a:lnTo>
                    <a:pt x="49" y="77"/>
                  </a:lnTo>
                  <a:lnTo>
                    <a:pt x="49" y="79"/>
                  </a:lnTo>
                  <a:lnTo>
                    <a:pt x="50" y="82"/>
                  </a:lnTo>
                  <a:lnTo>
                    <a:pt x="50" y="88"/>
                  </a:lnTo>
                  <a:lnTo>
                    <a:pt x="50" y="89"/>
                  </a:lnTo>
                  <a:lnTo>
                    <a:pt x="50" y="91"/>
                  </a:lnTo>
                  <a:lnTo>
                    <a:pt x="50" y="94"/>
                  </a:lnTo>
                  <a:lnTo>
                    <a:pt x="51" y="99"/>
                  </a:lnTo>
                  <a:lnTo>
                    <a:pt x="51" y="100"/>
                  </a:lnTo>
                  <a:lnTo>
                    <a:pt x="51" y="101"/>
                  </a:lnTo>
                  <a:lnTo>
                    <a:pt x="51" y="103"/>
                  </a:lnTo>
                  <a:lnTo>
                    <a:pt x="51" y="104"/>
                  </a:lnTo>
                  <a:lnTo>
                    <a:pt x="51" y="105"/>
                  </a:lnTo>
                  <a:lnTo>
                    <a:pt x="51" y="107"/>
                  </a:lnTo>
                  <a:lnTo>
                    <a:pt x="51" y="108"/>
                  </a:lnTo>
                  <a:lnTo>
                    <a:pt x="52" y="109"/>
                  </a:lnTo>
                  <a:lnTo>
                    <a:pt x="52" y="109"/>
                  </a:lnTo>
                  <a:lnTo>
                    <a:pt x="52" y="110"/>
                  </a:lnTo>
                  <a:lnTo>
                    <a:pt x="52" y="111"/>
                  </a:lnTo>
                  <a:lnTo>
                    <a:pt x="52" y="112"/>
                  </a:lnTo>
                  <a:lnTo>
                    <a:pt x="52" y="112"/>
                  </a:lnTo>
                  <a:lnTo>
                    <a:pt x="52" y="113"/>
                  </a:lnTo>
                  <a:lnTo>
                    <a:pt x="52" y="113"/>
                  </a:lnTo>
                  <a:lnTo>
                    <a:pt x="52" y="114"/>
                  </a:lnTo>
                  <a:lnTo>
                    <a:pt x="52" y="114"/>
                  </a:lnTo>
                  <a:lnTo>
                    <a:pt x="53" y="114"/>
                  </a:lnTo>
                  <a:lnTo>
                    <a:pt x="53" y="115"/>
                  </a:lnTo>
                  <a:lnTo>
                    <a:pt x="53" y="115"/>
                  </a:lnTo>
                  <a:lnTo>
                    <a:pt x="53" y="115"/>
                  </a:lnTo>
                  <a:lnTo>
                    <a:pt x="53" y="115"/>
                  </a:lnTo>
                  <a:lnTo>
                    <a:pt x="53" y="116"/>
                  </a:lnTo>
                  <a:lnTo>
                    <a:pt x="53" y="116"/>
                  </a:lnTo>
                  <a:lnTo>
                    <a:pt x="53" y="116"/>
                  </a:lnTo>
                  <a:lnTo>
                    <a:pt x="53" y="115"/>
                  </a:lnTo>
                  <a:lnTo>
                    <a:pt x="53" y="115"/>
                  </a:lnTo>
                  <a:lnTo>
                    <a:pt x="53" y="115"/>
                  </a:lnTo>
                  <a:lnTo>
                    <a:pt x="53" y="115"/>
                  </a:lnTo>
                  <a:lnTo>
                    <a:pt x="54" y="114"/>
                  </a:lnTo>
                  <a:lnTo>
                    <a:pt x="54" y="114"/>
                  </a:lnTo>
                  <a:lnTo>
                    <a:pt x="54" y="114"/>
                  </a:lnTo>
                  <a:lnTo>
                    <a:pt x="54" y="113"/>
                  </a:lnTo>
                  <a:lnTo>
                    <a:pt x="54" y="113"/>
                  </a:lnTo>
                  <a:lnTo>
                    <a:pt x="54" y="112"/>
                  </a:lnTo>
                  <a:lnTo>
                    <a:pt x="54" y="111"/>
                  </a:lnTo>
                  <a:lnTo>
                    <a:pt x="54" y="110"/>
                  </a:lnTo>
                  <a:lnTo>
                    <a:pt x="55" y="109"/>
                  </a:lnTo>
                  <a:lnTo>
                    <a:pt x="55" y="108"/>
                  </a:lnTo>
                  <a:lnTo>
                    <a:pt x="55" y="106"/>
                  </a:lnTo>
                  <a:lnTo>
                    <a:pt x="55" y="105"/>
                  </a:lnTo>
                  <a:lnTo>
                    <a:pt x="55" y="104"/>
                  </a:lnTo>
                  <a:lnTo>
                    <a:pt x="55" y="102"/>
                  </a:lnTo>
                  <a:lnTo>
                    <a:pt x="55" y="101"/>
                  </a:lnTo>
                  <a:lnTo>
                    <a:pt x="55" y="100"/>
                  </a:lnTo>
                  <a:lnTo>
                    <a:pt x="55" y="97"/>
                  </a:lnTo>
                  <a:lnTo>
                    <a:pt x="56" y="91"/>
                  </a:lnTo>
                  <a:lnTo>
                    <a:pt x="56" y="90"/>
                  </a:lnTo>
                  <a:lnTo>
                    <a:pt x="56" y="88"/>
                  </a:lnTo>
                  <a:lnTo>
                    <a:pt x="56" y="85"/>
                  </a:lnTo>
                  <a:lnTo>
                    <a:pt x="57" y="78"/>
                  </a:lnTo>
                  <a:lnTo>
                    <a:pt x="57" y="77"/>
                  </a:lnTo>
                  <a:lnTo>
                    <a:pt x="57" y="75"/>
                  </a:lnTo>
                  <a:lnTo>
                    <a:pt x="57" y="71"/>
                  </a:lnTo>
                  <a:lnTo>
                    <a:pt x="57" y="64"/>
                  </a:lnTo>
                  <a:lnTo>
                    <a:pt x="58" y="50"/>
                  </a:lnTo>
                  <a:lnTo>
                    <a:pt x="58" y="48"/>
                  </a:lnTo>
                  <a:lnTo>
                    <a:pt x="58" y="46"/>
                  </a:lnTo>
                  <a:lnTo>
                    <a:pt x="59" y="43"/>
                  </a:lnTo>
                  <a:lnTo>
                    <a:pt x="59" y="36"/>
                  </a:lnTo>
                  <a:lnTo>
                    <a:pt x="59" y="35"/>
                  </a:lnTo>
                  <a:lnTo>
                    <a:pt x="59" y="33"/>
                  </a:lnTo>
                  <a:lnTo>
                    <a:pt x="59" y="30"/>
                  </a:lnTo>
                  <a:lnTo>
                    <a:pt x="59" y="24"/>
                  </a:lnTo>
                  <a:lnTo>
                    <a:pt x="60" y="23"/>
                  </a:lnTo>
                  <a:lnTo>
                    <a:pt x="60" y="21"/>
                  </a:lnTo>
                  <a:lnTo>
                    <a:pt x="60" y="19"/>
                  </a:lnTo>
                  <a:lnTo>
                    <a:pt x="60" y="18"/>
                  </a:lnTo>
                  <a:lnTo>
                    <a:pt x="60" y="16"/>
                  </a:lnTo>
                  <a:lnTo>
                    <a:pt x="60" y="14"/>
                  </a:lnTo>
                  <a:lnTo>
                    <a:pt x="60" y="13"/>
                  </a:lnTo>
                  <a:lnTo>
                    <a:pt x="60" y="12"/>
                  </a:lnTo>
                  <a:lnTo>
                    <a:pt x="61" y="10"/>
                  </a:lnTo>
                  <a:lnTo>
                    <a:pt x="61" y="9"/>
                  </a:lnTo>
                  <a:lnTo>
                    <a:pt x="61" y="8"/>
                  </a:lnTo>
                  <a:lnTo>
                    <a:pt x="61" y="6"/>
                  </a:lnTo>
                  <a:lnTo>
                    <a:pt x="61" y="6"/>
                  </a:lnTo>
                  <a:lnTo>
                    <a:pt x="61" y="5"/>
                  </a:lnTo>
                  <a:lnTo>
                    <a:pt x="61" y="4"/>
                  </a:lnTo>
                  <a:lnTo>
                    <a:pt x="61" y="3"/>
                  </a:lnTo>
                  <a:lnTo>
                    <a:pt x="61" y="3"/>
                  </a:lnTo>
                  <a:lnTo>
                    <a:pt x="61" y="2"/>
                  </a:lnTo>
                  <a:lnTo>
                    <a:pt x="61" y="2"/>
                  </a:lnTo>
                  <a:lnTo>
                    <a:pt x="62" y="1"/>
                  </a:lnTo>
                  <a:lnTo>
                    <a:pt x="62" y="1"/>
                  </a:lnTo>
                  <a:lnTo>
                    <a:pt x="62" y="1"/>
                  </a:lnTo>
                  <a:lnTo>
                    <a:pt x="62" y="0"/>
                  </a:lnTo>
                  <a:lnTo>
                    <a:pt x="62" y="0"/>
                  </a:lnTo>
                  <a:lnTo>
                    <a:pt x="62" y="0"/>
                  </a:lnTo>
                  <a:lnTo>
                    <a:pt x="62" y="0"/>
                  </a:lnTo>
                  <a:lnTo>
                    <a:pt x="62" y="0"/>
                  </a:lnTo>
                  <a:lnTo>
                    <a:pt x="62" y="0"/>
                  </a:lnTo>
                  <a:lnTo>
                    <a:pt x="62" y="0"/>
                  </a:lnTo>
                  <a:lnTo>
                    <a:pt x="63" y="0"/>
                  </a:lnTo>
                  <a:lnTo>
                    <a:pt x="63" y="0"/>
                  </a:lnTo>
                  <a:lnTo>
                    <a:pt x="63" y="0"/>
                  </a:lnTo>
                  <a:lnTo>
                    <a:pt x="63" y="0"/>
                  </a:lnTo>
                  <a:lnTo>
                    <a:pt x="63" y="0"/>
                  </a:lnTo>
                  <a:lnTo>
                    <a:pt x="63" y="1"/>
                  </a:lnTo>
                  <a:lnTo>
                    <a:pt x="63" y="1"/>
                  </a:lnTo>
                  <a:lnTo>
                    <a:pt x="63" y="2"/>
                  </a:lnTo>
                  <a:lnTo>
                    <a:pt x="63" y="2"/>
                  </a:lnTo>
                  <a:lnTo>
                    <a:pt x="63" y="3"/>
                  </a:lnTo>
                  <a:lnTo>
                    <a:pt x="63" y="3"/>
                  </a:lnTo>
                  <a:lnTo>
                    <a:pt x="63" y="4"/>
                  </a:lnTo>
                  <a:lnTo>
                    <a:pt x="63" y="4"/>
                  </a:lnTo>
                  <a:lnTo>
                    <a:pt x="64" y="6"/>
                  </a:lnTo>
                  <a:lnTo>
                    <a:pt x="64" y="7"/>
                  </a:lnTo>
                  <a:lnTo>
                    <a:pt x="64" y="8"/>
                  </a:lnTo>
                  <a:lnTo>
                    <a:pt x="64" y="10"/>
                  </a:lnTo>
                  <a:lnTo>
                    <a:pt x="64" y="11"/>
                  </a:lnTo>
                  <a:lnTo>
                    <a:pt x="64" y="12"/>
                  </a:lnTo>
                  <a:lnTo>
                    <a:pt x="65" y="14"/>
                  </a:lnTo>
                  <a:lnTo>
                    <a:pt x="65" y="16"/>
                  </a:lnTo>
                  <a:lnTo>
                    <a:pt x="65" y="17"/>
                  </a:lnTo>
                  <a:lnTo>
                    <a:pt x="65" y="20"/>
                  </a:lnTo>
                  <a:lnTo>
                    <a:pt x="65" y="25"/>
                  </a:lnTo>
                  <a:lnTo>
                    <a:pt x="65" y="27"/>
                  </a:lnTo>
                  <a:lnTo>
                    <a:pt x="65" y="29"/>
                  </a:lnTo>
                  <a:lnTo>
                    <a:pt x="66" y="32"/>
                  </a:lnTo>
                  <a:lnTo>
                    <a:pt x="66" y="39"/>
                  </a:lnTo>
                  <a:lnTo>
                    <a:pt x="67" y="53"/>
                  </a:lnTo>
                  <a:lnTo>
                    <a:pt x="67" y="55"/>
                  </a:lnTo>
                  <a:lnTo>
                    <a:pt x="67" y="57"/>
                  </a:lnTo>
                  <a:lnTo>
                    <a:pt x="67" y="61"/>
                  </a:lnTo>
                  <a:lnTo>
                    <a:pt x="67" y="68"/>
                  </a:lnTo>
                  <a:lnTo>
                    <a:pt x="68" y="70"/>
                  </a:lnTo>
                  <a:lnTo>
                    <a:pt x="68" y="72"/>
                  </a:lnTo>
                  <a:lnTo>
                    <a:pt x="68" y="76"/>
                  </a:lnTo>
                  <a:lnTo>
                    <a:pt x="68" y="82"/>
                  </a:lnTo>
                  <a:lnTo>
                    <a:pt x="68" y="84"/>
                  </a:lnTo>
                  <a:lnTo>
                    <a:pt x="69" y="86"/>
                  </a:lnTo>
                  <a:lnTo>
                    <a:pt x="69" y="89"/>
                  </a:lnTo>
                  <a:lnTo>
                    <a:pt x="69" y="90"/>
                  </a:lnTo>
                  <a:lnTo>
                    <a:pt x="69" y="92"/>
                  </a:lnTo>
                  <a:lnTo>
                    <a:pt x="69" y="95"/>
                  </a:lnTo>
                  <a:lnTo>
                    <a:pt x="69" y="96"/>
                  </a:lnTo>
                  <a:lnTo>
                    <a:pt x="69" y="98"/>
                  </a:lnTo>
                  <a:lnTo>
                    <a:pt x="69" y="100"/>
                  </a:lnTo>
                  <a:lnTo>
                    <a:pt x="69" y="102"/>
                  </a:lnTo>
                  <a:lnTo>
                    <a:pt x="70" y="103"/>
                  </a:lnTo>
                  <a:lnTo>
                    <a:pt x="70" y="105"/>
                  </a:lnTo>
                  <a:lnTo>
                    <a:pt x="70" y="106"/>
                  </a:lnTo>
                  <a:lnTo>
                    <a:pt x="70" y="107"/>
                  </a:lnTo>
                  <a:lnTo>
                    <a:pt x="70" y="108"/>
                  </a:lnTo>
                  <a:lnTo>
                    <a:pt x="70" y="109"/>
                  </a:lnTo>
                  <a:lnTo>
                    <a:pt x="70" y="110"/>
                  </a:lnTo>
                  <a:lnTo>
                    <a:pt x="70" y="110"/>
                  </a:lnTo>
                  <a:lnTo>
                    <a:pt x="71" y="112"/>
                  </a:lnTo>
                  <a:lnTo>
                    <a:pt x="71" y="112"/>
                  </a:lnTo>
                  <a:lnTo>
                    <a:pt x="71" y="113"/>
                  </a:lnTo>
                  <a:lnTo>
                    <a:pt x="71" y="114"/>
                  </a:lnTo>
                  <a:lnTo>
                    <a:pt x="71" y="114"/>
                  </a:lnTo>
                  <a:lnTo>
                    <a:pt x="71" y="114"/>
                  </a:lnTo>
                  <a:lnTo>
                    <a:pt x="71" y="115"/>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0" name="Freeform 92"/>
            <p:cNvSpPr>
              <a:spLocks/>
            </p:cNvSpPr>
            <p:nvPr/>
          </p:nvSpPr>
          <p:spPr bwMode="auto">
            <a:xfrm>
              <a:off x="5238" y="2186"/>
              <a:ext cx="72" cy="116"/>
            </a:xfrm>
            <a:custGeom>
              <a:avLst/>
              <a:gdLst/>
              <a:ahLst/>
              <a:cxnLst>
                <a:cxn ang="0">
                  <a:pos x="1" y="116"/>
                </a:cxn>
                <a:cxn ang="0">
                  <a:pos x="2" y="113"/>
                </a:cxn>
                <a:cxn ang="0">
                  <a:pos x="2" y="106"/>
                </a:cxn>
                <a:cxn ang="0">
                  <a:pos x="4" y="87"/>
                </a:cxn>
                <a:cxn ang="0">
                  <a:pos x="6" y="38"/>
                </a:cxn>
                <a:cxn ang="0">
                  <a:pos x="8" y="15"/>
                </a:cxn>
                <a:cxn ang="0">
                  <a:pos x="8" y="5"/>
                </a:cxn>
                <a:cxn ang="0">
                  <a:pos x="9" y="1"/>
                </a:cxn>
                <a:cxn ang="0">
                  <a:pos x="10" y="0"/>
                </a:cxn>
                <a:cxn ang="0">
                  <a:pos x="11" y="2"/>
                </a:cxn>
                <a:cxn ang="0">
                  <a:pos x="12" y="9"/>
                </a:cxn>
                <a:cxn ang="0">
                  <a:pos x="13" y="27"/>
                </a:cxn>
                <a:cxn ang="0">
                  <a:pos x="15" y="68"/>
                </a:cxn>
                <a:cxn ang="0">
                  <a:pos x="16" y="95"/>
                </a:cxn>
                <a:cxn ang="0">
                  <a:pos x="17" y="107"/>
                </a:cxn>
                <a:cxn ang="0">
                  <a:pos x="18" y="113"/>
                </a:cxn>
                <a:cxn ang="0">
                  <a:pos x="19" y="116"/>
                </a:cxn>
                <a:cxn ang="0">
                  <a:pos x="20" y="114"/>
                </a:cxn>
                <a:cxn ang="0">
                  <a:pos x="20" y="110"/>
                </a:cxn>
                <a:cxn ang="0">
                  <a:pos x="21" y="96"/>
                </a:cxn>
                <a:cxn ang="0">
                  <a:pos x="23" y="60"/>
                </a:cxn>
                <a:cxn ang="0">
                  <a:pos x="25" y="23"/>
                </a:cxn>
                <a:cxn ang="0">
                  <a:pos x="26" y="8"/>
                </a:cxn>
                <a:cxn ang="0">
                  <a:pos x="27" y="2"/>
                </a:cxn>
                <a:cxn ang="0">
                  <a:pos x="28" y="0"/>
                </a:cxn>
                <a:cxn ang="0">
                  <a:pos x="29" y="1"/>
                </a:cxn>
                <a:cxn ang="0">
                  <a:pos x="30" y="6"/>
                </a:cxn>
                <a:cxn ang="0">
                  <a:pos x="31" y="23"/>
                </a:cxn>
                <a:cxn ang="0">
                  <a:pos x="34" y="87"/>
                </a:cxn>
                <a:cxn ang="0">
                  <a:pos x="35" y="104"/>
                </a:cxn>
                <a:cxn ang="0">
                  <a:pos x="36" y="112"/>
                </a:cxn>
                <a:cxn ang="0">
                  <a:pos x="37" y="115"/>
                </a:cxn>
                <a:cxn ang="0">
                  <a:pos x="38" y="115"/>
                </a:cxn>
                <a:cxn ang="0">
                  <a:pos x="39" y="112"/>
                </a:cxn>
                <a:cxn ang="0">
                  <a:pos x="39" y="103"/>
                </a:cxn>
                <a:cxn ang="0">
                  <a:pos x="41" y="78"/>
                </a:cxn>
                <a:cxn ang="0">
                  <a:pos x="43" y="36"/>
                </a:cxn>
                <a:cxn ang="0">
                  <a:pos x="44" y="16"/>
                </a:cxn>
                <a:cxn ang="0">
                  <a:pos x="45" y="4"/>
                </a:cxn>
                <a:cxn ang="0">
                  <a:pos x="46" y="0"/>
                </a:cxn>
                <a:cxn ang="0">
                  <a:pos x="47" y="0"/>
                </a:cxn>
                <a:cxn ang="0">
                  <a:pos x="48" y="4"/>
                </a:cxn>
                <a:cxn ang="0">
                  <a:pos x="48" y="12"/>
                </a:cxn>
                <a:cxn ang="0">
                  <a:pos x="50" y="35"/>
                </a:cxn>
                <a:cxn ang="0">
                  <a:pos x="52" y="76"/>
                </a:cxn>
                <a:cxn ang="0">
                  <a:pos x="53" y="96"/>
                </a:cxn>
                <a:cxn ang="0">
                  <a:pos x="54" y="108"/>
                </a:cxn>
                <a:cxn ang="0">
                  <a:pos x="55" y="113"/>
                </a:cxn>
                <a:cxn ang="0">
                  <a:pos x="55" y="116"/>
                </a:cxn>
                <a:cxn ang="0">
                  <a:pos x="56" y="114"/>
                </a:cxn>
                <a:cxn ang="0">
                  <a:pos x="57" y="109"/>
                </a:cxn>
                <a:cxn ang="0">
                  <a:pos x="58" y="92"/>
                </a:cxn>
                <a:cxn ang="0">
                  <a:pos x="60" y="57"/>
                </a:cxn>
                <a:cxn ang="0">
                  <a:pos x="62" y="28"/>
                </a:cxn>
                <a:cxn ang="0">
                  <a:pos x="63" y="7"/>
                </a:cxn>
                <a:cxn ang="0">
                  <a:pos x="64" y="1"/>
                </a:cxn>
                <a:cxn ang="0">
                  <a:pos x="65" y="0"/>
                </a:cxn>
                <a:cxn ang="0">
                  <a:pos x="65" y="1"/>
                </a:cxn>
                <a:cxn ang="0">
                  <a:pos x="66" y="6"/>
                </a:cxn>
                <a:cxn ang="0">
                  <a:pos x="67" y="21"/>
                </a:cxn>
                <a:cxn ang="0">
                  <a:pos x="70" y="73"/>
                </a:cxn>
                <a:cxn ang="0">
                  <a:pos x="71" y="100"/>
                </a:cxn>
              </a:cxnLst>
              <a:rect l="0" t="0" r="r" b="b"/>
              <a:pathLst>
                <a:path w="72" h="116">
                  <a:moveTo>
                    <a:pt x="0" y="115"/>
                  </a:moveTo>
                  <a:lnTo>
                    <a:pt x="0" y="115"/>
                  </a:lnTo>
                  <a:lnTo>
                    <a:pt x="0" y="115"/>
                  </a:lnTo>
                  <a:lnTo>
                    <a:pt x="0" y="115"/>
                  </a:lnTo>
                  <a:lnTo>
                    <a:pt x="0" y="116"/>
                  </a:lnTo>
                  <a:lnTo>
                    <a:pt x="0" y="116"/>
                  </a:lnTo>
                  <a:lnTo>
                    <a:pt x="1" y="116"/>
                  </a:lnTo>
                  <a:lnTo>
                    <a:pt x="1" y="116"/>
                  </a:lnTo>
                  <a:lnTo>
                    <a:pt x="1" y="115"/>
                  </a:lnTo>
                  <a:lnTo>
                    <a:pt x="1" y="115"/>
                  </a:lnTo>
                  <a:lnTo>
                    <a:pt x="1" y="115"/>
                  </a:lnTo>
                  <a:lnTo>
                    <a:pt x="1" y="115"/>
                  </a:lnTo>
                  <a:lnTo>
                    <a:pt x="1" y="114"/>
                  </a:lnTo>
                  <a:lnTo>
                    <a:pt x="1" y="114"/>
                  </a:lnTo>
                  <a:lnTo>
                    <a:pt x="1" y="113"/>
                  </a:lnTo>
                  <a:lnTo>
                    <a:pt x="2" y="113"/>
                  </a:lnTo>
                  <a:lnTo>
                    <a:pt x="2" y="112"/>
                  </a:lnTo>
                  <a:lnTo>
                    <a:pt x="2" y="112"/>
                  </a:lnTo>
                  <a:lnTo>
                    <a:pt x="2" y="111"/>
                  </a:lnTo>
                  <a:lnTo>
                    <a:pt x="2" y="110"/>
                  </a:lnTo>
                  <a:lnTo>
                    <a:pt x="2" y="109"/>
                  </a:lnTo>
                  <a:lnTo>
                    <a:pt x="2" y="108"/>
                  </a:lnTo>
                  <a:lnTo>
                    <a:pt x="2" y="107"/>
                  </a:lnTo>
                  <a:lnTo>
                    <a:pt x="2" y="106"/>
                  </a:lnTo>
                  <a:lnTo>
                    <a:pt x="2" y="104"/>
                  </a:lnTo>
                  <a:lnTo>
                    <a:pt x="3" y="102"/>
                  </a:lnTo>
                  <a:lnTo>
                    <a:pt x="3" y="101"/>
                  </a:lnTo>
                  <a:lnTo>
                    <a:pt x="3" y="99"/>
                  </a:lnTo>
                  <a:lnTo>
                    <a:pt x="3" y="93"/>
                  </a:lnTo>
                  <a:lnTo>
                    <a:pt x="3" y="92"/>
                  </a:lnTo>
                  <a:lnTo>
                    <a:pt x="3" y="90"/>
                  </a:lnTo>
                  <a:lnTo>
                    <a:pt x="4" y="87"/>
                  </a:lnTo>
                  <a:lnTo>
                    <a:pt x="4" y="81"/>
                  </a:lnTo>
                  <a:lnTo>
                    <a:pt x="5" y="66"/>
                  </a:lnTo>
                  <a:lnTo>
                    <a:pt x="5" y="65"/>
                  </a:lnTo>
                  <a:lnTo>
                    <a:pt x="5" y="63"/>
                  </a:lnTo>
                  <a:lnTo>
                    <a:pt x="5" y="60"/>
                  </a:lnTo>
                  <a:lnTo>
                    <a:pt x="5" y="53"/>
                  </a:lnTo>
                  <a:lnTo>
                    <a:pt x="6" y="39"/>
                  </a:lnTo>
                  <a:lnTo>
                    <a:pt x="6" y="38"/>
                  </a:lnTo>
                  <a:lnTo>
                    <a:pt x="6" y="36"/>
                  </a:lnTo>
                  <a:lnTo>
                    <a:pt x="6" y="33"/>
                  </a:lnTo>
                  <a:lnTo>
                    <a:pt x="7" y="27"/>
                  </a:lnTo>
                  <a:lnTo>
                    <a:pt x="7" y="26"/>
                  </a:lnTo>
                  <a:lnTo>
                    <a:pt x="7" y="24"/>
                  </a:lnTo>
                  <a:lnTo>
                    <a:pt x="7" y="21"/>
                  </a:lnTo>
                  <a:lnTo>
                    <a:pt x="8" y="16"/>
                  </a:lnTo>
                  <a:lnTo>
                    <a:pt x="8" y="15"/>
                  </a:lnTo>
                  <a:lnTo>
                    <a:pt x="8" y="14"/>
                  </a:lnTo>
                  <a:lnTo>
                    <a:pt x="8" y="12"/>
                  </a:lnTo>
                  <a:lnTo>
                    <a:pt x="8" y="11"/>
                  </a:lnTo>
                  <a:lnTo>
                    <a:pt x="8" y="10"/>
                  </a:lnTo>
                  <a:lnTo>
                    <a:pt x="8" y="8"/>
                  </a:lnTo>
                  <a:lnTo>
                    <a:pt x="8" y="7"/>
                  </a:lnTo>
                  <a:lnTo>
                    <a:pt x="8" y="6"/>
                  </a:lnTo>
                  <a:lnTo>
                    <a:pt x="8" y="5"/>
                  </a:lnTo>
                  <a:lnTo>
                    <a:pt x="9" y="5"/>
                  </a:lnTo>
                  <a:lnTo>
                    <a:pt x="9" y="4"/>
                  </a:lnTo>
                  <a:lnTo>
                    <a:pt x="9" y="3"/>
                  </a:lnTo>
                  <a:lnTo>
                    <a:pt x="9" y="3"/>
                  </a:lnTo>
                  <a:lnTo>
                    <a:pt x="9" y="2"/>
                  </a:lnTo>
                  <a:lnTo>
                    <a:pt x="9" y="2"/>
                  </a:lnTo>
                  <a:lnTo>
                    <a:pt x="9" y="1"/>
                  </a:lnTo>
                  <a:lnTo>
                    <a:pt x="9" y="1"/>
                  </a:lnTo>
                  <a:lnTo>
                    <a:pt x="9" y="1"/>
                  </a:lnTo>
                  <a:lnTo>
                    <a:pt x="9" y="0"/>
                  </a:lnTo>
                  <a:lnTo>
                    <a:pt x="9" y="0"/>
                  </a:lnTo>
                  <a:lnTo>
                    <a:pt x="10" y="0"/>
                  </a:lnTo>
                  <a:lnTo>
                    <a:pt x="10" y="0"/>
                  </a:lnTo>
                  <a:lnTo>
                    <a:pt x="10" y="0"/>
                  </a:lnTo>
                  <a:lnTo>
                    <a:pt x="10" y="0"/>
                  </a:lnTo>
                  <a:lnTo>
                    <a:pt x="10" y="0"/>
                  </a:lnTo>
                  <a:lnTo>
                    <a:pt x="10" y="0"/>
                  </a:lnTo>
                  <a:lnTo>
                    <a:pt x="10" y="0"/>
                  </a:lnTo>
                  <a:lnTo>
                    <a:pt x="10" y="0"/>
                  </a:lnTo>
                  <a:lnTo>
                    <a:pt x="10" y="0"/>
                  </a:lnTo>
                  <a:lnTo>
                    <a:pt x="10" y="0"/>
                  </a:lnTo>
                  <a:lnTo>
                    <a:pt x="10" y="1"/>
                  </a:lnTo>
                  <a:lnTo>
                    <a:pt x="10" y="1"/>
                  </a:lnTo>
                  <a:lnTo>
                    <a:pt x="11" y="2"/>
                  </a:lnTo>
                  <a:lnTo>
                    <a:pt x="11" y="2"/>
                  </a:lnTo>
                  <a:lnTo>
                    <a:pt x="11" y="3"/>
                  </a:lnTo>
                  <a:lnTo>
                    <a:pt x="11" y="3"/>
                  </a:lnTo>
                  <a:lnTo>
                    <a:pt x="11" y="5"/>
                  </a:lnTo>
                  <a:lnTo>
                    <a:pt x="11" y="6"/>
                  </a:lnTo>
                  <a:lnTo>
                    <a:pt x="11" y="6"/>
                  </a:lnTo>
                  <a:lnTo>
                    <a:pt x="11" y="8"/>
                  </a:lnTo>
                  <a:lnTo>
                    <a:pt x="12" y="9"/>
                  </a:lnTo>
                  <a:lnTo>
                    <a:pt x="12" y="10"/>
                  </a:lnTo>
                  <a:lnTo>
                    <a:pt x="12" y="13"/>
                  </a:lnTo>
                  <a:lnTo>
                    <a:pt x="12" y="14"/>
                  </a:lnTo>
                  <a:lnTo>
                    <a:pt x="12" y="15"/>
                  </a:lnTo>
                  <a:lnTo>
                    <a:pt x="12" y="18"/>
                  </a:lnTo>
                  <a:lnTo>
                    <a:pt x="13" y="24"/>
                  </a:lnTo>
                  <a:lnTo>
                    <a:pt x="13" y="25"/>
                  </a:lnTo>
                  <a:lnTo>
                    <a:pt x="13" y="27"/>
                  </a:lnTo>
                  <a:lnTo>
                    <a:pt x="13" y="30"/>
                  </a:lnTo>
                  <a:lnTo>
                    <a:pt x="13" y="37"/>
                  </a:lnTo>
                  <a:lnTo>
                    <a:pt x="13" y="38"/>
                  </a:lnTo>
                  <a:lnTo>
                    <a:pt x="14" y="40"/>
                  </a:lnTo>
                  <a:lnTo>
                    <a:pt x="14" y="44"/>
                  </a:lnTo>
                  <a:lnTo>
                    <a:pt x="14" y="51"/>
                  </a:lnTo>
                  <a:lnTo>
                    <a:pt x="15" y="66"/>
                  </a:lnTo>
                  <a:lnTo>
                    <a:pt x="15" y="68"/>
                  </a:lnTo>
                  <a:lnTo>
                    <a:pt x="15" y="70"/>
                  </a:lnTo>
                  <a:lnTo>
                    <a:pt x="15" y="73"/>
                  </a:lnTo>
                  <a:lnTo>
                    <a:pt x="16" y="80"/>
                  </a:lnTo>
                  <a:lnTo>
                    <a:pt x="16" y="82"/>
                  </a:lnTo>
                  <a:lnTo>
                    <a:pt x="16" y="84"/>
                  </a:lnTo>
                  <a:lnTo>
                    <a:pt x="16" y="87"/>
                  </a:lnTo>
                  <a:lnTo>
                    <a:pt x="16" y="93"/>
                  </a:lnTo>
                  <a:lnTo>
                    <a:pt x="16" y="95"/>
                  </a:lnTo>
                  <a:lnTo>
                    <a:pt x="16" y="96"/>
                  </a:lnTo>
                  <a:lnTo>
                    <a:pt x="17" y="98"/>
                  </a:lnTo>
                  <a:lnTo>
                    <a:pt x="17" y="100"/>
                  </a:lnTo>
                  <a:lnTo>
                    <a:pt x="17" y="101"/>
                  </a:lnTo>
                  <a:lnTo>
                    <a:pt x="17" y="103"/>
                  </a:lnTo>
                  <a:lnTo>
                    <a:pt x="17" y="104"/>
                  </a:lnTo>
                  <a:lnTo>
                    <a:pt x="17" y="105"/>
                  </a:lnTo>
                  <a:lnTo>
                    <a:pt x="17" y="107"/>
                  </a:lnTo>
                  <a:lnTo>
                    <a:pt x="18" y="108"/>
                  </a:lnTo>
                  <a:lnTo>
                    <a:pt x="18" y="109"/>
                  </a:lnTo>
                  <a:lnTo>
                    <a:pt x="18" y="110"/>
                  </a:lnTo>
                  <a:lnTo>
                    <a:pt x="18" y="111"/>
                  </a:lnTo>
                  <a:lnTo>
                    <a:pt x="18" y="112"/>
                  </a:lnTo>
                  <a:lnTo>
                    <a:pt x="18" y="112"/>
                  </a:lnTo>
                  <a:lnTo>
                    <a:pt x="18" y="113"/>
                  </a:lnTo>
                  <a:lnTo>
                    <a:pt x="18" y="113"/>
                  </a:lnTo>
                  <a:lnTo>
                    <a:pt x="18" y="114"/>
                  </a:lnTo>
                  <a:lnTo>
                    <a:pt x="18" y="114"/>
                  </a:lnTo>
                  <a:lnTo>
                    <a:pt x="18" y="114"/>
                  </a:lnTo>
                  <a:lnTo>
                    <a:pt x="18" y="115"/>
                  </a:lnTo>
                  <a:lnTo>
                    <a:pt x="19" y="115"/>
                  </a:lnTo>
                  <a:lnTo>
                    <a:pt x="19" y="115"/>
                  </a:lnTo>
                  <a:lnTo>
                    <a:pt x="19" y="115"/>
                  </a:lnTo>
                  <a:lnTo>
                    <a:pt x="19" y="116"/>
                  </a:lnTo>
                  <a:lnTo>
                    <a:pt x="19" y="116"/>
                  </a:lnTo>
                  <a:lnTo>
                    <a:pt x="19" y="116"/>
                  </a:lnTo>
                  <a:lnTo>
                    <a:pt x="19" y="116"/>
                  </a:lnTo>
                  <a:lnTo>
                    <a:pt x="19" y="115"/>
                  </a:lnTo>
                  <a:lnTo>
                    <a:pt x="19" y="115"/>
                  </a:lnTo>
                  <a:lnTo>
                    <a:pt x="19" y="115"/>
                  </a:lnTo>
                  <a:lnTo>
                    <a:pt x="20" y="115"/>
                  </a:lnTo>
                  <a:lnTo>
                    <a:pt x="20" y="114"/>
                  </a:lnTo>
                  <a:lnTo>
                    <a:pt x="20" y="114"/>
                  </a:lnTo>
                  <a:lnTo>
                    <a:pt x="20" y="114"/>
                  </a:lnTo>
                  <a:lnTo>
                    <a:pt x="20" y="113"/>
                  </a:lnTo>
                  <a:lnTo>
                    <a:pt x="20" y="112"/>
                  </a:lnTo>
                  <a:lnTo>
                    <a:pt x="20" y="112"/>
                  </a:lnTo>
                  <a:lnTo>
                    <a:pt x="20" y="111"/>
                  </a:lnTo>
                  <a:lnTo>
                    <a:pt x="20" y="111"/>
                  </a:lnTo>
                  <a:lnTo>
                    <a:pt x="20" y="110"/>
                  </a:lnTo>
                  <a:lnTo>
                    <a:pt x="20" y="109"/>
                  </a:lnTo>
                  <a:lnTo>
                    <a:pt x="21" y="107"/>
                  </a:lnTo>
                  <a:lnTo>
                    <a:pt x="21" y="106"/>
                  </a:lnTo>
                  <a:lnTo>
                    <a:pt x="21" y="106"/>
                  </a:lnTo>
                  <a:lnTo>
                    <a:pt x="21" y="104"/>
                  </a:lnTo>
                  <a:lnTo>
                    <a:pt x="21" y="99"/>
                  </a:lnTo>
                  <a:lnTo>
                    <a:pt x="21" y="98"/>
                  </a:lnTo>
                  <a:lnTo>
                    <a:pt x="21" y="96"/>
                  </a:lnTo>
                  <a:lnTo>
                    <a:pt x="22" y="94"/>
                  </a:lnTo>
                  <a:lnTo>
                    <a:pt x="22" y="88"/>
                  </a:lnTo>
                  <a:lnTo>
                    <a:pt x="22" y="86"/>
                  </a:lnTo>
                  <a:lnTo>
                    <a:pt x="22" y="85"/>
                  </a:lnTo>
                  <a:lnTo>
                    <a:pt x="22" y="82"/>
                  </a:lnTo>
                  <a:lnTo>
                    <a:pt x="23" y="76"/>
                  </a:lnTo>
                  <a:lnTo>
                    <a:pt x="23" y="62"/>
                  </a:lnTo>
                  <a:lnTo>
                    <a:pt x="23" y="60"/>
                  </a:lnTo>
                  <a:lnTo>
                    <a:pt x="24" y="59"/>
                  </a:lnTo>
                  <a:lnTo>
                    <a:pt x="24" y="55"/>
                  </a:lnTo>
                  <a:lnTo>
                    <a:pt x="24" y="48"/>
                  </a:lnTo>
                  <a:lnTo>
                    <a:pt x="25" y="35"/>
                  </a:lnTo>
                  <a:lnTo>
                    <a:pt x="25" y="34"/>
                  </a:lnTo>
                  <a:lnTo>
                    <a:pt x="25" y="32"/>
                  </a:lnTo>
                  <a:lnTo>
                    <a:pt x="25" y="29"/>
                  </a:lnTo>
                  <a:lnTo>
                    <a:pt x="25" y="23"/>
                  </a:lnTo>
                  <a:lnTo>
                    <a:pt x="26" y="22"/>
                  </a:lnTo>
                  <a:lnTo>
                    <a:pt x="26" y="21"/>
                  </a:lnTo>
                  <a:lnTo>
                    <a:pt x="26" y="18"/>
                  </a:lnTo>
                  <a:lnTo>
                    <a:pt x="26" y="13"/>
                  </a:lnTo>
                  <a:lnTo>
                    <a:pt x="26" y="12"/>
                  </a:lnTo>
                  <a:lnTo>
                    <a:pt x="26" y="11"/>
                  </a:lnTo>
                  <a:lnTo>
                    <a:pt x="26" y="9"/>
                  </a:lnTo>
                  <a:lnTo>
                    <a:pt x="26" y="8"/>
                  </a:lnTo>
                  <a:lnTo>
                    <a:pt x="27" y="7"/>
                  </a:lnTo>
                  <a:lnTo>
                    <a:pt x="27" y="6"/>
                  </a:lnTo>
                  <a:lnTo>
                    <a:pt x="27" y="5"/>
                  </a:lnTo>
                  <a:lnTo>
                    <a:pt x="27" y="4"/>
                  </a:lnTo>
                  <a:lnTo>
                    <a:pt x="27" y="4"/>
                  </a:lnTo>
                  <a:lnTo>
                    <a:pt x="27" y="3"/>
                  </a:lnTo>
                  <a:lnTo>
                    <a:pt x="27" y="2"/>
                  </a:lnTo>
                  <a:lnTo>
                    <a:pt x="27" y="2"/>
                  </a:lnTo>
                  <a:lnTo>
                    <a:pt x="27" y="2"/>
                  </a:lnTo>
                  <a:lnTo>
                    <a:pt x="28" y="1"/>
                  </a:lnTo>
                  <a:lnTo>
                    <a:pt x="28" y="1"/>
                  </a:lnTo>
                  <a:lnTo>
                    <a:pt x="28" y="0"/>
                  </a:lnTo>
                  <a:lnTo>
                    <a:pt x="28" y="0"/>
                  </a:lnTo>
                  <a:lnTo>
                    <a:pt x="28" y="0"/>
                  </a:lnTo>
                  <a:lnTo>
                    <a:pt x="28" y="0"/>
                  </a:lnTo>
                  <a:lnTo>
                    <a:pt x="28" y="0"/>
                  </a:lnTo>
                  <a:lnTo>
                    <a:pt x="28" y="0"/>
                  </a:lnTo>
                  <a:lnTo>
                    <a:pt x="28" y="0"/>
                  </a:lnTo>
                  <a:lnTo>
                    <a:pt x="28" y="0"/>
                  </a:lnTo>
                  <a:lnTo>
                    <a:pt x="28" y="0"/>
                  </a:lnTo>
                  <a:lnTo>
                    <a:pt x="28" y="0"/>
                  </a:lnTo>
                  <a:lnTo>
                    <a:pt x="29" y="0"/>
                  </a:lnTo>
                  <a:lnTo>
                    <a:pt x="29" y="1"/>
                  </a:lnTo>
                  <a:lnTo>
                    <a:pt x="29" y="1"/>
                  </a:lnTo>
                  <a:lnTo>
                    <a:pt x="29" y="2"/>
                  </a:lnTo>
                  <a:lnTo>
                    <a:pt x="29" y="2"/>
                  </a:lnTo>
                  <a:lnTo>
                    <a:pt x="29" y="2"/>
                  </a:lnTo>
                  <a:lnTo>
                    <a:pt x="29" y="3"/>
                  </a:lnTo>
                  <a:lnTo>
                    <a:pt x="29" y="4"/>
                  </a:lnTo>
                  <a:lnTo>
                    <a:pt x="29" y="4"/>
                  </a:lnTo>
                  <a:lnTo>
                    <a:pt x="30" y="5"/>
                  </a:lnTo>
                  <a:lnTo>
                    <a:pt x="30" y="6"/>
                  </a:lnTo>
                  <a:lnTo>
                    <a:pt x="30" y="8"/>
                  </a:lnTo>
                  <a:lnTo>
                    <a:pt x="30" y="9"/>
                  </a:lnTo>
                  <a:lnTo>
                    <a:pt x="30" y="10"/>
                  </a:lnTo>
                  <a:lnTo>
                    <a:pt x="30" y="12"/>
                  </a:lnTo>
                  <a:lnTo>
                    <a:pt x="30" y="17"/>
                  </a:lnTo>
                  <a:lnTo>
                    <a:pt x="31" y="19"/>
                  </a:lnTo>
                  <a:lnTo>
                    <a:pt x="31" y="20"/>
                  </a:lnTo>
                  <a:lnTo>
                    <a:pt x="31" y="23"/>
                  </a:lnTo>
                  <a:lnTo>
                    <a:pt x="31" y="29"/>
                  </a:lnTo>
                  <a:lnTo>
                    <a:pt x="32" y="43"/>
                  </a:lnTo>
                  <a:lnTo>
                    <a:pt x="34" y="72"/>
                  </a:lnTo>
                  <a:lnTo>
                    <a:pt x="34" y="74"/>
                  </a:lnTo>
                  <a:lnTo>
                    <a:pt x="34" y="76"/>
                  </a:lnTo>
                  <a:lnTo>
                    <a:pt x="34" y="79"/>
                  </a:lnTo>
                  <a:lnTo>
                    <a:pt x="34" y="86"/>
                  </a:lnTo>
                  <a:lnTo>
                    <a:pt x="34" y="87"/>
                  </a:lnTo>
                  <a:lnTo>
                    <a:pt x="34" y="88"/>
                  </a:lnTo>
                  <a:lnTo>
                    <a:pt x="34" y="91"/>
                  </a:lnTo>
                  <a:lnTo>
                    <a:pt x="35" y="97"/>
                  </a:lnTo>
                  <a:lnTo>
                    <a:pt x="35" y="98"/>
                  </a:lnTo>
                  <a:lnTo>
                    <a:pt x="35" y="99"/>
                  </a:lnTo>
                  <a:lnTo>
                    <a:pt x="35" y="102"/>
                  </a:lnTo>
                  <a:lnTo>
                    <a:pt x="35" y="103"/>
                  </a:lnTo>
                  <a:lnTo>
                    <a:pt x="35" y="104"/>
                  </a:lnTo>
                  <a:lnTo>
                    <a:pt x="36" y="106"/>
                  </a:lnTo>
                  <a:lnTo>
                    <a:pt x="36" y="107"/>
                  </a:lnTo>
                  <a:lnTo>
                    <a:pt x="36" y="108"/>
                  </a:lnTo>
                  <a:lnTo>
                    <a:pt x="36" y="108"/>
                  </a:lnTo>
                  <a:lnTo>
                    <a:pt x="36" y="109"/>
                  </a:lnTo>
                  <a:lnTo>
                    <a:pt x="36" y="110"/>
                  </a:lnTo>
                  <a:lnTo>
                    <a:pt x="36" y="111"/>
                  </a:lnTo>
                  <a:lnTo>
                    <a:pt x="36" y="112"/>
                  </a:lnTo>
                  <a:lnTo>
                    <a:pt x="37" y="113"/>
                  </a:lnTo>
                  <a:lnTo>
                    <a:pt x="37" y="113"/>
                  </a:lnTo>
                  <a:lnTo>
                    <a:pt x="37" y="114"/>
                  </a:lnTo>
                  <a:lnTo>
                    <a:pt x="37" y="114"/>
                  </a:lnTo>
                  <a:lnTo>
                    <a:pt x="37" y="114"/>
                  </a:lnTo>
                  <a:lnTo>
                    <a:pt x="37" y="115"/>
                  </a:lnTo>
                  <a:lnTo>
                    <a:pt x="37" y="115"/>
                  </a:lnTo>
                  <a:lnTo>
                    <a:pt x="37" y="115"/>
                  </a:lnTo>
                  <a:lnTo>
                    <a:pt x="37" y="115"/>
                  </a:lnTo>
                  <a:lnTo>
                    <a:pt x="37" y="116"/>
                  </a:lnTo>
                  <a:lnTo>
                    <a:pt x="37" y="116"/>
                  </a:lnTo>
                  <a:lnTo>
                    <a:pt x="37" y="116"/>
                  </a:lnTo>
                  <a:lnTo>
                    <a:pt x="37" y="116"/>
                  </a:lnTo>
                  <a:lnTo>
                    <a:pt x="38" y="115"/>
                  </a:lnTo>
                  <a:lnTo>
                    <a:pt x="38" y="115"/>
                  </a:lnTo>
                  <a:lnTo>
                    <a:pt x="38" y="115"/>
                  </a:lnTo>
                  <a:lnTo>
                    <a:pt x="38" y="115"/>
                  </a:lnTo>
                  <a:lnTo>
                    <a:pt x="38" y="114"/>
                  </a:lnTo>
                  <a:lnTo>
                    <a:pt x="38" y="114"/>
                  </a:lnTo>
                  <a:lnTo>
                    <a:pt x="38" y="114"/>
                  </a:lnTo>
                  <a:lnTo>
                    <a:pt x="38" y="113"/>
                  </a:lnTo>
                  <a:lnTo>
                    <a:pt x="38" y="113"/>
                  </a:lnTo>
                  <a:lnTo>
                    <a:pt x="38" y="112"/>
                  </a:lnTo>
                  <a:lnTo>
                    <a:pt x="39" y="112"/>
                  </a:lnTo>
                  <a:lnTo>
                    <a:pt x="39" y="111"/>
                  </a:lnTo>
                  <a:lnTo>
                    <a:pt x="39" y="110"/>
                  </a:lnTo>
                  <a:lnTo>
                    <a:pt x="39" y="109"/>
                  </a:lnTo>
                  <a:lnTo>
                    <a:pt x="39" y="108"/>
                  </a:lnTo>
                  <a:lnTo>
                    <a:pt x="39" y="107"/>
                  </a:lnTo>
                  <a:lnTo>
                    <a:pt x="39" y="105"/>
                  </a:lnTo>
                  <a:lnTo>
                    <a:pt x="39" y="104"/>
                  </a:lnTo>
                  <a:lnTo>
                    <a:pt x="39" y="103"/>
                  </a:lnTo>
                  <a:lnTo>
                    <a:pt x="40" y="100"/>
                  </a:lnTo>
                  <a:lnTo>
                    <a:pt x="40" y="95"/>
                  </a:lnTo>
                  <a:lnTo>
                    <a:pt x="40" y="93"/>
                  </a:lnTo>
                  <a:lnTo>
                    <a:pt x="40" y="92"/>
                  </a:lnTo>
                  <a:lnTo>
                    <a:pt x="40" y="88"/>
                  </a:lnTo>
                  <a:lnTo>
                    <a:pt x="41" y="82"/>
                  </a:lnTo>
                  <a:lnTo>
                    <a:pt x="41" y="80"/>
                  </a:lnTo>
                  <a:lnTo>
                    <a:pt x="41" y="78"/>
                  </a:lnTo>
                  <a:lnTo>
                    <a:pt x="41" y="75"/>
                  </a:lnTo>
                  <a:lnTo>
                    <a:pt x="41" y="67"/>
                  </a:lnTo>
                  <a:lnTo>
                    <a:pt x="42" y="52"/>
                  </a:lnTo>
                  <a:lnTo>
                    <a:pt x="42" y="50"/>
                  </a:lnTo>
                  <a:lnTo>
                    <a:pt x="42" y="48"/>
                  </a:lnTo>
                  <a:lnTo>
                    <a:pt x="43" y="45"/>
                  </a:lnTo>
                  <a:lnTo>
                    <a:pt x="43" y="38"/>
                  </a:lnTo>
                  <a:lnTo>
                    <a:pt x="43" y="36"/>
                  </a:lnTo>
                  <a:lnTo>
                    <a:pt x="43" y="34"/>
                  </a:lnTo>
                  <a:lnTo>
                    <a:pt x="43" y="31"/>
                  </a:lnTo>
                  <a:lnTo>
                    <a:pt x="44" y="24"/>
                  </a:lnTo>
                  <a:lnTo>
                    <a:pt x="44" y="23"/>
                  </a:lnTo>
                  <a:lnTo>
                    <a:pt x="44" y="21"/>
                  </a:lnTo>
                  <a:lnTo>
                    <a:pt x="44" y="18"/>
                  </a:lnTo>
                  <a:lnTo>
                    <a:pt x="44" y="17"/>
                  </a:lnTo>
                  <a:lnTo>
                    <a:pt x="44" y="16"/>
                  </a:lnTo>
                  <a:lnTo>
                    <a:pt x="45" y="13"/>
                  </a:lnTo>
                  <a:lnTo>
                    <a:pt x="45" y="12"/>
                  </a:lnTo>
                  <a:lnTo>
                    <a:pt x="45" y="11"/>
                  </a:lnTo>
                  <a:lnTo>
                    <a:pt x="45" y="9"/>
                  </a:lnTo>
                  <a:lnTo>
                    <a:pt x="45" y="8"/>
                  </a:lnTo>
                  <a:lnTo>
                    <a:pt x="45" y="7"/>
                  </a:lnTo>
                  <a:lnTo>
                    <a:pt x="45" y="5"/>
                  </a:lnTo>
                  <a:lnTo>
                    <a:pt x="45" y="4"/>
                  </a:lnTo>
                  <a:lnTo>
                    <a:pt x="45" y="4"/>
                  </a:lnTo>
                  <a:lnTo>
                    <a:pt x="45" y="3"/>
                  </a:lnTo>
                  <a:lnTo>
                    <a:pt x="46" y="2"/>
                  </a:lnTo>
                  <a:lnTo>
                    <a:pt x="46" y="2"/>
                  </a:lnTo>
                  <a:lnTo>
                    <a:pt x="46" y="1"/>
                  </a:lnTo>
                  <a:lnTo>
                    <a:pt x="46" y="1"/>
                  </a:lnTo>
                  <a:lnTo>
                    <a:pt x="46" y="0"/>
                  </a:lnTo>
                  <a:lnTo>
                    <a:pt x="46" y="0"/>
                  </a:lnTo>
                  <a:lnTo>
                    <a:pt x="46" y="0"/>
                  </a:lnTo>
                  <a:lnTo>
                    <a:pt x="46" y="0"/>
                  </a:lnTo>
                  <a:lnTo>
                    <a:pt x="46" y="0"/>
                  </a:lnTo>
                  <a:lnTo>
                    <a:pt x="47" y="0"/>
                  </a:lnTo>
                  <a:lnTo>
                    <a:pt x="47" y="0"/>
                  </a:lnTo>
                  <a:lnTo>
                    <a:pt x="47" y="0"/>
                  </a:lnTo>
                  <a:lnTo>
                    <a:pt x="47" y="0"/>
                  </a:lnTo>
                  <a:lnTo>
                    <a:pt x="47" y="0"/>
                  </a:lnTo>
                  <a:lnTo>
                    <a:pt x="47" y="0"/>
                  </a:lnTo>
                  <a:lnTo>
                    <a:pt x="47" y="0"/>
                  </a:lnTo>
                  <a:lnTo>
                    <a:pt x="47" y="1"/>
                  </a:lnTo>
                  <a:lnTo>
                    <a:pt x="47" y="1"/>
                  </a:lnTo>
                  <a:lnTo>
                    <a:pt x="47" y="2"/>
                  </a:lnTo>
                  <a:lnTo>
                    <a:pt x="47" y="2"/>
                  </a:lnTo>
                  <a:lnTo>
                    <a:pt x="47" y="3"/>
                  </a:lnTo>
                  <a:lnTo>
                    <a:pt x="48" y="4"/>
                  </a:lnTo>
                  <a:lnTo>
                    <a:pt x="48" y="4"/>
                  </a:lnTo>
                  <a:lnTo>
                    <a:pt x="48" y="5"/>
                  </a:lnTo>
                  <a:lnTo>
                    <a:pt x="48" y="6"/>
                  </a:lnTo>
                  <a:lnTo>
                    <a:pt x="48" y="7"/>
                  </a:lnTo>
                  <a:lnTo>
                    <a:pt x="48" y="8"/>
                  </a:lnTo>
                  <a:lnTo>
                    <a:pt x="48" y="10"/>
                  </a:lnTo>
                  <a:lnTo>
                    <a:pt x="48" y="11"/>
                  </a:lnTo>
                  <a:lnTo>
                    <a:pt x="48" y="12"/>
                  </a:lnTo>
                  <a:lnTo>
                    <a:pt x="49" y="14"/>
                  </a:lnTo>
                  <a:lnTo>
                    <a:pt x="49" y="20"/>
                  </a:lnTo>
                  <a:lnTo>
                    <a:pt x="49" y="21"/>
                  </a:lnTo>
                  <a:lnTo>
                    <a:pt x="49" y="22"/>
                  </a:lnTo>
                  <a:lnTo>
                    <a:pt x="49" y="25"/>
                  </a:lnTo>
                  <a:lnTo>
                    <a:pt x="50" y="32"/>
                  </a:lnTo>
                  <a:lnTo>
                    <a:pt x="50" y="34"/>
                  </a:lnTo>
                  <a:lnTo>
                    <a:pt x="50" y="35"/>
                  </a:lnTo>
                  <a:lnTo>
                    <a:pt x="50" y="39"/>
                  </a:lnTo>
                  <a:lnTo>
                    <a:pt x="50" y="46"/>
                  </a:lnTo>
                  <a:lnTo>
                    <a:pt x="51" y="61"/>
                  </a:lnTo>
                  <a:lnTo>
                    <a:pt x="51" y="62"/>
                  </a:lnTo>
                  <a:lnTo>
                    <a:pt x="51" y="64"/>
                  </a:lnTo>
                  <a:lnTo>
                    <a:pt x="51" y="68"/>
                  </a:lnTo>
                  <a:lnTo>
                    <a:pt x="52" y="74"/>
                  </a:lnTo>
                  <a:lnTo>
                    <a:pt x="52" y="76"/>
                  </a:lnTo>
                  <a:lnTo>
                    <a:pt x="52" y="78"/>
                  </a:lnTo>
                  <a:lnTo>
                    <a:pt x="52" y="81"/>
                  </a:lnTo>
                  <a:lnTo>
                    <a:pt x="53" y="87"/>
                  </a:lnTo>
                  <a:lnTo>
                    <a:pt x="53" y="89"/>
                  </a:lnTo>
                  <a:lnTo>
                    <a:pt x="53" y="90"/>
                  </a:lnTo>
                  <a:lnTo>
                    <a:pt x="53" y="93"/>
                  </a:lnTo>
                  <a:lnTo>
                    <a:pt x="53" y="94"/>
                  </a:lnTo>
                  <a:lnTo>
                    <a:pt x="53" y="96"/>
                  </a:lnTo>
                  <a:lnTo>
                    <a:pt x="53" y="98"/>
                  </a:lnTo>
                  <a:lnTo>
                    <a:pt x="53" y="99"/>
                  </a:lnTo>
                  <a:lnTo>
                    <a:pt x="53" y="101"/>
                  </a:lnTo>
                  <a:lnTo>
                    <a:pt x="54" y="103"/>
                  </a:lnTo>
                  <a:lnTo>
                    <a:pt x="54" y="104"/>
                  </a:lnTo>
                  <a:lnTo>
                    <a:pt x="54" y="105"/>
                  </a:lnTo>
                  <a:lnTo>
                    <a:pt x="54" y="107"/>
                  </a:lnTo>
                  <a:lnTo>
                    <a:pt x="54" y="108"/>
                  </a:lnTo>
                  <a:lnTo>
                    <a:pt x="54" y="109"/>
                  </a:lnTo>
                  <a:lnTo>
                    <a:pt x="54" y="109"/>
                  </a:lnTo>
                  <a:lnTo>
                    <a:pt x="54" y="110"/>
                  </a:lnTo>
                  <a:lnTo>
                    <a:pt x="54" y="111"/>
                  </a:lnTo>
                  <a:lnTo>
                    <a:pt x="55" y="112"/>
                  </a:lnTo>
                  <a:lnTo>
                    <a:pt x="55" y="112"/>
                  </a:lnTo>
                  <a:lnTo>
                    <a:pt x="55" y="113"/>
                  </a:lnTo>
                  <a:lnTo>
                    <a:pt x="55" y="113"/>
                  </a:lnTo>
                  <a:lnTo>
                    <a:pt x="55" y="114"/>
                  </a:lnTo>
                  <a:lnTo>
                    <a:pt x="55" y="114"/>
                  </a:lnTo>
                  <a:lnTo>
                    <a:pt x="55" y="114"/>
                  </a:lnTo>
                  <a:lnTo>
                    <a:pt x="55" y="115"/>
                  </a:lnTo>
                  <a:lnTo>
                    <a:pt x="55" y="115"/>
                  </a:lnTo>
                  <a:lnTo>
                    <a:pt x="55" y="115"/>
                  </a:lnTo>
                  <a:lnTo>
                    <a:pt x="55" y="115"/>
                  </a:lnTo>
                  <a:lnTo>
                    <a:pt x="55" y="116"/>
                  </a:lnTo>
                  <a:lnTo>
                    <a:pt x="55" y="116"/>
                  </a:lnTo>
                  <a:lnTo>
                    <a:pt x="56" y="116"/>
                  </a:lnTo>
                  <a:lnTo>
                    <a:pt x="56" y="116"/>
                  </a:lnTo>
                  <a:lnTo>
                    <a:pt x="56" y="115"/>
                  </a:lnTo>
                  <a:lnTo>
                    <a:pt x="56" y="115"/>
                  </a:lnTo>
                  <a:lnTo>
                    <a:pt x="56" y="115"/>
                  </a:lnTo>
                  <a:lnTo>
                    <a:pt x="56" y="115"/>
                  </a:lnTo>
                  <a:lnTo>
                    <a:pt x="56" y="114"/>
                  </a:lnTo>
                  <a:lnTo>
                    <a:pt x="56" y="114"/>
                  </a:lnTo>
                  <a:lnTo>
                    <a:pt x="56" y="114"/>
                  </a:lnTo>
                  <a:lnTo>
                    <a:pt x="56" y="113"/>
                  </a:lnTo>
                  <a:lnTo>
                    <a:pt x="57" y="113"/>
                  </a:lnTo>
                  <a:lnTo>
                    <a:pt x="57" y="112"/>
                  </a:lnTo>
                  <a:lnTo>
                    <a:pt x="57" y="111"/>
                  </a:lnTo>
                  <a:lnTo>
                    <a:pt x="57" y="110"/>
                  </a:lnTo>
                  <a:lnTo>
                    <a:pt x="57" y="109"/>
                  </a:lnTo>
                  <a:lnTo>
                    <a:pt x="57" y="107"/>
                  </a:lnTo>
                  <a:lnTo>
                    <a:pt x="57" y="106"/>
                  </a:lnTo>
                  <a:lnTo>
                    <a:pt x="57" y="105"/>
                  </a:lnTo>
                  <a:lnTo>
                    <a:pt x="57" y="103"/>
                  </a:lnTo>
                  <a:lnTo>
                    <a:pt x="58" y="102"/>
                  </a:lnTo>
                  <a:lnTo>
                    <a:pt x="58" y="100"/>
                  </a:lnTo>
                  <a:lnTo>
                    <a:pt x="58" y="98"/>
                  </a:lnTo>
                  <a:lnTo>
                    <a:pt x="58" y="92"/>
                  </a:lnTo>
                  <a:lnTo>
                    <a:pt x="58" y="91"/>
                  </a:lnTo>
                  <a:lnTo>
                    <a:pt x="58" y="89"/>
                  </a:lnTo>
                  <a:lnTo>
                    <a:pt x="59" y="86"/>
                  </a:lnTo>
                  <a:lnTo>
                    <a:pt x="59" y="79"/>
                  </a:lnTo>
                  <a:lnTo>
                    <a:pt x="60" y="64"/>
                  </a:lnTo>
                  <a:lnTo>
                    <a:pt x="60" y="62"/>
                  </a:lnTo>
                  <a:lnTo>
                    <a:pt x="60" y="60"/>
                  </a:lnTo>
                  <a:lnTo>
                    <a:pt x="60" y="57"/>
                  </a:lnTo>
                  <a:lnTo>
                    <a:pt x="61" y="49"/>
                  </a:lnTo>
                  <a:lnTo>
                    <a:pt x="61" y="47"/>
                  </a:lnTo>
                  <a:lnTo>
                    <a:pt x="61" y="46"/>
                  </a:lnTo>
                  <a:lnTo>
                    <a:pt x="61" y="42"/>
                  </a:lnTo>
                  <a:lnTo>
                    <a:pt x="61" y="35"/>
                  </a:lnTo>
                  <a:lnTo>
                    <a:pt x="61" y="33"/>
                  </a:lnTo>
                  <a:lnTo>
                    <a:pt x="61" y="31"/>
                  </a:lnTo>
                  <a:lnTo>
                    <a:pt x="62" y="28"/>
                  </a:lnTo>
                  <a:lnTo>
                    <a:pt x="62" y="22"/>
                  </a:lnTo>
                  <a:lnTo>
                    <a:pt x="62" y="20"/>
                  </a:lnTo>
                  <a:lnTo>
                    <a:pt x="62" y="19"/>
                  </a:lnTo>
                  <a:lnTo>
                    <a:pt x="62" y="16"/>
                  </a:lnTo>
                  <a:lnTo>
                    <a:pt x="63" y="11"/>
                  </a:lnTo>
                  <a:lnTo>
                    <a:pt x="63" y="10"/>
                  </a:lnTo>
                  <a:lnTo>
                    <a:pt x="63" y="9"/>
                  </a:lnTo>
                  <a:lnTo>
                    <a:pt x="63" y="7"/>
                  </a:lnTo>
                  <a:lnTo>
                    <a:pt x="63" y="6"/>
                  </a:lnTo>
                  <a:lnTo>
                    <a:pt x="63" y="6"/>
                  </a:lnTo>
                  <a:lnTo>
                    <a:pt x="63" y="4"/>
                  </a:lnTo>
                  <a:lnTo>
                    <a:pt x="63" y="4"/>
                  </a:lnTo>
                  <a:lnTo>
                    <a:pt x="64" y="3"/>
                  </a:lnTo>
                  <a:lnTo>
                    <a:pt x="64" y="2"/>
                  </a:lnTo>
                  <a:lnTo>
                    <a:pt x="64" y="2"/>
                  </a:lnTo>
                  <a:lnTo>
                    <a:pt x="64" y="1"/>
                  </a:lnTo>
                  <a:lnTo>
                    <a:pt x="64" y="1"/>
                  </a:lnTo>
                  <a:lnTo>
                    <a:pt x="64" y="1"/>
                  </a:lnTo>
                  <a:lnTo>
                    <a:pt x="64" y="0"/>
                  </a:lnTo>
                  <a:lnTo>
                    <a:pt x="64" y="0"/>
                  </a:lnTo>
                  <a:lnTo>
                    <a:pt x="64" y="0"/>
                  </a:lnTo>
                  <a:lnTo>
                    <a:pt x="64" y="0"/>
                  </a:lnTo>
                  <a:lnTo>
                    <a:pt x="65" y="0"/>
                  </a:lnTo>
                  <a:lnTo>
                    <a:pt x="65" y="0"/>
                  </a:lnTo>
                  <a:lnTo>
                    <a:pt x="65" y="0"/>
                  </a:lnTo>
                  <a:lnTo>
                    <a:pt x="65" y="0"/>
                  </a:lnTo>
                  <a:lnTo>
                    <a:pt x="65" y="0"/>
                  </a:lnTo>
                  <a:lnTo>
                    <a:pt x="65" y="0"/>
                  </a:lnTo>
                  <a:lnTo>
                    <a:pt x="65" y="0"/>
                  </a:lnTo>
                  <a:lnTo>
                    <a:pt x="65" y="1"/>
                  </a:lnTo>
                  <a:lnTo>
                    <a:pt x="65" y="1"/>
                  </a:lnTo>
                  <a:lnTo>
                    <a:pt x="65" y="1"/>
                  </a:lnTo>
                  <a:lnTo>
                    <a:pt x="65" y="2"/>
                  </a:lnTo>
                  <a:lnTo>
                    <a:pt x="65" y="2"/>
                  </a:lnTo>
                  <a:lnTo>
                    <a:pt x="65" y="3"/>
                  </a:lnTo>
                  <a:lnTo>
                    <a:pt x="66" y="4"/>
                  </a:lnTo>
                  <a:lnTo>
                    <a:pt x="66" y="4"/>
                  </a:lnTo>
                  <a:lnTo>
                    <a:pt x="66" y="5"/>
                  </a:lnTo>
                  <a:lnTo>
                    <a:pt x="66" y="6"/>
                  </a:lnTo>
                  <a:lnTo>
                    <a:pt x="66" y="6"/>
                  </a:lnTo>
                  <a:lnTo>
                    <a:pt x="66" y="7"/>
                  </a:lnTo>
                  <a:lnTo>
                    <a:pt x="66" y="9"/>
                  </a:lnTo>
                  <a:lnTo>
                    <a:pt x="66" y="10"/>
                  </a:lnTo>
                  <a:lnTo>
                    <a:pt x="66" y="11"/>
                  </a:lnTo>
                  <a:lnTo>
                    <a:pt x="67" y="13"/>
                  </a:lnTo>
                  <a:lnTo>
                    <a:pt x="67" y="18"/>
                  </a:lnTo>
                  <a:lnTo>
                    <a:pt x="67" y="20"/>
                  </a:lnTo>
                  <a:lnTo>
                    <a:pt x="67" y="21"/>
                  </a:lnTo>
                  <a:lnTo>
                    <a:pt x="67" y="24"/>
                  </a:lnTo>
                  <a:lnTo>
                    <a:pt x="68" y="30"/>
                  </a:lnTo>
                  <a:lnTo>
                    <a:pt x="68" y="43"/>
                  </a:lnTo>
                  <a:lnTo>
                    <a:pt x="69" y="45"/>
                  </a:lnTo>
                  <a:lnTo>
                    <a:pt x="69" y="47"/>
                  </a:lnTo>
                  <a:lnTo>
                    <a:pt x="69" y="50"/>
                  </a:lnTo>
                  <a:lnTo>
                    <a:pt x="69" y="58"/>
                  </a:lnTo>
                  <a:lnTo>
                    <a:pt x="70" y="73"/>
                  </a:lnTo>
                  <a:lnTo>
                    <a:pt x="70" y="75"/>
                  </a:lnTo>
                  <a:lnTo>
                    <a:pt x="70" y="77"/>
                  </a:lnTo>
                  <a:lnTo>
                    <a:pt x="70" y="81"/>
                  </a:lnTo>
                  <a:lnTo>
                    <a:pt x="71" y="88"/>
                  </a:lnTo>
                  <a:lnTo>
                    <a:pt x="71" y="89"/>
                  </a:lnTo>
                  <a:lnTo>
                    <a:pt x="71" y="91"/>
                  </a:lnTo>
                  <a:lnTo>
                    <a:pt x="71" y="94"/>
                  </a:lnTo>
                  <a:lnTo>
                    <a:pt x="71" y="100"/>
                  </a:lnTo>
                  <a:lnTo>
                    <a:pt x="71" y="101"/>
                  </a:lnTo>
                  <a:lnTo>
                    <a:pt x="72" y="102"/>
                  </a:lnTo>
                  <a:lnTo>
                    <a:pt x="72" y="104"/>
                  </a:lnTo>
                  <a:lnTo>
                    <a:pt x="72" y="106"/>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1" name="Freeform 93"/>
            <p:cNvSpPr>
              <a:spLocks/>
            </p:cNvSpPr>
            <p:nvPr/>
          </p:nvSpPr>
          <p:spPr bwMode="auto">
            <a:xfrm>
              <a:off x="5310" y="2186"/>
              <a:ext cx="71" cy="116"/>
            </a:xfrm>
            <a:custGeom>
              <a:avLst/>
              <a:gdLst/>
              <a:ahLst/>
              <a:cxnLst>
                <a:cxn ang="0">
                  <a:pos x="1" y="112"/>
                </a:cxn>
                <a:cxn ang="0">
                  <a:pos x="1" y="115"/>
                </a:cxn>
                <a:cxn ang="0">
                  <a:pos x="2" y="114"/>
                </a:cxn>
                <a:cxn ang="0">
                  <a:pos x="3" y="110"/>
                </a:cxn>
                <a:cxn ang="0">
                  <a:pos x="4" y="94"/>
                </a:cxn>
                <a:cxn ang="0">
                  <a:pos x="7" y="41"/>
                </a:cxn>
                <a:cxn ang="0">
                  <a:pos x="8" y="15"/>
                </a:cxn>
                <a:cxn ang="0">
                  <a:pos x="9" y="5"/>
                </a:cxn>
                <a:cxn ang="0">
                  <a:pos x="10" y="1"/>
                </a:cxn>
                <a:cxn ang="0">
                  <a:pos x="11" y="0"/>
                </a:cxn>
                <a:cxn ang="0">
                  <a:pos x="11" y="2"/>
                </a:cxn>
                <a:cxn ang="0">
                  <a:pos x="12" y="10"/>
                </a:cxn>
                <a:cxn ang="0">
                  <a:pos x="14" y="37"/>
                </a:cxn>
                <a:cxn ang="0">
                  <a:pos x="16" y="74"/>
                </a:cxn>
                <a:cxn ang="0">
                  <a:pos x="17" y="100"/>
                </a:cxn>
                <a:cxn ang="0">
                  <a:pos x="18" y="110"/>
                </a:cxn>
                <a:cxn ang="0">
                  <a:pos x="19" y="115"/>
                </a:cxn>
                <a:cxn ang="0">
                  <a:pos x="20" y="115"/>
                </a:cxn>
                <a:cxn ang="0">
                  <a:pos x="21" y="112"/>
                </a:cxn>
                <a:cxn ang="0">
                  <a:pos x="21" y="103"/>
                </a:cxn>
                <a:cxn ang="0">
                  <a:pos x="23" y="80"/>
                </a:cxn>
                <a:cxn ang="0">
                  <a:pos x="25" y="44"/>
                </a:cxn>
                <a:cxn ang="0">
                  <a:pos x="26" y="14"/>
                </a:cxn>
                <a:cxn ang="0">
                  <a:pos x="27" y="5"/>
                </a:cxn>
                <a:cxn ang="0">
                  <a:pos x="28" y="0"/>
                </a:cxn>
                <a:cxn ang="0">
                  <a:pos x="29" y="0"/>
                </a:cxn>
                <a:cxn ang="0">
                  <a:pos x="29" y="2"/>
                </a:cxn>
                <a:cxn ang="0">
                  <a:pos x="30" y="10"/>
                </a:cxn>
                <a:cxn ang="0">
                  <a:pos x="31" y="27"/>
                </a:cxn>
                <a:cxn ang="0">
                  <a:pos x="34" y="70"/>
                </a:cxn>
                <a:cxn ang="0">
                  <a:pos x="35" y="98"/>
                </a:cxn>
                <a:cxn ang="0">
                  <a:pos x="36" y="109"/>
                </a:cxn>
                <a:cxn ang="0">
                  <a:pos x="37" y="114"/>
                </a:cxn>
                <a:cxn ang="0">
                  <a:pos x="38" y="116"/>
                </a:cxn>
                <a:cxn ang="0">
                  <a:pos x="38" y="113"/>
                </a:cxn>
                <a:cxn ang="0">
                  <a:pos x="39" y="105"/>
                </a:cxn>
                <a:cxn ang="0">
                  <a:pos x="40" y="88"/>
                </a:cxn>
                <a:cxn ang="0">
                  <a:pos x="43" y="36"/>
                </a:cxn>
                <a:cxn ang="0">
                  <a:pos x="44" y="15"/>
                </a:cxn>
                <a:cxn ang="0">
                  <a:pos x="45" y="5"/>
                </a:cxn>
                <a:cxn ang="0">
                  <a:pos x="46" y="0"/>
                </a:cxn>
                <a:cxn ang="0">
                  <a:pos x="47" y="0"/>
                </a:cxn>
                <a:cxn ang="0">
                  <a:pos x="47" y="4"/>
                </a:cxn>
                <a:cxn ang="0">
                  <a:pos x="48" y="14"/>
                </a:cxn>
                <a:cxn ang="0">
                  <a:pos x="50" y="53"/>
                </a:cxn>
                <a:cxn ang="0">
                  <a:pos x="52" y="90"/>
                </a:cxn>
                <a:cxn ang="0">
                  <a:pos x="53" y="104"/>
                </a:cxn>
                <a:cxn ang="0">
                  <a:pos x="54" y="112"/>
                </a:cxn>
                <a:cxn ang="0">
                  <a:pos x="55" y="115"/>
                </a:cxn>
                <a:cxn ang="0">
                  <a:pos x="56" y="115"/>
                </a:cxn>
                <a:cxn ang="0">
                  <a:pos x="56" y="110"/>
                </a:cxn>
                <a:cxn ang="0">
                  <a:pos x="57" y="100"/>
                </a:cxn>
                <a:cxn ang="0">
                  <a:pos x="59" y="64"/>
                </a:cxn>
                <a:cxn ang="0">
                  <a:pos x="61" y="24"/>
                </a:cxn>
                <a:cxn ang="0">
                  <a:pos x="62" y="8"/>
                </a:cxn>
                <a:cxn ang="0">
                  <a:pos x="63" y="1"/>
                </a:cxn>
                <a:cxn ang="0">
                  <a:pos x="64" y="0"/>
                </a:cxn>
                <a:cxn ang="0">
                  <a:pos x="65" y="2"/>
                </a:cxn>
                <a:cxn ang="0">
                  <a:pos x="66" y="10"/>
                </a:cxn>
                <a:cxn ang="0">
                  <a:pos x="67" y="30"/>
                </a:cxn>
                <a:cxn ang="0">
                  <a:pos x="69" y="81"/>
                </a:cxn>
                <a:cxn ang="0">
                  <a:pos x="71" y="104"/>
                </a:cxn>
              </a:cxnLst>
              <a:rect l="0" t="0" r="r" b="b"/>
              <a:pathLst>
                <a:path w="71" h="116">
                  <a:moveTo>
                    <a:pt x="0" y="106"/>
                  </a:moveTo>
                  <a:lnTo>
                    <a:pt x="0" y="107"/>
                  </a:lnTo>
                  <a:lnTo>
                    <a:pt x="0" y="108"/>
                  </a:lnTo>
                  <a:lnTo>
                    <a:pt x="0" y="109"/>
                  </a:lnTo>
                  <a:lnTo>
                    <a:pt x="0" y="110"/>
                  </a:lnTo>
                  <a:lnTo>
                    <a:pt x="1" y="111"/>
                  </a:lnTo>
                  <a:lnTo>
                    <a:pt x="1" y="112"/>
                  </a:lnTo>
                  <a:lnTo>
                    <a:pt x="1" y="112"/>
                  </a:lnTo>
                  <a:lnTo>
                    <a:pt x="1" y="113"/>
                  </a:lnTo>
                  <a:lnTo>
                    <a:pt x="1" y="114"/>
                  </a:lnTo>
                  <a:lnTo>
                    <a:pt x="1" y="114"/>
                  </a:lnTo>
                  <a:lnTo>
                    <a:pt x="1" y="114"/>
                  </a:lnTo>
                  <a:lnTo>
                    <a:pt x="1" y="115"/>
                  </a:lnTo>
                  <a:lnTo>
                    <a:pt x="1" y="115"/>
                  </a:lnTo>
                  <a:lnTo>
                    <a:pt x="1" y="115"/>
                  </a:lnTo>
                  <a:lnTo>
                    <a:pt x="1" y="115"/>
                  </a:lnTo>
                  <a:lnTo>
                    <a:pt x="1" y="116"/>
                  </a:lnTo>
                  <a:lnTo>
                    <a:pt x="2" y="116"/>
                  </a:lnTo>
                  <a:lnTo>
                    <a:pt x="2" y="116"/>
                  </a:lnTo>
                  <a:lnTo>
                    <a:pt x="2" y="115"/>
                  </a:lnTo>
                  <a:lnTo>
                    <a:pt x="2" y="115"/>
                  </a:lnTo>
                  <a:lnTo>
                    <a:pt x="2" y="115"/>
                  </a:lnTo>
                  <a:lnTo>
                    <a:pt x="2" y="115"/>
                  </a:lnTo>
                  <a:lnTo>
                    <a:pt x="2" y="114"/>
                  </a:lnTo>
                  <a:lnTo>
                    <a:pt x="2" y="114"/>
                  </a:lnTo>
                  <a:lnTo>
                    <a:pt x="2" y="114"/>
                  </a:lnTo>
                  <a:lnTo>
                    <a:pt x="3" y="113"/>
                  </a:lnTo>
                  <a:lnTo>
                    <a:pt x="3" y="112"/>
                  </a:lnTo>
                  <a:lnTo>
                    <a:pt x="3" y="112"/>
                  </a:lnTo>
                  <a:lnTo>
                    <a:pt x="3" y="111"/>
                  </a:lnTo>
                  <a:lnTo>
                    <a:pt x="3" y="110"/>
                  </a:lnTo>
                  <a:lnTo>
                    <a:pt x="3" y="110"/>
                  </a:lnTo>
                  <a:lnTo>
                    <a:pt x="3" y="109"/>
                  </a:lnTo>
                  <a:lnTo>
                    <a:pt x="3" y="107"/>
                  </a:lnTo>
                  <a:lnTo>
                    <a:pt x="3" y="106"/>
                  </a:lnTo>
                  <a:lnTo>
                    <a:pt x="3" y="105"/>
                  </a:lnTo>
                  <a:lnTo>
                    <a:pt x="4" y="102"/>
                  </a:lnTo>
                  <a:lnTo>
                    <a:pt x="4" y="97"/>
                  </a:lnTo>
                  <a:lnTo>
                    <a:pt x="4" y="96"/>
                  </a:lnTo>
                  <a:lnTo>
                    <a:pt x="4" y="94"/>
                  </a:lnTo>
                  <a:lnTo>
                    <a:pt x="4" y="91"/>
                  </a:lnTo>
                  <a:lnTo>
                    <a:pt x="5" y="85"/>
                  </a:lnTo>
                  <a:lnTo>
                    <a:pt x="5" y="71"/>
                  </a:lnTo>
                  <a:lnTo>
                    <a:pt x="5" y="69"/>
                  </a:lnTo>
                  <a:lnTo>
                    <a:pt x="6" y="67"/>
                  </a:lnTo>
                  <a:lnTo>
                    <a:pt x="6" y="63"/>
                  </a:lnTo>
                  <a:lnTo>
                    <a:pt x="6" y="56"/>
                  </a:lnTo>
                  <a:lnTo>
                    <a:pt x="7" y="41"/>
                  </a:lnTo>
                  <a:lnTo>
                    <a:pt x="7" y="39"/>
                  </a:lnTo>
                  <a:lnTo>
                    <a:pt x="7" y="37"/>
                  </a:lnTo>
                  <a:lnTo>
                    <a:pt x="7" y="34"/>
                  </a:lnTo>
                  <a:lnTo>
                    <a:pt x="8" y="27"/>
                  </a:lnTo>
                  <a:lnTo>
                    <a:pt x="8" y="25"/>
                  </a:lnTo>
                  <a:lnTo>
                    <a:pt x="8" y="24"/>
                  </a:lnTo>
                  <a:lnTo>
                    <a:pt x="8" y="21"/>
                  </a:lnTo>
                  <a:lnTo>
                    <a:pt x="8" y="15"/>
                  </a:lnTo>
                  <a:lnTo>
                    <a:pt x="9" y="14"/>
                  </a:lnTo>
                  <a:lnTo>
                    <a:pt x="9" y="13"/>
                  </a:lnTo>
                  <a:lnTo>
                    <a:pt x="9" y="11"/>
                  </a:lnTo>
                  <a:lnTo>
                    <a:pt x="9" y="10"/>
                  </a:lnTo>
                  <a:lnTo>
                    <a:pt x="9" y="9"/>
                  </a:lnTo>
                  <a:lnTo>
                    <a:pt x="9" y="7"/>
                  </a:lnTo>
                  <a:lnTo>
                    <a:pt x="9" y="6"/>
                  </a:lnTo>
                  <a:lnTo>
                    <a:pt x="9" y="5"/>
                  </a:lnTo>
                  <a:lnTo>
                    <a:pt x="9" y="5"/>
                  </a:lnTo>
                  <a:lnTo>
                    <a:pt x="9" y="4"/>
                  </a:lnTo>
                  <a:lnTo>
                    <a:pt x="9" y="3"/>
                  </a:lnTo>
                  <a:lnTo>
                    <a:pt x="10" y="3"/>
                  </a:lnTo>
                  <a:lnTo>
                    <a:pt x="10" y="2"/>
                  </a:lnTo>
                  <a:lnTo>
                    <a:pt x="10" y="2"/>
                  </a:lnTo>
                  <a:lnTo>
                    <a:pt x="10" y="1"/>
                  </a:lnTo>
                  <a:lnTo>
                    <a:pt x="10" y="1"/>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1" y="1"/>
                  </a:lnTo>
                  <a:lnTo>
                    <a:pt x="11" y="1"/>
                  </a:lnTo>
                  <a:lnTo>
                    <a:pt x="11" y="2"/>
                  </a:lnTo>
                  <a:lnTo>
                    <a:pt x="11" y="2"/>
                  </a:lnTo>
                  <a:lnTo>
                    <a:pt x="11" y="2"/>
                  </a:lnTo>
                  <a:lnTo>
                    <a:pt x="11" y="3"/>
                  </a:lnTo>
                  <a:lnTo>
                    <a:pt x="12" y="4"/>
                  </a:lnTo>
                  <a:lnTo>
                    <a:pt x="12" y="4"/>
                  </a:lnTo>
                  <a:lnTo>
                    <a:pt x="12" y="6"/>
                  </a:lnTo>
                  <a:lnTo>
                    <a:pt x="12" y="7"/>
                  </a:lnTo>
                  <a:lnTo>
                    <a:pt x="12" y="8"/>
                  </a:lnTo>
                  <a:lnTo>
                    <a:pt x="12" y="10"/>
                  </a:lnTo>
                  <a:lnTo>
                    <a:pt x="12" y="10"/>
                  </a:lnTo>
                  <a:lnTo>
                    <a:pt x="12" y="12"/>
                  </a:lnTo>
                  <a:lnTo>
                    <a:pt x="13" y="14"/>
                  </a:lnTo>
                  <a:lnTo>
                    <a:pt x="13" y="15"/>
                  </a:lnTo>
                  <a:lnTo>
                    <a:pt x="13" y="16"/>
                  </a:lnTo>
                  <a:lnTo>
                    <a:pt x="13" y="19"/>
                  </a:lnTo>
                  <a:lnTo>
                    <a:pt x="13" y="24"/>
                  </a:lnTo>
                  <a:lnTo>
                    <a:pt x="14" y="37"/>
                  </a:lnTo>
                  <a:lnTo>
                    <a:pt x="14" y="39"/>
                  </a:lnTo>
                  <a:lnTo>
                    <a:pt x="14" y="40"/>
                  </a:lnTo>
                  <a:lnTo>
                    <a:pt x="14" y="44"/>
                  </a:lnTo>
                  <a:lnTo>
                    <a:pt x="15" y="52"/>
                  </a:lnTo>
                  <a:lnTo>
                    <a:pt x="15" y="67"/>
                  </a:lnTo>
                  <a:lnTo>
                    <a:pt x="16" y="69"/>
                  </a:lnTo>
                  <a:lnTo>
                    <a:pt x="16" y="71"/>
                  </a:lnTo>
                  <a:lnTo>
                    <a:pt x="16" y="74"/>
                  </a:lnTo>
                  <a:lnTo>
                    <a:pt x="16" y="82"/>
                  </a:lnTo>
                  <a:lnTo>
                    <a:pt x="16" y="83"/>
                  </a:lnTo>
                  <a:lnTo>
                    <a:pt x="17" y="85"/>
                  </a:lnTo>
                  <a:lnTo>
                    <a:pt x="17" y="88"/>
                  </a:lnTo>
                  <a:lnTo>
                    <a:pt x="17" y="95"/>
                  </a:lnTo>
                  <a:lnTo>
                    <a:pt x="17" y="96"/>
                  </a:lnTo>
                  <a:lnTo>
                    <a:pt x="17" y="98"/>
                  </a:lnTo>
                  <a:lnTo>
                    <a:pt x="17" y="100"/>
                  </a:lnTo>
                  <a:lnTo>
                    <a:pt x="17" y="102"/>
                  </a:lnTo>
                  <a:lnTo>
                    <a:pt x="18" y="103"/>
                  </a:lnTo>
                  <a:lnTo>
                    <a:pt x="18" y="105"/>
                  </a:lnTo>
                  <a:lnTo>
                    <a:pt x="18" y="106"/>
                  </a:lnTo>
                  <a:lnTo>
                    <a:pt x="18" y="107"/>
                  </a:lnTo>
                  <a:lnTo>
                    <a:pt x="18" y="108"/>
                  </a:lnTo>
                  <a:lnTo>
                    <a:pt x="18" y="109"/>
                  </a:lnTo>
                  <a:lnTo>
                    <a:pt x="18" y="110"/>
                  </a:lnTo>
                  <a:lnTo>
                    <a:pt x="18" y="111"/>
                  </a:lnTo>
                  <a:lnTo>
                    <a:pt x="18" y="112"/>
                  </a:lnTo>
                  <a:lnTo>
                    <a:pt x="19" y="112"/>
                  </a:lnTo>
                  <a:lnTo>
                    <a:pt x="19" y="113"/>
                  </a:lnTo>
                  <a:lnTo>
                    <a:pt x="19" y="113"/>
                  </a:lnTo>
                  <a:lnTo>
                    <a:pt x="19" y="114"/>
                  </a:lnTo>
                  <a:lnTo>
                    <a:pt x="19" y="114"/>
                  </a:lnTo>
                  <a:lnTo>
                    <a:pt x="19" y="115"/>
                  </a:lnTo>
                  <a:lnTo>
                    <a:pt x="19" y="115"/>
                  </a:lnTo>
                  <a:lnTo>
                    <a:pt x="19" y="115"/>
                  </a:lnTo>
                  <a:lnTo>
                    <a:pt x="19" y="115"/>
                  </a:lnTo>
                  <a:lnTo>
                    <a:pt x="19" y="116"/>
                  </a:lnTo>
                  <a:lnTo>
                    <a:pt x="19" y="116"/>
                  </a:lnTo>
                  <a:lnTo>
                    <a:pt x="20" y="116"/>
                  </a:lnTo>
                  <a:lnTo>
                    <a:pt x="20" y="116"/>
                  </a:lnTo>
                  <a:lnTo>
                    <a:pt x="20" y="115"/>
                  </a:lnTo>
                  <a:lnTo>
                    <a:pt x="20" y="115"/>
                  </a:lnTo>
                  <a:lnTo>
                    <a:pt x="20" y="115"/>
                  </a:lnTo>
                  <a:lnTo>
                    <a:pt x="20" y="114"/>
                  </a:lnTo>
                  <a:lnTo>
                    <a:pt x="20" y="114"/>
                  </a:lnTo>
                  <a:lnTo>
                    <a:pt x="20" y="114"/>
                  </a:lnTo>
                  <a:lnTo>
                    <a:pt x="20" y="113"/>
                  </a:lnTo>
                  <a:lnTo>
                    <a:pt x="20" y="113"/>
                  </a:lnTo>
                  <a:lnTo>
                    <a:pt x="21" y="112"/>
                  </a:lnTo>
                  <a:lnTo>
                    <a:pt x="21" y="112"/>
                  </a:lnTo>
                  <a:lnTo>
                    <a:pt x="21" y="110"/>
                  </a:lnTo>
                  <a:lnTo>
                    <a:pt x="21" y="109"/>
                  </a:lnTo>
                  <a:lnTo>
                    <a:pt x="21" y="108"/>
                  </a:lnTo>
                  <a:lnTo>
                    <a:pt x="21" y="107"/>
                  </a:lnTo>
                  <a:lnTo>
                    <a:pt x="21" y="106"/>
                  </a:lnTo>
                  <a:lnTo>
                    <a:pt x="21" y="105"/>
                  </a:lnTo>
                  <a:lnTo>
                    <a:pt x="21" y="103"/>
                  </a:lnTo>
                  <a:lnTo>
                    <a:pt x="21" y="101"/>
                  </a:lnTo>
                  <a:lnTo>
                    <a:pt x="22" y="100"/>
                  </a:lnTo>
                  <a:lnTo>
                    <a:pt x="22" y="98"/>
                  </a:lnTo>
                  <a:lnTo>
                    <a:pt x="22" y="92"/>
                  </a:lnTo>
                  <a:lnTo>
                    <a:pt x="22" y="91"/>
                  </a:lnTo>
                  <a:lnTo>
                    <a:pt x="22" y="89"/>
                  </a:lnTo>
                  <a:lnTo>
                    <a:pt x="23" y="86"/>
                  </a:lnTo>
                  <a:lnTo>
                    <a:pt x="23" y="80"/>
                  </a:lnTo>
                  <a:lnTo>
                    <a:pt x="23" y="78"/>
                  </a:lnTo>
                  <a:lnTo>
                    <a:pt x="23" y="76"/>
                  </a:lnTo>
                  <a:lnTo>
                    <a:pt x="23" y="73"/>
                  </a:lnTo>
                  <a:lnTo>
                    <a:pt x="24" y="66"/>
                  </a:lnTo>
                  <a:lnTo>
                    <a:pt x="24" y="52"/>
                  </a:lnTo>
                  <a:lnTo>
                    <a:pt x="24" y="50"/>
                  </a:lnTo>
                  <a:lnTo>
                    <a:pt x="24" y="48"/>
                  </a:lnTo>
                  <a:lnTo>
                    <a:pt x="25" y="44"/>
                  </a:lnTo>
                  <a:lnTo>
                    <a:pt x="25" y="38"/>
                  </a:lnTo>
                  <a:lnTo>
                    <a:pt x="26" y="25"/>
                  </a:lnTo>
                  <a:lnTo>
                    <a:pt x="26" y="23"/>
                  </a:lnTo>
                  <a:lnTo>
                    <a:pt x="26" y="22"/>
                  </a:lnTo>
                  <a:lnTo>
                    <a:pt x="26" y="19"/>
                  </a:lnTo>
                  <a:lnTo>
                    <a:pt x="26" y="18"/>
                  </a:lnTo>
                  <a:lnTo>
                    <a:pt x="26" y="17"/>
                  </a:lnTo>
                  <a:lnTo>
                    <a:pt x="26" y="14"/>
                  </a:lnTo>
                  <a:lnTo>
                    <a:pt x="27" y="13"/>
                  </a:lnTo>
                  <a:lnTo>
                    <a:pt x="27" y="12"/>
                  </a:lnTo>
                  <a:lnTo>
                    <a:pt x="27" y="10"/>
                  </a:lnTo>
                  <a:lnTo>
                    <a:pt x="27" y="9"/>
                  </a:lnTo>
                  <a:lnTo>
                    <a:pt x="27" y="8"/>
                  </a:lnTo>
                  <a:lnTo>
                    <a:pt x="27" y="6"/>
                  </a:lnTo>
                  <a:lnTo>
                    <a:pt x="27" y="5"/>
                  </a:lnTo>
                  <a:lnTo>
                    <a:pt x="27" y="5"/>
                  </a:lnTo>
                  <a:lnTo>
                    <a:pt x="27" y="4"/>
                  </a:lnTo>
                  <a:lnTo>
                    <a:pt x="28" y="3"/>
                  </a:lnTo>
                  <a:lnTo>
                    <a:pt x="28" y="3"/>
                  </a:lnTo>
                  <a:lnTo>
                    <a:pt x="28" y="2"/>
                  </a:lnTo>
                  <a:lnTo>
                    <a:pt x="28" y="2"/>
                  </a:lnTo>
                  <a:lnTo>
                    <a:pt x="28" y="1"/>
                  </a:lnTo>
                  <a:lnTo>
                    <a:pt x="28" y="1"/>
                  </a:lnTo>
                  <a:lnTo>
                    <a:pt x="28" y="0"/>
                  </a:lnTo>
                  <a:lnTo>
                    <a:pt x="28" y="0"/>
                  </a:lnTo>
                  <a:lnTo>
                    <a:pt x="28" y="0"/>
                  </a:lnTo>
                  <a:lnTo>
                    <a:pt x="28" y="0"/>
                  </a:lnTo>
                  <a:lnTo>
                    <a:pt x="28" y="0"/>
                  </a:lnTo>
                  <a:lnTo>
                    <a:pt x="28" y="0"/>
                  </a:lnTo>
                  <a:lnTo>
                    <a:pt x="28" y="0"/>
                  </a:lnTo>
                  <a:lnTo>
                    <a:pt x="29" y="0"/>
                  </a:lnTo>
                  <a:lnTo>
                    <a:pt x="29" y="0"/>
                  </a:lnTo>
                  <a:lnTo>
                    <a:pt x="29" y="0"/>
                  </a:lnTo>
                  <a:lnTo>
                    <a:pt x="29" y="0"/>
                  </a:lnTo>
                  <a:lnTo>
                    <a:pt x="29" y="0"/>
                  </a:lnTo>
                  <a:lnTo>
                    <a:pt x="29" y="1"/>
                  </a:lnTo>
                  <a:lnTo>
                    <a:pt x="29" y="1"/>
                  </a:lnTo>
                  <a:lnTo>
                    <a:pt x="29" y="2"/>
                  </a:lnTo>
                  <a:lnTo>
                    <a:pt x="29" y="2"/>
                  </a:lnTo>
                  <a:lnTo>
                    <a:pt x="29" y="2"/>
                  </a:lnTo>
                  <a:lnTo>
                    <a:pt x="30" y="3"/>
                  </a:lnTo>
                  <a:lnTo>
                    <a:pt x="30" y="4"/>
                  </a:lnTo>
                  <a:lnTo>
                    <a:pt x="30" y="4"/>
                  </a:lnTo>
                  <a:lnTo>
                    <a:pt x="30" y="5"/>
                  </a:lnTo>
                  <a:lnTo>
                    <a:pt x="30" y="7"/>
                  </a:lnTo>
                  <a:lnTo>
                    <a:pt x="30" y="8"/>
                  </a:lnTo>
                  <a:lnTo>
                    <a:pt x="30" y="8"/>
                  </a:lnTo>
                  <a:lnTo>
                    <a:pt x="30" y="10"/>
                  </a:lnTo>
                  <a:lnTo>
                    <a:pt x="30" y="11"/>
                  </a:lnTo>
                  <a:lnTo>
                    <a:pt x="30" y="12"/>
                  </a:lnTo>
                  <a:lnTo>
                    <a:pt x="31" y="15"/>
                  </a:lnTo>
                  <a:lnTo>
                    <a:pt x="31" y="16"/>
                  </a:lnTo>
                  <a:lnTo>
                    <a:pt x="31" y="17"/>
                  </a:lnTo>
                  <a:lnTo>
                    <a:pt x="31" y="20"/>
                  </a:lnTo>
                  <a:lnTo>
                    <a:pt x="31" y="26"/>
                  </a:lnTo>
                  <a:lnTo>
                    <a:pt x="31" y="27"/>
                  </a:lnTo>
                  <a:lnTo>
                    <a:pt x="32" y="29"/>
                  </a:lnTo>
                  <a:lnTo>
                    <a:pt x="32" y="32"/>
                  </a:lnTo>
                  <a:lnTo>
                    <a:pt x="32" y="39"/>
                  </a:lnTo>
                  <a:lnTo>
                    <a:pt x="33" y="54"/>
                  </a:lnTo>
                  <a:lnTo>
                    <a:pt x="33" y="56"/>
                  </a:lnTo>
                  <a:lnTo>
                    <a:pt x="33" y="58"/>
                  </a:lnTo>
                  <a:lnTo>
                    <a:pt x="33" y="62"/>
                  </a:lnTo>
                  <a:lnTo>
                    <a:pt x="34" y="70"/>
                  </a:lnTo>
                  <a:lnTo>
                    <a:pt x="34" y="84"/>
                  </a:lnTo>
                  <a:lnTo>
                    <a:pt x="34" y="86"/>
                  </a:lnTo>
                  <a:lnTo>
                    <a:pt x="34" y="87"/>
                  </a:lnTo>
                  <a:lnTo>
                    <a:pt x="35" y="91"/>
                  </a:lnTo>
                  <a:lnTo>
                    <a:pt x="35" y="92"/>
                  </a:lnTo>
                  <a:lnTo>
                    <a:pt x="35" y="94"/>
                  </a:lnTo>
                  <a:lnTo>
                    <a:pt x="35" y="97"/>
                  </a:lnTo>
                  <a:lnTo>
                    <a:pt x="35" y="98"/>
                  </a:lnTo>
                  <a:lnTo>
                    <a:pt x="35" y="99"/>
                  </a:lnTo>
                  <a:lnTo>
                    <a:pt x="35" y="102"/>
                  </a:lnTo>
                  <a:lnTo>
                    <a:pt x="36" y="103"/>
                  </a:lnTo>
                  <a:lnTo>
                    <a:pt x="36" y="104"/>
                  </a:lnTo>
                  <a:lnTo>
                    <a:pt x="36" y="106"/>
                  </a:lnTo>
                  <a:lnTo>
                    <a:pt x="36" y="108"/>
                  </a:lnTo>
                  <a:lnTo>
                    <a:pt x="36" y="108"/>
                  </a:lnTo>
                  <a:lnTo>
                    <a:pt x="36" y="109"/>
                  </a:lnTo>
                  <a:lnTo>
                    <a:pt x="36" y="110"/>
                  </a:lnTo>
                  <a:lnTo>
                    <a:pt x="36" y="111"/>
                  </a:lnTo>
                  <a:lnTo>
                    <a:pt x="36" y="112"/>
                  </a:lnTo>
                  <a:lnTo>
                    <a:pt x="36" y="112"/>
                  </a:lnTo>
                  <a:lnTo>
                    <a:pt x="37" y="113"/>
                  </a:lnTo>
                  <a:lnTo>
                    <a:pt x="37" y="114"/>
                  </a:lnTo>
                  <a:lnTo>
                    <a:pt x="37" y="114"/>
                  </a:lnTo>
                  <a:lnTo>
                    <a:pt x="37" y="114"/>
                  </a:lnTo>
                  <a:lnTo>
                    <a:pt x="37" y="115"/>
                  </a:lnTo>
                  <a:lnTo>
                    <a:pt x="37" y="115"/>
                  </a:lnTo>
                  <a:lnTo>
                    <a:pt x="37" y="115"/>
                  </a:lnTo>
                  <a:lnTo>
                    <a:pt x="37" y="115"/>
                  </a:lnTo>
                  <a:lnTo>
                    <a:pt x="37" y="116"/>
                  </a:lnTo>
                  <a:lnTo>
                    <a:pt x="37" y="116"/>
                  </a:lnTo>
                  <a:lnTo>
                    <a:pt x="38" y="116"/>
                  </a:lnTo>
                  <a:lnTo>
                    <a:pt x="38" y="116"/>
                  </a:lnTo>
                  <a:lnTo>
                    <a:pt x="38" y="115"/>
                  </a:lnTo>
                  <a:lnTo>
                    <a:pt x="38" y="115"/>
                  </a:lnTo>
                  <a:lnTo>
                    <a:pt x="38" y="115"/>
                  </a:lnTo>
                  <a:lnTo>
                    <a:pt x="38" y="115"/>
                  </a:lnTo>
                  <a:lnTo>
                    <a:pt x="38" y="114"/>
                  </a:lnTo>
                  <a:lnTo>
                    <a:pt x="38" y="114"/>
                  </a:lnTo>
                  <a:lnTo>
                    <a:pt x="38" y="113"/>
                  </a:lnTo>
                  <a:lnTo>
                    <a:pt x="38" y="113"/>
                  </a:lnTo>
                  <a:lnTo>
                    <a:pt x="38" y="112"/>
                  </a:lnTo>
                  <a:lnTo>
                    <a:pt x="38" y="112"/>
                  </a:lnTo>
                  <a:lnTo>
                    <a:pt x="38" y="111"/>
                  </a:lnTo>
                  <a:lnTo>
                    <a:pt x="39" y="110"/>
                  </a:lnTo>
                  <a:lnTo>
                    <a:pt x="39" y="109"/>
                  </a:lnTo>
                  <a:lnTo>
                    <a:pt x="39" y="108"/>
                  </a:lnTo>
                  <a:lnTo>
                    <a:pt x="39" y="106"/>
                  </a:lnTo>
                  <a:lnTo>
                    <a:pt x="39" y="105"/>
                  </a:lnTo>
                  <a:lnTo>
                    <a:pt x="39" y="104"/>
                  </a:lnTo>
                  <a:lnTo>
                    <a:pt x="39" y="102"/>
                  </a:lnTo>
                  <a:lnTo>
                    <a:pt x="40" y="100"/>
                  </a:lnTo>
                  <a:lnTo>
                    <a:pt x="40" y="99"/>
                  </a:lnTo>
                  <a:lnTo>
                    <a:pt x="40" y="96"/>
                  </a:lnTo>
                  <a:lnTo>
                    <a:pt x="40" y="91"/>
                  </a:lnTo>
                  <a:lnTo>
                    <a:pt x="40" y="89"/>
                  </a:lnTo>
                  <a:lnTo>
                    <a:pt x="40" y="88"/>
                  </a:lnTo>
                  <a:lnTo>
                    <a:pt x="40" y="85"/>
                  </a:lnTo>
                  <a:lnTo>
                    <a:pt x="41" y="78"/>
                  </a:lnTo>
                  <a:lnTo>
                    <a:pt x="42" y="64"/>
                  </a:lnTo>
                  <a:lnTo>
                    <a:pt x="42" y="62"/>
                  </a:lnTo>
                  <a:lnTo>
                    <a:pt x="42" y="61"/>
                  </a:lnTo>
                  <a:lnTo>
                    <a:pt x="42" y="57"/>
                  </a:lnTo>
                  <a:lnTo>
                    <a:pt x="42" y="50"/>
                  </a:lnTo>
                  <a:lnTo>
                    <a:pt x="43" y="36"/>
                  </a:lnTo>
                  <a:lnTo>
                    <a:pt x="43" y="34"/>
                  </a:lnTo>
                  <a:lnTo>
                    <a:pt x="43" y="32"/>
                  </a:lnTo>
                  <a:lnTo>
                    <a:pt x="43" y="29"/>
                  </a:lnTo>
                  <a:lnTo>
                    <a:pt x="44" y="22"/>
                  </a:lnTo>
                  <a:lnTo>
                    <a:pt x="44" y="21"/>
                  </a:lnTo>
                  <a:lnTo>
                    <a:pt x="44" y="20"/>
                  </a:lnTo>
                  <a:lnTo>
                    <a:pt x="44" y="17"/>
                  </a:lnTo>
                  <a:lnTo>
                    <a:pt x="44" y="15"/>
                  </a:lnTo>
                  <a:lnTo>
                    <a:pt x="44" y="14"/>
                  </a:lnTo>
                  <a:lnTo>
                    <a:pt x="44" y="12"/>
                  </a:lnTo>
                  <a:lnTo>
                    <a:pt x="44" y="10"/>
                  </a:lnTo>
                  <a:lnTo>
                    <a:pt x="45" y="9"/>
                  </a:lnTo>
                  <a:lnTo>
                    <a:pt x="45" y="8"/>
                  </a:lnTo>
                  <a:lnTo>
                    <a:pt x="45" y="7"/>
                  </a:lnTo>
                  <a:lnTo>
                    <a:pt x="45" y="6"/>
                  </a:lnTo>
                  <a:lnTo>
                    <a:pt x="45" y="5"/>
                  </a:lnTo>
                  <a:lnTo>
                    <a:pt x="45" y="4"/>
                  </a:lnTo>
                  <a:lnTo>
                    <a:pt x="45" y="3"/>
                  </a:lnTo>
                  <a:lnTo>
                    <a:pt x="45" y="2"/>
                  </a:lnTo>
                  <a:lnTo>
                    <a:pt x="46" y="2"/>
                  </a:lnTo>
                  <a:lnTo>
                    <a:pt x="46" y="1"/>
                  </a:lnTo>
                  <a:lnTo>
                    <a:pt x="46" y="1"/>
                  </a:lnTo>
                  <a:lnTo>
                    <a:pt x="46" y="1"/>
                  </a:lnTo>
                  <a:lnTo>
                    <a:pt x="46" y="0"/>
                  </a:lnTo>
                  <a:lnTo>
                    <a:pt x="46" y="0"/>
                  </a:lnTo>
                  <a:lnTo>
                    <a:pt x="46" y="0"/>
                  </a:lnTo>
                  <a:lnTo>
                    <a:pt x="46" y="0"/>
                  </a:lnTo>
                  <a:lnTo>
                    <a:pt x="46" y="0"/>
                  </a:lnTo>
                  <a:lnTo>
                    <a:pt x="46" y="0"/>
                  </a:lnTo>
                  <a:lnTo>
                    <a:pt x="46" y="0"/>
                  </a:lnTo>
                  <a:lnTo>
                    <a:pt x="46" y="0"/>
                  </a:lnTo>
                  <a:lnTo>
                    <a:pt x="47" y="0"/>
                  </a:lnTo>
                  <a:lnTo>
                    <a:pt x="47" y="0"/>
                  </a:lnTo>
                  <a:lnTo>
                    <a:pt x="47" y="1"/>
                  </a:lnTo>
                  <a:lnTo>
                    <a:pt x="47" y="1"/>
                  </a:lnTo>
                  <a:lnTo>
                    <a:pt x="47" y="2"/>
                  </a:lnTo>
                  <a:lnTo>
                    <a:pt x="47" y="2"/>
                  </a:lnTo>
                  <a:lnTo>
                    <a:pt x="47" y="3"/>
                  </a:lnTo>
                  <a:lnTo>
                    <a:pt x="47" y="3"/>
                  </a:lnTo>
                  <a:lnTo>
                    <a:pt x="47" y="4"/>
                  </a:lnTo>
                  <a:lnTo>
                    <a:pt x="48" y="5"/>
                  </a:lnTo>
                  <a:lnTo>
                    <a:pt x="48" y="6"/>
                  </a:lnTo>
                  <a:lnTo>
                    <a:pt x="48" y="7"/>
                  </a:lnTo>
                  <a:lnTo>
                    <a:pt x="48" y="8"/>
                  </a:lnTo>
                  <a:lnTo>
                    <a:pt x="48" y="10"/>
                  </a:lnTo>
                  <a:lnTo>
                    <a:pt x="48" y="11"/>
                  </a:lnTo>
                  <a:lnTo>
                    <a:pt x="48" y="13"/>
                  </a:lnTo>
                  <a:lnTo>
                    <a:pt x="48" y="14"/>
                  </a:lnTo>
                  <a:lnTo>
                    <a:pt x="48" y="16"/>
                  </a:lnTo>
                  <a:lnTo>
                    <a:pt x="49" y="18"/>
                  </a:lnTo>
                  <a:lnTo>
                    <a:pt x="49" y="25"/>
                  </a:lnTo>
                  <a:lnTo>
                    <a:pt x="49" y="26"/>
                  </a:lnTo>
                  <a:lnTo>
                    <a:pt x="49" y="28"/>
                  </a:lnTo>
                  <a:lnTo>
                    <a:pt x="49" y="31"/>
                  </a:lnTo>
                  <a:lnTo>
                    <a:pt x="50" y="38"/>
                  </a:lnTo>
                  <a:lnTo>
                    <a:pt x="50" y="53"/>
                  </a:lnTo>
                  <a:lnTo>
                    <a:pt x="51" y="55"/>
                  </a:lnTo>
                  <a:lnTo>
                    <a:pt x="51" y="57"/>
                  </a:lnTo>
                  <a:lnTo>
                    <a:pt x="51" y="61"/>
                  </a:lnTo>
                  <a:lnTo>
                    <a:pt x="51" y="69"/>
                  </a:lnTo>
                  <a:lnTo>
                    <a:pt x="52" y="83"/>
                  </a:lnTo>
                  <a:lnTo>
                    <a:pt x="52" y="85"/>
                  </a:lnTo>
                  <a:lnTo>
                    <a:pt x="52" y="86"/>
                  </a:lnTo>
                  <a:lnTo>
                    <a:pt x="52" y="90"/>
                  </a:lnTo>
                  <a:lnTo>
                    <a:pt x="52" y="91"/>
                  </a:lnTo>
                  <a:lnTo>
                    <a:pt x="52" y="93"/>
                  </a:lnTo>
                  <a:lnTo>
                    <a:pt x="53" y="96"/>
                  </a:lnTo>
                  <a:lnTo>
                    <a:pt x="53" y="97"/>
                  </a:lnTo>
                  <a:lnTo>
                    <a:pt x="53" y="99"/>
                  </a:lnTo>
                  <a:lnTo>
                    <a:pt x="53" y="101"/>
                  </a:lnTo>
                  <a:lnTo>
                    <a:pt x="53" y="102"/>
                  </a:lnTo>
                  <a:lnTo>
                    <a:pt x="53" y="104"/>
                  </a:lnTo>
                  <a:lnTo>
                    <a:pt x="54" y="106"/>
                  </a:lnTo>
                  <a:lnTo>
                    <a:pt x="54" y="107"/>
                  </a:lnTo>
                  <a:lnTo>
                    <a:pt x="54" y="108"/>
                  </a:lnTo>
                  <a:lnTo>
                    <a:pt x="54" y="109"/>
                  </a:lnTo>
                  <a:lnTo>
                    <a:pt x="54" y="110"/>
                  </a:lnTo>
                  <a:lnTo>
                    <a:pt x="54" y="110"/>
                  </a:lnTo>
                  <a:lnTo>
                    <a:pt x="54" y="111"/>
                  </a:lnTo>
                  <a:lnTo>
                    <a:pt x="54" y="112"/>
                  </a:lnTo>
                  <a:lnTo>
                    <a:pt x="54" y="113"/>
                  </a:lnTo>
                  <a:lnTo>
                    <a:pt x="54" y="113"/>
                  </a:lnTo>
                  <a:lnTo>
                    <a:pt x="54" y="114"/>
                  </a:lnTo>
                  <a:lnTo>
                    <a:pt x="54" y="114"/>
                  </a:lnTo>
                  <a:lnTo>
                    <a:pt x="55" y="114"/>
                  </a:lnTo>
                  <a:lnTo>
                    <a:pt x="55" y="115"/>
                  </a:lnTo>
                  <a:lnTo>
                    <a:pt x="55" y="115"/>
                  </a:lnTo>
                  <a:lnTo>
                    <a:pt x="55" y="115"/>
                  </a:lnTo>
                  <a:lnTo>
                    <a:pt x="55" y="116"/>
                  </a:lnTo>
                  <a:lnTo>
                    <a:pt x="55" y="116"/>
                  </a:lnTo>
                  <a:lnTo>
                    <a:pt x="55" y="116"/>
                  </a:lnTo>
                  <a:lnTo>
                    <a:pt x="55" y="116"/>
                  </a:lnTo>
                  <a:lnTo>
                    <a:pt x="55" y="115"/>
                  </a:lnTo>
                  <a:lnTo>
                    <a:pt x="55" y="115"/>
                  </a:lnTo>
                  <a:lnTo>
                    <a:pt x="56" y="115"/>
                  </a:lnTo>
                  <a:lnTo>
                    <a:pt x="56" y="115"/>
                  </a:lnTo>
                  <a:lnTo>
                    <a:pt x="56" y="114"/>
                  </a:lnTo>
                  <a:lnTo>
                    <a:pt x="56" y="114"/>
                  </a:lnTo>
                  <a:lnTo>
                    <a:pt x="56" y="114"/>
                  </a:lnTo>
                  <a:lnTo>
                    <a:pt x="56" y="113"/>
                  </a:lnTo>
                  <a:lnTo>
                    <a:pt x="56" y="113"/>
                  </a:lnTo>
                  <a:lnTo>
                    <a:pt x="56" y="112"/>
                  </a:lnTo>
                  <a:lnTo>
                    <a:pt x="56" y="111"/>
                  </a:lnTo>
                  <a:lnTo>
                    <a:pt x="56" y="110"/>
                  </a:lnTo>
                  <a:lnTo>
                    <a:pt x="56" y="109"/>
                  </a:lnTo>
                  <a:lnTo>
                    <a:pt x="56" y="108"/>
                  </a:lnTo>
                  <a:lnTo>
                    <a:pt x="57" y="106"/>
                  </a:lnTo>
                  <a:lnTo>
                    <a:pt x="57" y="106"/>
                  </a:lnTo>
                  <a:lnTo>
                    <a:pt x="57" y="104"/>
                  </a:lnTo>
                  <a:lnTo>
                    <a:pt x="57" y="102"/>
                  </a:lnTo>
                  <a:lnTo>
                    <a:pt x="57" y="101"/>
                  </a:lnTo>
                  <a:lnTo>
                    <a:pt x="57" y="100"/>
                  </a:lnTo>
                  <a:lnTo>
                    <a:pt x="57" y="97"/>
                  </a:lnTo>
                  <a:lnTo>
                    <a:pt x="58" y="92"/>
                  </a:lnTo>
                  <a:lnTo>
                    <a:pt x="58" y="90"/>
                  </a:lnTo>
                  <a:lnTo>
                    <a:pt x="58" y="89"/>
                  </a:lnTo>
                  <a:lnTo>
                    <a:pt x="58" y="86"/>
                  </a:lnTo>
                  <a:lnTo>
                    <a:pt x="58" y="79"/>
                  </a:lnTo>
                  <a:lnTo>
                    <a:pt x="59" y="66"/>
                  </a:lnTo>
                  <a:lnTo>
                    <a:pt x="59" y="64"/>
                  </a:lnTo>
                  <a:lnTo>
                    <a:pt x="59" y="62"/>
                  </a:lnTo>
                  <a:lnTo>
                    <a:pt x="60" y="58"/>
                  </a:lnTo>
                  <a:lnTo>
                    <a:pt x="60" y="51"/>
                  </a:lnTo>
                  <a:lnTo>
                    <a:pt x="60" y="37"/>
                  </a:lnTo>
                  <a:lnTo>
                    <a:pt x="61" y="35"/>
                  </a:lnTo>
                  <a:lnTo>
                    <a:pt x="61" y="34"/>
                  </a:lnTo>
                  <a:lnTo>
                    <a:pt x="61" y="30"/>
                  </a:lnTo>
                  <a:lnTo>
                    <a:pt x="61" y="24"/>
                  </a:lnTo>
                  <a:lnTo>
                    <a:pt x="61" y="22"/>
                  </a:lnTo>
                  <a:lnTo>
                    <a:pt x="61" y="20"/>
                  </a:lnTo>
                  <a:lnTo>
                    <a:pt x="62" y="18"/>
                  </a:lnTo>
                  <a:lnTo>
                    <a:pt x="62" y="12"/>
                  </a:lnTo>
                  <a:lnTo>
                    <a:pt x="62" y="11"/>
                  </a:lnTo>
                  <a:lnTo>
                    <a:pt x="62" y="10"/>
                  </a:lnTo>
                  <a:lnTo>
                    <a:pt x="62" y="9"/>
                  </a:lnTo>
                  <a:lnTo>
                    <a:pt x="62" y="8"/>
                  </a:lnTo>
                  <a:lnTo>
                    <a:pt x="62" y="7"/>
                  </a:lnTo>
                  <a:lnTo>
                    <a:pt x="63" y="6"/>
                  </a:lnTo>
                  <a:lnTo>
                    <a:pt x="63" y="4"/>
                  </a:lnTo>
                  <a:lnTo>
                    <a:pt x="63" y="4"/>
                  </a:lnTo>
                  <a:lnTo>
                    <a:pt x="63" y="3"/>
                  </a:lnTo>
                  <a:lnTo>
                    <a:pt x="63" y="2"/>
                  </a:lnTo>
                  <a:lnTo>
                    <a:pt x="63" y="2"/>
                  </a:lnTo>
                  <a:lnTo>
                    <a:pt x="63" y="1"/>
                  </a:lnTo>
                  <a:lnTo>
                    <a:pt x="63" y="1"/>
                  </a:lnTo>
                  <a:lnTo>
                    <a:pt x="63" y="0"/>
                  </a:lnTo>
                  <a:lnTo>
                    <a:pt x="64" y="0"/>
                  </a:lnTo>
                  <a:lnTo>
                    <a:pt x="64" y="0"/>
                  </a:lnTo>
                  <a:lnTo>
                    <a:pt x="64" y="0"/>
                  </a:lnTo>
                  <a:lnTo>
                    <a:pt x="64" y="0"/>
                  </a:lnTo>
                  <a:lnTo>
                    <a:pt x="64" y="0"/>
                  </a:lnTo>
                  <a:lnTo>
                    <a:pt x="64" y="0"/>
                  </a:lnTo>
                  <a:lnTo>
                    <a:pt x="64" y="0"/>
                  </a:lnTo>
                  <a:lnTo>
                    <a:pt x="64" y="0"/>
                  </a:lnTo>
                  <a:lnTo>
                    <a:pt x="64" y="0"/>
                  </a:lnTo>
                  <a:lnTo>
                    <a:pt x="64" y="0"/>
                  </a:lnTo>
                  <a:lnTo>
                    <a:pt x="64" y="1"/>
                  </a:lnTo>
                  <a:lnTo>
                    <a:pt x="64" y="1"/>
                  </a:lnTo>
                  <a:lnTo>
                    <a:pt x="65" y="2"/>
                  </a:lnTo>
                  <a:lnTo>
                    <a:pt x="65" y="2"/>
                  </a:lnTo>
                  <a:lnTo>
                    <a:pt x="65" y="3"/>
                  </a:lnTo>
                  <a:lnTo>
                    <a:pt x="65" y="4"/>
                  </a:lnTo>
                  <a:lnTo>
                    <a:pt x="65" y="4"/>
                  </a:lnTo>
                  <a:lnTo>
                    <a:pt x="65" y="5"/>
                  </a:lnTo>
                  <a:lnTo>
                    <a:pt x="65" y="6"/>
                  </a:lnTo>
                  <a:lnTo>
                    <a:pt x="65" y="8"/>
                  </a:lnTo>
                  <a:lnTo>
                    <a:pt x="66" y="9"/>
                  </a:lnTo>
                  <a:lnTo>
                    <a:pt x="66" y="10"/>
                  </a:lnTo>
                  <a:lnTo>
                    <a:pt x="66" y="12"/>
                  </a:lnTo>
                  <a:lnTo>
                    <a:pt x="66" y="14"/>
                  </a:lnTo>
                  <a:lnTo>
                    <a:pt x="66" y="15"/>
                  </a:lnTo>
                  <a:lnTo>
                    <a:pt x="66" y="18"/>
                  </a:lnTo>
                  <a:lnTo>
                    <a:pt x="66" y="24"/>
                  </a:lnTo>
                  <a:lnTo>
                    <a:pt x="67" y="25"/>
                  </a:lnTo>
                  <a:lnTo>
                    <a:pt x="67" y="27"/>
                  </a:lnTo>
                  <a:lnTo>
                    <a:pt x="67" y="30"/>
                  </a:lnTo>
                  <a:lnTo>
                    <a:pt x="67" y="36"/>
                  </a:lnTo>
                  <a:lnTo>
                    <a:pt x="68" y="50"/>
                  </a:lnTo>
                  <a:lnTo>
                    <a:pt x="68" y="52"/>
                  </a:lnTo>
                  <a:lnTo>
                    <a:pt x="68" y="54"/>
                  </a:lnTo>
                  <a:lnTo>
                    <a:pt x="68" y="58"/>
                  </a:lnTo>
                  <a:lnTo>
                    <a:pt x="69" y="65"/>
                  </a:lnTo>
                  <a:lnTo>
                    <a:pt x="69" y="79"/>
                  </a:lnTo>
                  <a:lnTo>
                    <a:pt x="69" y="81"/>
                  </a:lnTo>
                  <a:lnTo>
                    <a:pt x="70" y="82"/>
                  </a:lnTo>
                  <a:lnTo>
                    <a:pt x="70" y="86"/>
                  </a:lnTo>
                  <a:lnTo>
                    <a:pt x="70" y="92"/>
                  </a:lnTo>
                  <a:lnTo>
                    <a:pt x="70" y="93"/>
                  </a:lnTo>
                  <a:lnTo>
                    <a:pt x="70" y="95"/>
                  </a:lnTo>
                  <a:lnTo>
                    <a:pt x="70" y="98"/>
                  </a:lnTo>
                  <a:lnTo>
                    <a:pt x="71" y="102"/>
                  </a:lnTo>
                  <a:lnTo>
                    <a:pt x="71" y="104"/>
                  </a:lnTo>
                  <a:lnTo>
                    <a:pt x="71" y="105"/>
                  </a:lnTo>
                  <a:lnTo>
                    <a:pt x="71" y="107"/>
                  </a:lnTo>
                  <a:lnTo>
                    <a:pt x="71" y="108"/>
                  </a:lnTo>
                  <a:lnTo>
                    <a:pt x="71" y="108"/>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2" name="Freeform 94"/>
            <p:cNvSpPr>
              <a:spLocks/>
            </p:cNvSpPr>
            <p:nvPr/>
          </p:nvSpPr>
          <p:spPr bwMode="auto">
            <a:xfrm>
              <a:off x="5381" y="2186"/>
              <a:ext cx="73" cy="116"/>
            </a:xfrm>
            <a:custGeom>
              <a:avLst/>
              <a:gdLst/>
              <a:ahLst/>
              <a:cxnLst>
                <a:cxn ang="0">
                  <a:pos x="1" y="114"/>
                </a:cxn>
                <a:cxn ang="0">
                  <a:pos x="2" y="116"/>
                </a:cxn>
                <a:cxn ang="0">
                  <a:pos x="2" y="114"/>
                </a:cxn>
                <a:cxn ang="0">
                  <a:pos x="3" y="108"/>
                </a:cxn>
                <a:cxn ang="0">
                  <a:pos x="4" y="92"/>
                </a:cxn>
                <a:cxn ang="0">
                  <a:pos x="7" y="28"/>
                </a:cxn>
                <a:cxn ang="0">
                  <a:pos x="9" y="10"/>
                </a:cxn>
                <a:cxn ang="0">
                  <a:pos x="9" y="2"/>
                </a:cxn>
                <a:cxn ang="0">
                  <a:pos x="10" y="0"/>
                </a:cxn>
                <a:cxn ang="0">
                  <a:pos x="11" y="1"/>
                </a:cxn>
                <a:cxn ang="0">
                  <a:pos x="12" y="8"/>
                </a:cxn>
                <a:cxn ang="0">
                  <a:pos x="13" y="29"/>
                </a:cxn>
                <a:cxn ang="0">
                  <a:pos x="16" y="75"/>
                </a:cxn>
                <a:cxn ang="0">
                  <a:pos x="17" y="100"/>
                </a:cxn>
                <a:cxn ang="0">
                  <a:pos x="18" y="110"/>
                </a:cxn>
                <a:cxn ang="0">
                  <a:pos x="19" y="115"/>
                </a:cxn>
                <a:cxn ang="0">
                  <a:pos x="20" y="115"/>
                </a:cxn>
                <a:cxn ang="0">
                  <a:pos x="20" y="112"/>
                </a:cxn>
                <a:cxn ang="0">
                  <a:pos x="21" y="102"/>
                </a:cxn>
                <a:cxn ang="0">
                  <a:pos x="24" y="39"/>
                </a:cxn>
                <a:cxn ang="0">
                  <a:pos x="26" y="14"/>
                </a:cxn>
                <a:cxn ang="0">
                  <a:pos x="27" y="4"/>
                </a:cxn>
                <a:cxn ang="0">
                  <a:pos x="28" y="0"/>
                </a:cxn>
                <a:cxn ang="0">
                  <a:pos x="28" y="0"/>
                </a:cxn>
                <a:cxn ang="0">
                  <a:pos x="29" y="3"/>
                </a:cxn>
                <a:cxn ang="0">
                  <a:pos x="30" y="16"/>
                </a:cxn>
                <a:cxn ang="0">
                  <a:pos x="32" y="48"/>
                </a:cxn>
                <a:cxn ang="0">
                  <a:pos x="34" y="87"/>
                </a:cxn>
                <a:cxn ang="0">
                  <a:pos x="35" y="105"/>
                </a:cxn>
                <a:cxn ang="0">
                  <a:pos x="36" y="112"/>
                </a:cxn>
                <a:cxn ang="0">
                  <a:pos x="36" y="115"/>
                </a:cxn>
                <a:cxn ang="0">
                  <a:pos x="37" y="114"/>
                </a:cxn>
                <a:cxn ang="0">
                  <a:pos x="38" y="108"/>
                </a:cxn>
                <a:cxn ang="0">
                  <a:pos x="39" y="95"/>
                </a:cxn>
                <a:cxn ang="0">
                  <a:pos x="42" y="27"/>
                </a:cxn>
                <a:cxn ang="0">
                  <a:pos x="44" y="10"/>
                </a:cxn>
                <a:cxn ang="0">
                  <a:pos x="44" y="2"/>
                </a:cxn>
                <a:cxn ang="0">
                  <a:pos x="45" y="0"/>
                </a:cxn>
                <a:cxn ang="0">
                  <a:pos x="46" y="1"/>
                </a:cxn>
                <a:cxn ang="0">
                  <a:pos x="46" y="6"/>
                </a:cxn>
                <a:cxn ang="0">
                  <a:pos x="47" y="18"/>
                </a:cxn>
                <a:cxn ang="0">
                  <a:pos x="50" y="73"/>
                </a:cxn>
                <a:cxn ang="0">
                  <a:pos x="52" y="100"/>
                </a:cxn>
                <a:cxn ang="0">
                  <a:pos x="53" y="111"/>
                </a:cxn>
                <a:cxn ang="0">
                  <a:pos x="54" y="115"/>
                </a:cxn>
                <a:cxn ang="0">
                  <a:pos x="54" y="115"/>
                </a:cxn>
                <a:cxn ang="0">
                  <a:pos x="55" y="110"/>
                </a:cxn>
                <a:cxn ang="0">
                  <a:pos x="56" y="99"/>
                </a:cxn>
                <a:cxn ang="0">
                  <a:pos x="58" y="60"/>
                </a:cxn>
                <a:cxn ang="0">
                  <a:pos x="60" y="20"/>
                </a:cxn>
                <a:cxn ang="0">
                  <a:pos x="61" y="6"/>
                </a:cxn>
                <a:cxn ang="0">
                  <a:pos x="62" y="1"/>
                </a:cxn>
                <a:cxn ang="0">
                  <a:pos x="62" y="0"/>
                </a:cxn>
                <a:cxn ang="0">
                  <a:pos x="63" y="3"/>
                </a:cxn>
                <a:cxn ang="0">
                  <a:pos x="64" y="11"/>
                </a:cxn>
                <a:cxn ang="0">
                  <a:pos x="66" y="36"/>
                </a:cxn>
                <a:cxn ang="0">
                  <a:pos x="68" y="86"/>
                </a:cxn>
                <a:cxn ang="0">
                  <a:pos x="69" y="103"/>
                </a:cxn>
                <a:cxn ang="0">
                  <a:pos x="70" y="112"/>
                </a:cxn>
                <a:cxn ang="0">
                  <a:pos x="71" y="115"/>
                </a:cxn>
                <a:cxn ang="0">
                  <a:pos x="71" y="115"/>
                </a:cxn>
                <a:cxn ang="0">
                  <a:pos x="72" y="110"/>
                </a:cxn>
              </a:cxnLst>
              <a:rect l="0" t="0" r="r" b="b"/>
              <a:pathLst>
                <a:path w="73" h="116">
                  <a:moveTo>
                    <a:pt x="0" y="108"/>
                  </a:moveTo>
                  <a:lnTo>
                    <a:pt x="0" y="110"/>
                  </a:lnTo>
                  <a:lnTo>
                    <a:pt x="1" y="111"/>
                  </a:lnTo>
                  <a:lnTo>
                    <a:pt x="1" y="112"/>
                  </a:lnTo>
                  <a:lnTo>
                    <a:pt x="1" y="112"/>
                  </a:lnTo>
                  <a:lnTo>
                    <a:pt x="1" y="113"/>
                  </a:lnTo>
                  <a:lnTo>
                    <a:pt x="1" y="113"/>
                  </a:lnTo>
                  <a:lnTo>
                    <a:pt x="1" y="114"/>
                  </a:lnTo>
                  <a:lnTo>
                    <a:pt x="1" y="114"/>
                  </a:lnTo>
                  <a:lnTo>
                    <a:pt x="1" y="115"/>
                  </a:lnTo>
                  <a:lnTo>
                    <a:pt x="1" y="115"/>
                  </a:lnTo>
                  <a:lnTo>
                    <a:pt x="1" y="115"/>
                  </a:lnTo>
                  <a:lnTo>
                    <a:pt x="1" y="115"/>
                  </a:lnTo>
                  <a:lnTo>
                    <a:pt x="1" y="116"/>
                  </a:lnTo>
                  <a:lnTo>
                    <a:pt x="2" y="116"/>
                  </a:lnTo>
                  <a:lnTo>
                    <a:pt x="2" y="116"/>
                  </a:lnTo>
                  <a:lnTo>
                    <a:pt x="2" y="116"/>
                  </a:lnTo>
                  <a:lnTo>
                    <a:pt x="2" y="115"/>
                  </a:lnTo>
                  <a:lnTo>
                    <a:pt x="2" y="115"/>
                  </a:lnTo>
                  <a:lnTo>
                    <a:pt x="2" y="115"/>
                  </a:lnTo>
                  <a:lnTo>
                    <a:pt x="2" y="115"/>
                  </a:lnTo>
                  <a:lnTo>
                    <a:pt x="2" y="114"/>
                  </a:lnTo>
                  <a:lnTo>
                    <a:pt x="2" y="114"/>
                  </a:lnTo>
                  <a:lnTo>
                    <a:pt x="2" y="114"/>
                  </a:lnTo>
                  <a:lnTo>
                    <a:pt x="2" y="113"/>
                  </a:lnTo>
                  <a:lnTo>
                    <a:pt x="3" y="113"/>
                  </a:lnTo>
                  <a:lnTo>
                    <a:pt x="3" y="112"/>
                  </a:lnTo>
                  <a:lnTo>
                    <a:pt x="3" y="112"/>
                  </a:lnTo>
                  <a:lnTo>
                    <a:pt x="3" y="111"/>
                  </a:lnTo>
                  <a:lnTo>
                    <a:pt x="3" y="110"/>
                  </a:lnTo>
                  <a:lnTo>
                    <a:pt x="3" y="109"/>
                  </a:lnTo>
                  <a:lnTo>
                    <a:pt x="3" y="108"/>
                  </a:lnTo>
                  <a:lnTo>
                    <a:pt x="3" y="107"/>
                  </a:lnTo>
                  <a:lnTo>
                    <a:pt x="3" y="106"/>
                  </a:lnTo>
                  <a:lnTo>
                    <a:pt x="3" y="105"/>
                  </a:lnTo>
                  <a:lnTo>
                    <a:pt x="3" y="102"/>
                  </a:lnTo>
                  <a:lnTo>
                    <a:pt x="4" y="98"/>
                  </a:lnTo>
                  <a:lnTo>
                    <a:pt x="4" y="96"/>
                  </a:lnTo>
                  <a:lnTo>
                    <a:pt x="4" y="95"/>
                  </a:lnTo>
                  <a:lnTo>
                    <a:pt x="4" y="92"/>
                  </a:lnTo>
                  <a:lnTo>
                    <a:pt x="5" y="86"/>
                  </a:lnTo>
                  <a:lnTo>
                    <a:pt x="5" y="73"/>
                  </a:lnTo>
                  <a:lnTo>
                    <a:pt x="7" y="44"/>
                  </a:lnTo>
                  <a:lnTo>
                    <a:pt x="7" y="43"/>
                  </a:lnTo>
                  <a:lnTo>
                    <a:pt x="7" y="41"/>
                  </a:lnTo>
                  <a:lnTo>
                    <a:pt x="7" y="37"/>
                  </a:lnTo>
                  <a:lnTo>
                    <a:pt x="7" y="30"/>
                  </a:lnTo>
                  <a:lnTo>
                    <a:pt x="7" y="28"/>
                  </a:lnTo>
                  <a:lnTo>
                    <a:pt x="8" y="27"/>
                  </a:lnTo>
                  <a:lnTo>
                    <a:pt x="8" y="23"/>
                  </a:lnTo>
                  <a:lnTo>
                    <a:pt x="8" y="17"/>
                  </a:lnTo>
                  <a:lnTo>
                    <a:pt x="8" y="16"/>
                  </a:lnTo>
                  <a:lnTo>
                    <a:pt x="8" y="15"/>
                  </a:lnTo>
                  <a:lnTo>
                    <a:pt x="9" y="12"/>
                  </a:lnTo>
                  <a:lnTo>
                    <a:pt x="9" y="11"/>
                  </a:lnTo>
                  <a:lnTo>
                    <a:pt x="9" y="10"/>
                  </a:lnTo>
                  <a:lnTo>
                    <a:pt x="9" y="8"/>
                  </a:lnTo>
                  <a:lnTo>
                    <a:pt x="9" y="7"/>
                  </a:lnTo>
                  <a:lnTo>
                    <a:pt x="9" y="6"/>
                  </a:lnTo>
                  <a:lnTo>
                    <a:pt x="9" y="5"/>
                  </a:lnTo>
                  <a:lnTo>
                    <a:pt x="9" y="4"/>
                  </a:lnTo>
                  <a:lnTo>
                    <a:pt x="9" y="4"/>
                  </a:lnTo>
                  <a:lnTo>
                    <a:pt x="9" y="3"/>
                  </a:lnTo>
                  <a:lnTo>
                    <a:pt x="9" y="2"/>
                  </a:lnTo>
                  <a:lnTo>
                    <a:pt x="10" y="2"/>
                  </a:lnTo>
                  <a:lnTo>
                    <a:pt x="10" y="1"/>
                  </a:lnTo>
                  <a:lnTo>
                    <a:pt x="10" y="1"/>
                  </a:lnTo>
                  <a:lnTo>
                    <a:pt x="10" y="0"/>
                  </a:lnTo>
                  <a:lnTo>
                    <a:pt x="10" y="0"/>
                  </a:lnTo>
                  <a:lnTo>
                    <a:pt x="10" y="0"/>
                  </a:lnTo>
                  <a:lnTo>
                    <a:pt x="10" y="0"/>
                  </a:lnTo>
                  <a:lnTo>
                    <a:pt x="10" y="0"/>
                  </a:lnTo>
                  <a:lnTo>
                    <a:pt x="10" y="0"/>
                  </a:lnTo>
                  <a:lnTo>
                    <a:pt x="11" y="0"/>
                  </a:lnTo>
                  <a:lnTo>
                    <a:pt x="11" y="0"/>
                  </a:lnTo>
                  <a:lnTo>
                    <a:pt x="11" y="0"/>
                  </a:lnTo>
                  <a:lnTo>
                    <a:pt x="11" y="0"/>
                  </a:lnTo>
                  <a:lnTo>
                    <a:pt x="11" y="0"/>
                  </a:lnTo>
                  <a:lnTo>
                    <a:pt x="11" y="1"/>
                  </a:lnTo>
                  <a:lnTo>
                    <a:pt x="11" y="1"/>
                  </a:lnTo>
                  <a:lnTo>
                    <a:pt x="11" y="2"/>
                  </a:lnTo>
                  <a:lnTo>
                    <a:pt x="11" y="2"/>
                  </a:lnTo>
                  <a:lnTo>
                    <a:pt x="11" y="3"/>
                  </a:lnTo>
                  <a:lnTo>
                    <a:pt x="11" y="4"/>
                  </a:lnTo>
                  <a:lnTo>
                    <a:pt x="11" y="4"/>
                  </a:lnTo>
                  <a:lnTo>
                    <a:pt x="12" y="5"/>
                  </a:lnTo>
                  <a:lnTo>
                    <a:pt x="12" y="6"/>
                  </a:lnTo>
                  <a:lnTo>
                    <a:pt x="12" y="8"/>
                  </a:lnTo>
                  <a:lnTo>
                    <a:pt x="12" y="9"/>
                  </a:lnTo>
                  <a:lnTo>
                    <a:pt x="12" y="10"/>
                  </a:lnTo>
                  <a:lnTo>
                    <a:pt x="12" y="12"/>
                  </a:lnTo>
                  <a:lnTo>
                    <a:pt x="13" y="18"/>
                  </a:lnTo>
                  <a:lnTo>
                    <a:pt x="13" y="19"/>
                  </a:lnTo>
                  <a:lnTo>
                    <a:pt x="13" y="20"/>
                  </a:lnTo>
                  <a:lnTo>
                    <a:pt x="13" y="23"/>
                  </a:lnTo>
                  <a:lnTo>
                    <a:pt x="13" y="29"/>
                  </a:lnTo>
                  <a:lnTo>
                    <a:pt x="14" y="43"/>
                  </a:lnTo>
                  <a:lnTo>
                    <a:pt x="14" y="45"/>
                  </a:lnTo>
                  <a:lnTo>
                    <a:pt x="14" y="46"/>
                  </a:lnTo>
                  <a:lnTo>
                    <a:pt x="14" y="50"/>
                  </a:lnTo>
                  <a:lnTo>
                    <a:pt x="15" y="57"/>
                  </a:lnTo>
                  <a:lnTo>
                    <a:pt x="15" y="72"/>
                  </a:lnTo>
                  <a:lnTo>
                    <a:pt x="15" y="74"/>
                  </a:lnTo>
                  <a:lnTo>
                    <a:pt x="16" y="75"/>
                  </a:lnTo>
                  <a:lnTo>
                    <a:pt x="16" y="79"/>
                  </a:lnTo>
                  <a:lnTo>
                    <a:pt x="16" y="85"/>
                  </a:lnTo>
                  <a:lnTo>
                    <a:pt x="16" y="87"/>
                  </a:lnTo>
                  <a:lnTo>
                    <a:pt x="16" y="88"/>
                  </a:lnTo>
                  <a:lnTo>
                    <a:pt x="17" y="92"/>
                  </a:lnTo>
                  <a:lnTo>
                    <a:pt x="17" y="97"/>
                  </a:lnTo>
                  <a:lnTo>
                    <a:pt x="17" y="98"/>
                  </a:lnTo>
                  <a:lnTo>
                    <a:pt x="17" y="100"/>
                  </a:lnTo>
                  <a:lnTo>
                    <a:pt x="17" y="102"/>
                  </a:lnTo>
                  <a:lnTo>
                    <a:pt x="17" y="103"/>
                  </a:lnTo>
                  <a:lnTo>
                    <a:pt x="17" y="104"/>
                  </a:lnTo>
                  <a:lnTo>
                    <a:pt x="17" y="106"/>
                  </a:lnTo>
                  <a:lnTo>
                    <a:pt x="18" y="107"/>
                  </a:lnTo>
                  <a:lnTo>
                    <a:pt x="18" y="108"/>
                  </a:lnTo>
                  <a:lnTo>
                    <a:pt x="18" y="109"/>
                  </a:lnTo>
                  <a:lnTo>
                    <a:pt x="18" y="110"/>
                  </a:lnTo>
                  <a:lnTo>
                    <a:pt x="18" y="111"/>
                  </a:lnTo>
                  <a:lnTo>
                    <a:pt x="18" y="111"/>
                  </a:lnTo>
                  <a:lnTo>
                    <a:pt x="18" y="112"/>
                  </a:lnTo>
                  <a:lnTo>
                    <a:pt x="18" y="113"/>
                  </a:lnTo>
                  <a:lnTo>
                    <a:pt x="18" y="113"/>
                  </a:lnTo>
                  <a:lnTo>
                    <a:pt x="18" y="114"/>
                  </a:lnTo>
                  <a:lnTo>
                    <a:pt x="19" y="114"/>
                  </a:lnTo>
                  <a:lnTo>
                    <a:pt x="19" y="115"/>
                  </a:lnTo>
                  <a:lnTo>
                    <a:pt x="19" y="115"/>
                  </a:lnTo>
                  <a:lnTo>
                    <a:pt x="19" y="115"/>
                  </a:lnTo>
                  <a:lnTo>
                    <a:pt x="19" y="115"/>
                  </a:lnTo>
                  <a:lnTo>
                    <a:pt x="19" y="116"/>
                  </a:lnTo>
                  <a:lnTo>
                    <a:pt x="19" y="116"/>
                  </a:lnTo>
                  <a:lnTo>
                    <a:pt x="19" y="116"/>
                  </a:lnTo>
                  <a:lnTo>
                    <a:pt x="19" y="116"/>
                  </a:lnTo>
                  <a:lnTo>
                    <a:pt x="20" y="115"/>
                  </a:lnTo>
                  <a:lnTo>
                    <a:pt x="20" y="115"/>
                  </a:lnTo>
                  <a:lnTo>
                    <a:pt x="20" y="115"/>
                  </a:lnTo>
                  <a:lnTo>
                    <a:pt x="20" y="114"/>
                  </a:lnTo>
                  <a:lnTo>
                    <a:pt x="20" y="114"/>
                  </a:lnTo>
                  <a:lnTo>
                    <a:pt x="20" y="114"/>
                  </a:lnTo>
                  <a:lnTo>
                    <a:pt x="20" y="113"/>
                  </a:lnTo>
                  <a:lnTo>
                    <a:pt x="20" y="112"/>
                  </a:lnTo>
                  <a:lnTo>
                    <a:pt x="20" y="112"/>
                  </a:lnTo>
                  <a:lnTo>
                    <a:pt x="20" y="111"/>
                  </a:lnTo>
                  <a:lnTo>
                    <a:pt x="20" y="110"/>
                  </a:lnTo>
                  <a:lnTo>
                    <a:pt x="21" y="108"/>
                  </a:lnTo>
                  <a:lnTo>
                    <a:pt x="21" y="107"/>
                  </a:lnTo>
                  <a:lnTo>
                    <a:pt x="21" y="106"/>
                  </a:lnTo>
                  <a:lnTo>
                    <a:pt x="21" y="104"/>
                  </a:lnTo>
                  <a:lnTo>
                    <a:pt x="21" y="103"/>
                  </a:lnTo>
                  <a:lnTo>
                    <a:pt x="21" y="102"/>
                  </a:lnTo>
                  <a:lnTo>
                    <a:pt x="21" y="99"/>
                  </a:lnTo>
                  <a:lnTo>
                    <a:pt x="22" y="98"/>
                  </a:lnTo>
                  <a:lnTo>
                    <a:pt x="22" y="96"/>
                  </a:lnTo>
                  <a:lnTo>
                    <a:pt x="22" y="93"/>
                  </a:lnTo>
                  <a:lnTo>
                    <a:pt x="22" y="86"/>
                  </a:lnTo>
                  <a:lnTo>
                    <a:pt x="23" y="72"/>
                  </a:lnTo>
                  <a:lnTo>
                    <a:pt x="24" y="40"/>
                  </a:lnTo>
                  <a:lnTo>
                    <a:pt x="24" y="39"/>
                  </a:lnTo>
                  <a:lnTo>
                    <a:pt x="25" y="37"/>
                  </a:lnTo>
                  <a:lnTo>
                    <a:pt x="25" y="34"/>
                  </a:lnTo>
                  <a:lnTo>
                    <a:pt x="25" y="27"/>
                  </a:lnTo>
                  <a:lnTo>
                    <a:pt x="25" y="25"/>
                  </a:lnTo>
                  <a:lnTo>
                    <a:pt x="25" y="24"/>
                  </a:lnTo>
                  <a:lnTo>
                    <a:pt x="25" y="21"/>
                  </a:lnTo>
                  <a:lnTo>
                    <a:pt x="26" y="16"/>
                  </a:lnTo>
                  <a:lnTo>
                    <a:pt x="26" y="14"/>
                  </a:lnTo>
                  <a:lnTo>
                    <a:pt x="26" y="13"/>
                  </a:lnTo>
                  <a:lnTo>
                    <a:pt x="26" y="11"/>
                  </a:lnTo>
                  <a:lnTo>
                    <a:pt x="26" y="10"/>
                  </a:lnTo>
                  <a:lnTo>
                    <a:pt x="26" y="9"/>
                  </a:lnTo>
                  <a:lnTo>
                    <a:pt x="26" y="7"/>
                  </a:lnTo>
                  <a:lnTo>
                    <a:pt x="27" y="6"/>
                  </a:lnTo>
                  <a:lnTo>
                    <a:pt x="27" y="5"/>
                  </a:lnTo>
                  <a:lnTo>
                    <a:pt x="27" y="4"/>
                  </a:lnTo>
                  <a:lnTo>
                    <a:pt x="27" y="4"/>
                  </a:lnTo>
                  <a:lnTo>
                    <a:pt x="27" y="3"/>
                  </a:lnTo>
                  <a:lnTo>
                    <a:pt x="27" y="2"/>
                  </a:lnTo>
                  <a:lnTo>
                    <a:pt x="27" y="2"/>
                  </a:lnTo>
                  <a:lnTo>
                    <a:pt x="27" y="1"/>
                  </a:lnTo>
                  <a:lnTo>
                    <a:pt x="27" y="1"/>
                  </a:lnTo>
                  <a:lnTo>
                    <a:pt x="27" y="1"/>
                  </a:lnTo>
                  <a:lnTo>
                    <a:pt x="28" y="0"/>
                  </a:lnTo>
                  <a:lnTo>
                    <a:pt x="28" y="0"/>
                  </a:lnTo>
                  <a:lnTo>
                    <a:pt x="28" y="0"/>
                  </a:lnTo>
                  <a:lnTo>
                    <a:pt x="28" y="0"/>
                  </a:lnTo>
                  <a:lnTo>
                    <a:pt x="28" y="0"/>
                  </a:lnTo>
                  <a:lnTo>
                    <a:pt x="28" y="0"/>
                  </a:lnTo>
                  <a:lnTo>
                    <a:pt x="28" y="0"/>
                  </a:lnTo>
                  <a:lnTo>
                    <a:pt x="28" y="0"/>
                  </a:lnTo>
                  <a:lnTo>
                    <a:pt x="28" y="0"/>
                  </a:lnTo>
                  <a:lnTo>
                    <a:pt x="28" y="0"/>
                  </a:lnTo>
                  <a:lnTo>
                    <a:pt x="28" y="0"/>
                  </a:lnTo>
                  <a:lnTo>
                    <a:pt x="28" y="1"/>
                  </a:lnTo>
                  <a:lnTo>
                    <a:pt x="28" y="1"/>
                  </a:lnTo>
                  <a:lnTo>
                    <a:pt x="29" y="2"/>
                  </a:lnTo>
                  <a:lnTo>
                    <a:pt x="29" y="2"/>
                  </a:lnTo>
                  <a:lnTo>
                    <a:pt x="29" y="3"/>
                  </a:lnTo>
                  <a:lnTo>
                    <a:pt x="29" y="3"/>
                  </a:lnTo>
                  <a:lnTo>
                    <a:pt x="29" y="4"/>
                  </a:lnTo>
                  <a:lnTo>
                    <a:pt x="29" y="5"/>
                  </a:lnTo>
                  <a:lnTo>
                    <a:pt x="29" y="6"/>
                  </a:lnTo>
                  <a:lnTo>
                    <a:pt x="29" y="7"/>
                  </a:lnTo>
                  <a:lnTo>
                    <a:pt x="29" y="8"/>
                  </a:lnTo>
                  <a:lnTo>
                    <a:pt x="30" y="9"/>
                  </a:lnTo>
                  <a:lnTo>
                    <a:pt x="30" y="11"/>
                  </a:lnTo>
                  <a:lnTo>
                    <a:pt x="30" y="16"/>
                  </a:lnTo>
                  <a:lnTo>
                    <a:pt x="30" y="18"/>
                  </a:lnTo>
                  <a:lnTo>
                    <a:pt x="30" y="19"/>
                  </a:lnTo>
                  <a:lnTo>
                    <a:pt x="30" y="22"/>
                  </a:lnTo>
                  <a:lnTo>
                    <a:pt x="31" y="28"/>
                  </a:lnTo>
                  <a:lnTo>
                    <a:pt x="31" y="41"/>
                  </a:lnTo>
                  <a:lnTo>
                    <a:pt x="32" y="43"/>
                  </a:lnTo>
                  <a:lnTo>
                    <a:pt x="32" y="44"/>
                  </a:lnTo>
                  <a:lnTo>
                    <a:pt x="32" y="48"/>
                  </a:lnTo>
                  <a:lnTo>
                    <a:pt x="32" y="55"/>
                  </a:lnTo>
                  <a:lnTo>
                    <a:pt x="33" y="70"/>
                  </a:lnTo>
                  <a:lnTo>
                    <a:pt x="33" y="72"/>
                  </a:lnTo>
                  <a:lnTo>
                    <a:pt x="33" y="73"/>
                  </a:lnTo>
                  <a:lnTo>
                    <a:pt x="33" y="77"/>
                  </a:lnTo>
                  <a:lnTo>
                    <a:pt x="34" y="84"/>
                  </a:lnTo>
                  <a:lnTo>
                    <a:pt x="34" y="85"/>
                  </a:lnTo>
                  <a:lnTo>
                    <a:pt x="34" y="87"/>
                  </a:lnTo>
                  <a:lnTo>
                    <a:pt x="34" y="90"/>
                  </a:lnTo>
                  <a:lnTo>
                    <a:pt x="34" y="96"/>
                  </a:lnTo>
                  <a:lnTo>
                    <a:pt x="34" y="97"/>
                  </a:lnTo>
                  <a:lnTo>
                    <a:pt x="34" y="98"/>
                  </a:lnTo>
                  <a:lnTo>
                    <a:pt x="34" y="101"/>
                  </a:lnTo>
                  <a:lnTo>
                    <a:pt x="35" y="102"/>
                  </a:lnTo>
                  <a:lnTo>
                    <a:pt x="35" y="103"/>
                  </a:lnTo>
                  <a:lnTo>
                    <a:pt x="35" y="105"/>
                  </a:lnTo>
                  <a:lnTo>
                    <a:pt x="35" y="106"/>
                  </a:lnTo>
                  <a:lnTo>
                    <a:pt x="35" y="107"/>
                  </a:lnTo>
                  <a:lnTo>
                    <a:pt x="35" y="108"/>
                  </a:lnTo>
                  <a:lnTo>
                    <a:pt x="35" y="109"/>
                  </a:lnTo>
                  <a:lnTo>
                    <a:pt x="35" y="110"/>
                  </a:lnTo>
                  <a:lnTo>
                    <a:pt x="35" y="111"/>
                  </a:lnTo>
                  <a:lnTo>
                    <a:pt x="36" y="111"/>
                  </a:lnTo>
                  <a:lnTo>
                    <a:pt x="36" y="112"/>
                  </a:lnTo>
                  <a:lnTo>
                    <a:pt x="36" y="113"/>
                  </a:lnTo>
                  <a:lnTo>
                    <a:pt x="36" y="113"/>
                  </a:lnTo>
                  <a:lnTo>
                    <a:pt x="36" y="114"/>
                  </a:lnTo>
                  <a:lnTo>
                    <a:pt x="36" y="114"/>
                  </a:lnTo>
                  <a:lnTo>
                    <a:pt x="36" y="115"/>
                  </a:lnTo>
                  <a:lnTo>
                    <a:pt x="36" y="115"/>
                  </a:lnTo>
                  <a:lnTo>
                    <a:pt x="36" y="115"/>
                  </a:lnTo>
                  <a:lnTo>
                    <a:pt x="36" y="115"/>
                  </a:lnTo>
                  <a:lnTo>
                    <a:pt x="36" y="116"/>
                  </a:lnTo>
                  <a:lnTo>
                    <a:pt x="36" y="116"/>
                  </a:lnTo>
                  <a:lnTo>
                    <a:pt x="37" y="116"/>
                  </a:lnTo>
                  <a:lnTo>
                    <a:pt x="37" y="116"/>
                  </a:lnTo>
                  <a:lnTo>
                    <a:pt x="37" y="115"/>
                  </a:lnTo>
                  <a:lnTo>
                    <a:pt x="37" y="115"/>
                  </a:lnTo>
                  <a:lnTo>
                    <a:pt x="37" y="115"/>
                  </a:lnTo>
                  <a:lnTo>
                    <a:pt x="37" y="114"/>
                  </a:lnTo>
                  <a:lnTo>
                    <a:pt x="37" y="114"/>
                  </a:lnTo>
                  <a:lnTo>
                    <a:pt x="37" y="114"/>
                  </a:lnTo>
                  <a:lnTo>
                    <a:pt x="37" y="113"/>
                  </a:lnTo>
                  <a:lnTo>
                    <a:pt x="38" y="112"/>
                  </a:lnTo>
                  <a:lnTo>
                    <a:pt x="38" y="112"/>
                  </a:lnTo>
                  <a:lnTo>
                    <a:pt x="38" y="111"/>
                  </a:lnTo>
                  <a:lnTo>
                    <a:pt x="38" y="109"/>
                  </a:lnTo>
                  <a:lnTo>
                    <a:pt x="38" y="108"/>
                  </a:lnTo>
                  <a:lnTo>
                    <a:pt x="38" y="108"/>
                  </a:lnTo>
                  <a:lnTo>
                    <a:pt x="38" y="105"/>
                  </a:lnTo>
                  <a:lnTo>
                    <a:pt x="38" y="104"/>
                  </a:lnTo>
                  <a:lnTo>
                    <a:pt x="38" y="103"/>
                  </a:lnTo>
                  <a:lnTo>
                    <a:pt x="39" y="100"/>
                  </a:lnTo>
                  <a:lnTo>
                    <a:pt x="39" y="99"/>
                  </a:lnTo>
                  <a:lnTo>
                    <a:pt x="39" y="98"/>
                  </a:lnTo>
                  <a:lnTo>
                    <a:pt x="39" y="95"/>
                  </a:lnTo>
                  <a:lnTo>
                    <a:pt x="39" y="88"/>
                  </a:lnTo>
                  <a:lnTo>
                    <a:pt x="40" y="74"/>
                  </a:lnTo>
                  <a:lnTo>
                    <a:pt x="42" y="42"/>
                  </a:lnTo>
                  <a:lnTo>
                    <a:pt x="42" y="41"/>
                  </a:lnTo>
                  <a:lnTo>
                    <a:pt x="42" y="39"/>
                  </a:lnTo>
                  <a:lnTo>
                    <a:pt x="42" y="36"/>
                  </a:lnTo>
                  <a:lnTo>
                    <a:pt x="42" y="29"/>
                  </a:lnTo>
                  <a:lnTo>
                    <a:pt x="42" y="27"/>
                  </a:lnTo>
                  <a:lnTo>
                    <a:pt x="42" y="26"/>
                  </a:lnTo>
                  <a:lnTo>
                    <a:pt x="43" y="23"/>
                  </a:lnTo>
                  <a:lnTo>
                    <a:pt x="43" y="17"/>
                  </a:lnTo>
                  <a:lnTo>
                    <a:pt x="43" y="16"/>
                  </a:lnTo>
                  <a:lnTo>
                    <a:pt x="43" y="14"/>
                  </a:lnTo>
                  <a:lnTo>
                    <a:pt x="43" y="12"/>
                  </a:lnTo>
                  <a:lnTo>
                    <a:pt x="43" y="11"/>
                  </a:lnTo>
                  <a:lnTo>
                    <a:pt x="44" y="10"/>
                  </a:lnTo>
                  <a:lnTo>
                    <a:pt x="44" y="8"/>
                  </a:lnTo>
                  <a:lnTo>
                    <a:pt x="44" y="7"/>
                  </a:lnTo>
                  <a:lnTo>
                    <a:pt x="44" y="6"/>
                  </a:lnTo>
                  <a:lnTo>
                    <a:pt x="44" y="5"/>
                  </a:lnTo>
                  <a:lnTo>
                    <a:pt x="44" y="4"/>
                  </a:lnTo>
                  <a:lnTo>
                    <a:pt x="44" y="4"/>
                  </a:lnTo>
                  <a:lnTo>
                    <a:pt x="44" y="3"/>
                  </a:lnTo>
                  <a:lnTo>
                    <a:pt x="44" y="2"/>
                  </a:lnTo>
                  <a:lnTo>
                    <a:pt x="44" y="2"/>
                  </a:lnTo>
                  <a:lnTo>
                    <a:pt x="44" y="2"/>
                  </a:lnTo>
                  <a:lnTo>
                    <a:pt x="45" y="1"/>
                  </a:lnTo>
                  <a:lnTo>
                    <a:pt x="45" y="1"/>
                  </a:lnTo>
                  <a:lnTo>
                    <a:pt x="45" y="0"/>
                  </a:lnTo>
                  <a:lnTo>
                    <a:pt x="45" y="0"/>
                  </a:lnTo>
                  <a:lnTo>
                    <a:pt x="45" y="0"/>
                  </a:lnTo>
                  <a:lnTo>
                    <a:pt x="45" y="0"/>
                  </a:lnTo>
                  <a:lnTo>
                    <a:pt x="45" y="0"/>
                  </a:lnTo>
                  <a:lnTo>
                    <a:pt x="45" y="0"/>
                  </a:lnTo>
                  <a:lnTo>
                    <a:pt x="45" y="0"/>
                  </a:lnTo>
                  <a:lnTo>
                    <a:pt x="45" y="0"/>
                  </a:lnTo>
                  <a:lnTo>
                    <a:pt x="45" y="0"/>
                  </a:lnTo>
                  <a:lnTo>
                    <a:pt x="46" y="0"/>
                  </a:lnTo>
                  <a:lnTo>
                    <a:pt x="46" y="0"/>
                  </a:lnTo>
                  <a:lnTo>
                    <a:pt x="46" y="1"/>
                  </a:lnTo>
                  <a:lnTo>
                    <a:pt x="46" y="1"/>
                  </a:lnTo>
                  <a:lnTo>
                    <a:pt x="46" y="2"/>
                  </a:lnTo>
                  <a:lnTo>
                    <a:pt x="46" y="2"/>
                  </a:lnTo>
                  <a:lnTo>
                    <a:pt x="46" y="3"/>
                  </a:lnTo>
                  <a:lnTo>
                    <a:pt x="46" y="3"/>
                  </a:lnTo>
                  <a:lnTo>
                    <a:pt x="46" y="4"/>
                  </a:lnTo>
                  <a:lnTo>
                    <a:pt x="46" y="5"/>
                  </a:lnTo>
                  <a:lnTo>
                    <a:pt x="46" y="6"/>
                  </a:lnTo>
                  <a:lnTo>
                    <a:pt x="47" y="7"/>
                  </a:lnTo>
                  <a:lnTo>
                    <a:pt x="47" y="8"/>
                  </a:lnTo>
                  <a:lnTo>
                    <a:pt x="47" y="10"/>
                  </a:lnTo>
                  <a:lnTo>
                    <a:pt x="47" y="11"/>
                  </a:lnTo>
                  <a:lnTo>
                    <a:pt x="47" y="12"/>
                  </a:lnTo>
                  <a:lnTo>
                    <a:pt x="47" y="15"/>
                  </a:lnTo>
                  <a:lnTo>
                    <a:pt x="47" y="16"/>
                  </a:lnTo>
                  <a:lnTo>
                    <a:pt x="47" y="18"/>
                  </a:lnTo>
                  <a:lnTo>
                    <a:pt x="48" y="20"/>
                  </a:lnTo>
                  <a:lnTo>
                    <a:pt x="48" y="27"/>
                  </a:lnTo>
                  <a:lnTo>
                    <a:pt x="49" y="42"/>
                  </a:lnTo>
                  <a:lnTo>
                    <a:pt x="49" y="44"/>
                  </a:lnTo>
                  <a:lnTo>
                    <a:pt x="49" y="46"/>
                  </a:lnTo>
                  <a:lnTo>
                    <a:pt x="49" y="50"/>
                  </a:lnTo>
                  <a:lnTo>
                    <a:pt x="50" y="58"/>
                  </a:lnTo>
                  <a:lnTo>
                    <a:pt x="50" y="73"/>
                  </a:lnTo>
                  <a:lnTo>
                    <a:pt x="50" y="75"/>
                  </a:lnTo>
                  <a:lnTo>
                    <a:pt x="50" y="77"/>
                  </a:lnTo>
                  <a:lnTo>
                    <a:pt x="51" y="81"/>
                  </a:lnTo>
                  <a:lnTo>
                    <a:pt x="51" y="88"/>
                  </a:lnTo>
                  <a:lnTo>
                    <a:pt x="51" y="90"/>
                  </a:lnTo>
                  <a:lnTo>
                    <a:pt x="51" y="91"/>
                  </a:lnTo>
                  <a:lnTo>
                    <a:pt x="51" y="95"/>
                  </a:lnTo>
                  <a:lnTo>
                    <a:pt x="52" y="100"/>
                  </a:lnTo>
                  <a:lnTo>
                    <a:pt x="52" y="102"/>
                  </a:lnTo>
                  <a:lnTo>
                    <a:pt x="52" y="103"/>
                  </a:lnTo>
                  <a:lnTo>
                    <a:pt x="52" y="105"/>
                  </a:lnTo>
                  <a:lnTo>
                    <a:pt x="52" y="106"/>
                  </a:lnTo>
                  <a:lnTo>
                    <a:pt x="52" y="108"/>
                  </a:lnTo>
                  <a:lnTo>
                    <a:pt x="52" y="110"/>
                  </a:lnTo>
                  <a:lnTo>
                    <a:pt x="53" y="110"/>
                  </a:lnTo>
                  <a:lnTo>
                    <a:pt x="53" y="111"/>
                  </a:lnTo>
                  <a:lnTo>
                    <a:pt x="53" y="112"/>
                  </a:lnTo>
                  <a:lnTo>
                    <a:pt x="53" y="112"/>
                  </a:lnTo>
                  <a:lnTo>
                    <a:pt x="53" y="113"/>
                  </a:lnTo>
                  <a:lnTo>
                    <a:pt x="53" y="114"/>
                  </a:lnTo>
                  <a:lnTo>
                    <a:pt x="53" y="114"/>
                  </a:lnTo>
                  <a:lnTo>
                    <a:pt x="53" y="115"/>
                  </a:lnTo>
                  <a:lnTo>
                    <a:pt x="53" y="115"/>
                  </a:lnTo>
                  <a:lnTo>
                    <a:pt x="54" y="115"/>
                  </a:lnTo>
                  <a:lnTo>
                    <a:pt x="54" y="115"/>
                  </a:lnTo>
                  <a:lnTo>
                    <a:pt x="54" y="116"/>
                  </a:lnTo>
                  <a:lnTo>
                    <a:pt x="54" y="116"/>
                  </a:lnTo>
                  <a:lnTo>
                    <a:pt x="54" y="116"/>
                  </a:lnTo>
                  <a:lnTo>
                    <a:pt x="54" y="116"/>
                  </a:lnTo>
                  <a:lnTo>
                    <a:pt x="54" y="115"/>
                  </a:lnTo>
                  <a:lnTo>
                    <a:pt x="54" y="115"/>
                  </a:lnTo>
                  <a:lnTo>
                    <a:pt x="54" y="115"/>
                  </a:lnTo>
                  <a:lnTo>
                    <a:pt x="54" y="114"/>
                  </a:lnTo>
                  <a:lnTo>
                    <a:pt x="54" y="114"/>
                  </a:lnTo>
                  <a:lnTo>
                    <a:pt x="54" y="114"/>
                  </a:lnTo>
                  <a:lnTo>
                    <a:pt x="55" y="113"/>
                  </a:lnTo>
                  <a:lnTo>
                    <a:pt x="55" y="112"/>
                  </a:lnTo>
                  <a:lnTo>
                    <a:pt x="55" y="112"/>
                  </a:lnTo>
                  <a:lnTo>
                    <a:pt x="55" y="111"/>
                  </a:lnTo>
                  <a:lnTo>
                    <a:pt x="55" y="110"/>
                  </a:lnTo>
                  <a:lnTo>
                    <a:pt x="55" y="109"/>
                  </a:lnTo>
                  <a:lnTo>
                    <a:pt x="55" y="108"/>
                  </a:lnTo>
                  <a:lnTo>
                    <a:pt x="55" y="108"/>
                  </a:lnTo>
                  <a:lnTo>
                    <a:pt x="55" y="106"/>
                  </a:lnTo>
                  <a:lnTo>
                    <a:pt x="56" y="104"/>
                  </a:lnTo>
                  <a:lnTo>
                    <a:pt x="56" y="103"/>
                  </a:lnTo>
                  <a:lnTo>
                    <a:pt x="56" y="102"/>
                  </a:lnTo>
                  <a:lnTo>
                    <a:pt x="56" y="99"/>
                  </a:lnTo>
                  <a:lnTo>
                    <a:pt x="56" y="93"/>
                  </a:lnTo>
                  <a:lnTo>
                    <a:pt x="56" y="92"/>
                  </a:lnTo>
                  <a:lnTo>
                    <a:pt x="56" y="90"/>
                  </a:lnTo>
                  <a:lnTo>
                    <a:pt x="57" y="87"/>
                  </a:lnTo>
                  <a:lnTo>
                    <a:pt x="57" y="80"/>
                  </a:lnTo>
                  <a:lnTo>
                    <a:pt x="58" y="64"/>
                  </a:lnTo>
                  <a:lnTo>
                    <a:pt x="58" y="62"/>
                  </a:lnTo>
                  <a:lnTo>
                    <a:pt x="58" y="60"/>
                  </a:lnTo>
                  <a:lnTo>
                    <a:pt x="58" y="56"/>
                  </a:lnTo>
                  <a:lnTo>
                    <a:pt x="58" y="48"/>
                  </a:lnTo>
                  <a:lnTo>
                    <a:pt x="59" y="33"/>
                  </a:lnTo>
                  <a:lnTo>
                    <a:pt x="59" y="32"/>
                  </a:lnTo>
                  <a:lnTo>
                    <a:pt x="59" y="30"/>
                  </a:lnTo>
                  <a:lnTo>
                    <a:pt x="60" y="27"/>
                  </a:lnTo>
                  <a:lnTo>
                    <a:pt x="60" y="21"/>
                  </a:lnTo>
                  <a:lnTo>
                    <a:pt x="60" y="20"/>
                  </a:lnTo>
                  <a:lnTo>
                    <a:pt x="60" y="18"/>
                  </a:lnTo>
                  <a:lnTo>
                    <a:pt x="60" y="16"/>
                  </a:lnTo>
                  <a:lnTo>
                    <a:pt x="61" y="11"/>
                  </a:lnTo>
                  <a:lnTo>
                    <a:pt x="61" y="10"/>
                  </a:lnTo>
                  <a:lnTo>
                    <a:pt x="61" y="9"/>
                  </a:lnTo>
                  <a:lnTo>
                    <a:pt x="61" y="8"/>
                  </a:lnTo>
                  <a:lnTo>
                    <a:pt x="61" y="7"/>
                  </a:lnTo>
                  <a:lnTo>
                    <a:pt x="61" y="6"/>
                  </a:lnTo>
                  <a:lnTo>
                    <a:pt x="61" y="5"/>
                  </a:lnTo>
                  <a:lnTo>
                    <a:pt x="61" y="4"/>
                  </a:lnTo>
                  <a:lnTo>
                    <a:pt x="61" y="3"/>
                  </a:lnTo>
                  <a:lnTo>
                    <a:pt x="62" y="2"/>
                  </a:lnTo>
                  <a:lnTo>
                    <a:pt x="62" y="2"/>
                  </a:lnTo>
                  <a:lnTo>
                    <a:pt x="62" y="1"/>
                  </a:lnTo>
                  <a:lnTo>
                    <a:pt x="62" y="1"/>
                  </a:lnTo>
                  <a:lnTo>
                    <a:pt x="62" y="1"/>
                  </a:lnTo>
                  <a:lnTo>
                    <a:pt x="62" y="0"/>
                  </a:lnTo>
                  <a:lnTo>
                    <a:pt x="62" y="0"/>
                  </a:lnTo>
                  <a:lnTo>
                    <a:pt x="62" y="0"/>
                  </a:lnTo>
                  <a:lnTo>
                    <a:pt x="62" y="0"/>
                  </a:lnTo>
                  <a:lnTo>
                    <a:pt x="62" y="0"/>
                  </a:lnTo>
                  <a:lnTo>
                    <a:pt x="62" y="0"/>
                  </a:lnTo>
                  <a:lnTo>
                    <a:pt x="62" y="0"/>
                  </a:lnTo>
                  <a:lnTo>
                    <a:pt x="62" y="0"/>
                  </a:lnTo>
                  <a:lnTo>
                    <a:pt x="63" y="0"/>
                  </a:lnTo>
                  <a:lnTo>
                    <a:pt x="63" y="0"/>
                  </a:lnTo>
                  <a:lnTo>
                    <a:pt x="63" y="0"/>
                  </a:lnTo>
                  <a:lnTo>
                    <a:pt x="63" y="1"/>
                  </a:lnTo>
                  <a:lnTo>
                    <a:pt x="63" y="1"/>
                  </a:lnTo>
                  <a:lnTo>
                    <a:pt x="63" y="2"/>
                  </a:lnTo>
                  <a:lnTo>
                    <a:pt x="63" y="2"/>
                  </a:lnTo>
                  <a:lnTo>
                    <a:pt x="63" y="3"/>
                  </a:lnTo>
                  <a:lnTo>
                    <a:pt x="63" y="3"/>
                  </a:lnTo>
                  <a:lnTo>
                    <a:pt x="63" y="4"/>
                  </a:lnTo>
                  <a:lnTo>
                    <a:pt x="64" y="5"/>
                  </a:lnTo>
                  <a:lnTo>
                    <a:pt x="64" y="6"/>
                  </a:lnTo>
                  <a:lnTo>
                    <a:pt x="64" y="7"/>
                  </a:lnTo>
                  <a:lnTo>
                    <a:pt x="64" y="8"/>
                  </a:lnTo>
                  <a:lnTo>
                    <a:pt x="64" y="9"/>
                  </a:lnTo>
                  <a:lnTo>
                    <a:pt x="64" y="11"/>
                  </a:lnTo>
                  <a:lnTo>
                    <a:pt x="64" y="12"/>
                  </a:lnTo>
                  <a:lnTo>
                    <a:pt x="64" y="14"/>
                  </a:lnTo>
                  <a:lnTo>
                    <a:pt x="64" y="16"/>
                  </a:lnTo>
                  <a:lnTo>
                    <a:pt x="65" y="22"/>
                  </a:lnTo>
                  <a:lnTo>
                    <a:pt x="65" y="23"/>
                  </a:lnTo>
                  <a:lnTo>
                    <a:pt x="65" y="25"/>
                  </a:lnTo>
                  <a:lnTo>
                    <a:pt x="65" y="28"/>
                  </a:lnTo>
                  <a:lnTo>
                    <a:pt x="66" y="36"/>
                  </a:lnTo>
                  <a:lnTo>
                    <a:pt x="66" y="51"/>
                  </a:lnTo>
                  <a:lnTo>
                    <a:pt x="66" y="53"/>
                  </a:lnTo>
                  <a:lnTo>
                    <a:pt x="66" y="55"/>
                  </a:lnTo>
                  <a:lnTo>
                    <a:pt x="67" y="59"/>
                  </a:lnTo>
                  <a:lnTo>
                    <a:pt x="67" y="67"/>
                  </a:lnTo>
                  <a:lnTo>
                    <a:pt x="68" y="82"/>
                  </a:lnTo>
                  <a:lnTo>
                    <a:pt x="68" y="84"/>
                  </a:lnTo>
                  <a:lnTo>
                    <a:pt x="68" y="86"/>
                  </a:lnTo>
                  <a:lnTo>
                    <a:pt x="68" y="89"/>
                  </a:lnTo>
                  <a:lnTo>
                    <a:pt x="68" y="91"/>
                  </a:lnTo>
                  <a:lnTo>
                    <a:pt x="68" y="93"/>
                  </a:lnTo>
                  <a:lnTo>
                    <a:pt x="69" y="96"/>
                  </a:lnTo>
                  <a:lnTo>
                    <a:pt x="69" y="97"/>
                  </a:lnTo>
                  <a:lnTo>
                    <a:pt x="69" y="99"/>
                  </a:lnTo>
                  <a:lnTo>
                    <a:pt x="69" y="101"/>
                  </a:lnTo>
                  <a:lnTo>
                    <a:pt x="69" y="103"/>
                  </a:lnTo>
                  <a:lnTo>
                    <a:pt x="69" y="104"/>
                  </a:lnTo>
                  <a:lnTo>
                    <a:pt x="69" y="106"/>
                  </a:lnTo>
                  <a:lnTo>
                    <a:pt x="69" y="107"/>
                  </a:lnTo>
                  <a:lnTo>
                    <a:pt x="70" y="108"/>
                  </a:lnTo>
                  <a:lnTo>
                    <a:pt x="70" y="109"/>
                  </a:lnTo>
                  <a:lnTo>
                    <a:pt x="70" y="110"/>
                  </a:lnTo>
                  <a:lnTo>
                    <a:pt x="70" y="111"/>
                  </a:lnTo>
                  <a:lnTo>
                    <a:pt x="70" y="112"/>
                  </a:lnTo>
                  <a:lnTo>
                    <a:pt x="70" y="112"/>
                  </a:lnTo>
                  <a:lnTo>
                    <a:pt x="70" y="113"/>
                  </a:lnTo>
                  <a:lnTo>
                    <a:pt x="70" y="114"/>
                  </a:lnTo>
                  <a:lnTo>
                    <a:pt x="70" y="114"/>
                  </a:lnTo>
                  <a:lnTo>
                    <a:pt x="70" y="114"/>
                  </a:lnTo>
                  <a:lnTo>
                    <a:pt x="70" y="115"/>
                  </a:lnTo>
                  <a:lnTo>
                    <a:pt x="71" y="115"/>
                  </a:lnTo>
                  <a:lnTo>
                    <a:pt x="71" y="115"/>
                  </a:lnTo>
                  <a:lnTo>
                    <a:pt x="71" y="116"/>
                  </a:lnTo>
                  <a:lnTo>
                    <a:pt x="71" y="116"/>
                  </a:lnTo>
                  <a:lnTo>
                    <a:pt x="71" y="116"/>
                  </a:lnTo>
                  <a:lnTo>
                    <a:pt x="71" y="116"/>
                  </a:lnTo>
                  <a:lnTo>
                    <a:pt x="71" y="115"/>
                  </a:lnTo>
                  <a:lnTo>
                    <a:pt x="71" y="115"/>
                  </a:lnTo>
                  <a:lnTo>
                    <a:pt x="71" y="115"/>
                  </a:lnTo>
                  <a:lnTo>
                    <a:pt x="71" y="115"/>
                  </a:lnTo>
                  <a:lnTo>
                    <a:pt x="72" y="114"/>
                  </a:lnTo>
                  <a:lnTo>
                    <a:pt x="72" y="114"/>
                  </a:lnTo>
                  <a:lnTo>
                    <a:pt x="72" y="113"/>
                  </a:lnTo>
                  <a:lnTo>
                    <a:pt x="72" y="113"/>
                  </a:lnTo>
                  <a:lnTo>
                    <a:pt x="72" y="112"/>
                  </a:lnTo>
                  <a:lnTo>
                    <a:pt x="72" y="112"/>
                  </a:lnTo>
                  <a:lnTo>
                    <a:pt x="72" y="111"/>
                  </a:lnTo>
                  <a:lnTo>
                    <a:pt x="72" y="110"/>
                  </a:lnTo>
                  <a:lnTo>
                    <a:pt x="72" y="108"/>
                  </a:lnTo>
                  <a:lnTo>
                    <a:pt x="72" y="108"/>
                  </a:lnTo>
                  <a:lnTo>
                    <a:pt x="72" y="107"/>
                  </a:lnTo>
                  <a:lnTo>
                    <a:pt x="73" y="10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3" name="Freeform 95"/>
            <p:cNvSpPr>
              <a:spLocks/>
            </p:cNvSpPr>
            <p:nvPr/>
          </p:nvSpPr>
          <p:spPr bwMode="auto">
            <a:xfrm>
              <a:off x="5454" y="2186"/>
              <a:ext cx="71" cy="116"/>
            </a:xfrm>
            <a:custGeom>
              <a:avLst/>
              <a:gdLst/>
              <a:ahLst/>
              <a:cxnLst>
                <a:cxn ang="0">
                  <a:pos x="1" y="88"/>
                </a:cxn>
                <a:cxn ang="0">
                  <a:pos x="2" y="52"/>
                </a:cxn>
                <a:cxn ang="0">
                  <a:pos x="4" y="18"/>
                </a:cxn>
                <a:cxn ang="0">
                  <a:pos x="5" y="7"/>
                </a:cxn>
                <a:cxn ang="0">
                  <a:pos x="6" y="2"/>
                </a:cxn>
                <a:cxn ang="0">
                  <a:pos x="6" y="0"/>
                </a:cxn>
                <a:cxn ang="0">
                  <a:pos x="7" y="2"/>
                </a:cxn>
                <a:cxn ang="0">
                  <a:pos x="8" y="9"/>
                </a:cxn>
                <a:cxn ang="0">
                  <a:pos x="9" y="26"/>
                </a:cxn>
                <a:cxn ang="0">
                  <a:pos x="11" y="70"/>
                </a:cxn>
                <a:cxn ang="0">
                  <a:pos x="13" y="99"/>
                </a:cxn>
                <a:cxn ang="0">
                  <a:pos x="14" y="110"/>
                </a:cxn>
                <a:cxn ang="0">
                  <a:pos x="15" y="115"/>
                </a:cxn>
                <a:cxn ang="0">
                  <a:pos x="15" y="115"/>
                </a:cxn>
                <a:cxn ang="0">
                  <a:pos x="16" y="111"/>
                </a:cxn>
                <a:cxn ang="0">
                  <a:pos x="17" y="98"/>
                </a:cxn>
                <a:cxn ang="0">
                  <a:pos x="19" y="72"/>
                </a:cxn>
                <a:cxn ang="0">
                  <a:pos x="21" y="25"/>
                </a:cxn>
                <a:cxn ang="0">
                  <a:pos x="22" y="9"/>
                </a:cxn>
                <a:cxn ang="0">
                  <a:pos x="23" y="2"/>
                </a:cxn>
                <a:cxn ang="0">
                  <a:pos x="24" y="0"/>
                </a:cxn>
                <a:cxn ang="0">
                  <a:pos x="24" y="2"/>
                </a:cxn>
                <a:cxn ang="0">
                  <a:pos x="25" y="9"/>
                </a:cxn>
                <a:cxn ang="0">
                  <a:pos x="26" y="30"/>
                </a:cxn>
                <a:cxn ang="0">
                  <a:pos x="28" y="73"/>
                </a:cxn>
                <a:cxn ang="0">
                  <a:pos x="30" y="100"/>
                </a:cxn>
                <a:cxn ang="0">
                  <a:pos x="31" y="111"/>
                </a:cxn>
                <a:cxn ang="0">
                  <a:pos x="32" y="115"/>
                </a:cxn>
                <a:cxn ang="0">
                  <a:pos x="32" y="115"/>
                </a:cxn>
                <a:cxn ang="0">
                  <a:pos x="33" y="110"/>
                </a:cxn>
                <a:cxn ang="0">
                  <a:pos x="34" y="96"/>
                </a:cxn>
                <a:cxn ang="0">
                  <a:pos x="36" y="57"/>
                </a:cxn>
                <a:cxn ang="0">
                  <a:pos x="38" y="22"/>
                </a:cxn>
                <a:cxn ang="0">
                  <a:pos x="39" y="6"/>
                </a:cxn>
                <a:cxn ang="0">
                  <a:pos x="40" y="1"/>
                </a:cxn>
                <a:cxn ang="0">
                  <a:pos x="41" y="0"/>
                </a:cxn>
                <a:cxn ang="0">
                  <a:pos x="41" y="4"/>
                </a:cxn>
                <a:cxn ang="0">
                  <a:pos x="42" y="13"/>
                </a:cxn>
                <a:cxn ang="0">
                  <a:pos x="44" y="54"/>
                </a:cxn>
                <a:cxn ang="0">
                  <a:pos x="46" y="83"/>
                </a:cxn>
                <a:cxn ang="0">
                  <a:pos x="47" y="100"/>
                </a:cxn>
                <a:cxn ang="0">
                  <a:pos x="48" y="110"/>
                </a:cxn>
                <a:cxn ang="0">
                  <a:pos x="48" y="114"/>
                </a:cxn>
                <a:cxn ang="0">
                  <a:pos x="49" y="115"/>
                </a:cxn>
                <a:cxn ang="0">
                  <a:pos x="50" y="112"/>
                </a:cxn>
                <a:cxn ang="0">
                  <a:pos x="51" y="101"/>
                </a:cxn>
                <a:cxn ang="0">
                  <a:pos x="52" y="73"/>
                </a:cxn>
                <a:cxn ang="0">
                  <a:pos x="54" y="33"/>
                </a:cxn>
                <a:cxn ang="0">
                  <a:pos x="55" y="12"/>
                </a:cxn>
                <a:cxn ang="0">
                  <a:pos x="56" y="3"/>
                </a:cxn>
                <a:cxn ang="0">
                  <a:pos x="57" y="0"/>
                </a:cxn>
                <a:cxn ang="0">
                  <a:pos x="58" y="1"/>
                </a:cxn>
                <a:cxn ang="0">
                  <a:pos x="58" y="7"/>
                </a:cxn>
                <a:cxn ang="0">
                  <a:pos x="60" y="26"/>
                </a:cxn>
                <a:cxn ang="0">
                  <a:pos x="61" y="56"/>
                </a:cxn>
                <a:cxn ang="0">
                  <a:pos x="63" y="93"/>
                </a:cxn>
                <a:cxn ang="0">
                  <a:pos x="64" y="109"/>
                </a:cxn>
                <a:cxn ang="0">
                  <a:pos x="65" y="114"/>
                </a:cxn>
                <a:cxn ang="0">
                  <a:pos x="66" y="116"/>
                </a:cxn>
                <a:cxn ang="0">
                  <a:pos x="66" y="113"/>
                </a:cxn>
                <a:cxn ang="0">
                  <a:pos x="67" y="106"/>
                </a:cxn>
                <a:cxn ang="0">
                  <a:pos x="69" y="67"/>
                </a:cxn>
              </a:cxnLst>
              <a:rect l="0" t="0" r="r" b="b"/>
              <a:pathLst>
                <a:path w="71" h="116">
                  <a:moveTo>
                    <a:pt x="0" y="104"/>
                  </a:moveTo>
                  <a:lnTo>
                    <a:pt x="0" y="103"/>
                  </a:lnTo>
                  <a:lnTo>
                    <a:pt x="0" y="102"/>
                  </a:lnTo>
                  <a:lnTo>
                    <a:pt x="0" y="100"/>
                  </a:lnTo>
                  <a:lnTo>
                    <a:pt x="0" y="98"/>
                  </a:lnTo>
                  <a:lnTo>
                    <a:pt x="0" y="97"/>
                  </a:lnTo>
                  <a:lnTo>
                    <a:pt x="0" y="94"/>
                  </a:lnTo>
                  <a:lnTo>
                    <a:pt x="1" y="88"/>
                  </a:lnTo>
                  <a:lnTo>
                    <a:pt x="1" y="86"/>
                  </a:lnTo>
                  <a:lnTo>
                    <a:pt x="1" y="85"/>
                  </a:lnTo>
                  <a:lnTo>
                    <a:pt x="1" y="81"/>
                  </a:lnTo>
                  <a:lnTo>
                    <a:pt x="1" y="74"/>
                  </a:lnTo>
                  <a:lnTo>
                    <a:pt x="2" y="60"/>
                  </a:lnTo>
                  <a:lnTo>
                    <a:pt x="2" y="58"/>
                  </a:lnTo>
                  <a:lnTo>
                    <a:pt x="2" y="56"/>
                  </a:lnTo>
                  <a:lnTo>
                    <a:pt x="2" y="52"/>
                  </a:lnTo>
                  <a:lnTo>
                    <a:pt x="3" y="45"/>
                  </a:lnTo>
                  <a:lnTo>
                    <a:pt x="3" y="30"/>
                  </a:lnTo>
                  <a:lnTo>
                    <a:pt x="4" y="29"/>
                  </a:lnTo>
                  <a:lnTo>
                    <a:pt x="4" y="27"/>
                  </a:lnTo>
                  <a:lnTo>
                    <a:pt x="4" y="24"/>
                  </a:lnTo>
                  <a:lnTo>
                    <a:pt x="4" y="23"/>
                  </a:lnTo>
                  <a:lnTo>
                    <a:pt x="4" y="21"/>
                  </a:lnTo>
                  <a:lnTo>
                    <a:pt x="4" y="18"/>
                  </a:lnTo>
                  <a:lnTo>
                    <a:pt x="4" y="17"/>
                  </a:lnTo>
                  <a:lnTo>
                    <a:pt x="4" y="16"/>
                  </a:lnTo>
                  <a:lnTo>
                    <a:pt x="5" y="13"/>
                  </a:lnTo>
                  <a:lnTo>
                    <a:pt x="5" y="12"/>
                  </a:lnTo>
                  <a:lnTo>
                    <a:pt x="5" y="11"/>
                  </a:lnTo>
                  <a:lnTo>
                    <a:pt x="5" y="9"/>
                  </a:lnTo>
                  <a:lnTo>
                    <a:pt x="5" y="8"/>
                  </a:lnTo>
                  <a:lnTo>
                    <a:pt x="5" y="7"/>
                  </a:lnTo>
                  <a:lnTo>
                    <a:pt x="5" y="6"/>
                  </a:lnTo>
                  <a:lnTo>
                    <a:pt x="5" y="5"/>
                  </a:lnTo>
                  <a:lnTo>
                    <a:pt x="5" y="5"/>
                  </a:lnTo>
                  <a:lnTo>
                    <a:pt x="5" y="4"/>
                  </a:lnTo>
                  <a:lnTo>
                    <a:pt x="5" y="3"/>
                  </a:lnTo>
                  <a:lnTo>
                    <a:pt x="5" y="3"/>
                  </a:lnTo>
                  <a:lnTo>
                    <a:pt x="6" y="2"/>
                  </a:lnTo>
                  <a:lnTo>
                    <a:pt x="6" y="2"/>
                  </a:lnTo>
                  <a:lnTo>
                    <a:pt x="6" y="1"/>
                  </a:lnTo>
                  <a:lnTo>
                    <a:pt x="6" y="1"/>
                  </a:lnTo>
                  <a:lnTo>
                    <a:pt x="6" y="0"/>
                  </a:lnTo>
                  <a:lnTo>
                    <a:pt x="6" y="0"/>
                  </a:lnTo>
                  <a:lnTo>
                    <a:pt x="6" y="0"/>
                  </a:lnTo>
                  <a:lnTo>
                    <a:pt x="6" y="0"/>
                  </a:lnTo>
                  <a:lnTo>
                    <a:pt x="6" y="0"/>
                  </a:lnTo>
                  <a:lnTo>
                    <a:pt x="6" y="0"/>
                  </a:lnTo>
                  <a:lnTo>
                    <a:pt x="7" y="0"/>
                  </a:lnTo>
                  <a:lnTo>
                    <a:pt x="7" y="0"/>
                  </a:lnTo>
                  <a:lnTo>
                    <a:pt x="7" y="0"/>
                  </a:lnTo>
                  <a:lnTo>
                    <a:pt x="7" y="0"/>
                  </a:lnTo>
                  <a:lnTo>
                    <a:pt x="7" y="0"/>
                  </a:lnTo>
                  <a:lnTo>
                    <a:pt x="7" y="1"/>
                  </a:lnTo>
                  <a:lnTo>
                    <a:pt x="7" y="1"/>
                  </a:lnTo>
                  <a:lnTo>
                    <a:pt x="7" y="2"/>
                  </a:lnTo>
                  <a:lnTo>
                    <a:pt x="7" y="2"/>
                  </a:lnTo>
                  <a:lnTo>
                    <a:pt x="7" y="2"/>
                  </a:lnTo>
                  <a:lnTo>
                    <a:pt x="7" y="3"/>
                  </a:lnTo>
                  <a:lnTo>
                    <a:pt x="7" y="4"/>
                  </a:lnTo>
                  <a:lnTo>
                    <a:pt x="8" y="5"/>
                  </a:lnTo>
                  <a:lnTo>
                    <a:pt x="8" y="6"/>
                  </a:lnTo>
                  <a:lnTo>
                    <a:pt x="8" y="7"/>
                  </a:lnTo>
                  <a:lnTo>
                    <a:pt x="8" y="9"/>
                  </a:lnTo>
                  <a:lnTo>
                    <a:pt x="8" y="10"/>
                  </a:lnTo>
                  <a:lnTo>
                    <a:pt x="8" y="11"/>
                  </a:lnTo>
                  <a:lnTo>
                    <a:pt x="8" y="13"/>
                  </a:lnTo>
                  <a:lnTo>
                    <a:pt x="8" y="14"/>
                  </a:lnTo>
                  <a:lnTo>
                    <a:pt x="9" y="16"/>
                  </a:lnTo>
                  <a:lnTo>
                    <a:pt x="9" y="18"/>
                  </a:lnTo>
                  <a:lnTo>
                    <a:pt x="9" y="24"/>
                  </a:lnTo>
                  <a:lnTo>
                    <a:pt x="9" y="26"/>
                  </a:lnTo>
                  <a:lnTo>
                    <a:pt x="9" y="28"/>
                  </a:lnTo>
                  <a:lnTo>
                    <a:pt x="10" y="31"/>
                  </a:lnTo>
                  <a:lnTo>
                    <a:pt x="10" y="38"/>
                  </a:lnTo>
                  <a:lnTo>
                    <a:pt x="11" y="54"/>
                  </a:lnTo>
                  <a:lnTo>
                    <a:pt x="11" y="56"/>
                  </a:lnTo>
                  <a:lnTo>
                    <a:pt x="11" y="58"/>
                  </a:lnTo>
                  <a:lnTo>
                    <a:pt x="11" y="62"/>
                  </a:lnTo>
                  <a:lnTo>
                    <a:pt x="11" y="70"/>
                  </a:lnTo>
                  <a:lnTo>
                    <a:pt x="12" y="85"/>
                  </a:lnTo>
                  <a:lnTo>
                    <a:pt x="12" y="87"/>
                  </a:lnTo>
                  <a:lnTo>
                    <a:pt x="12" y="88"/>
                  </a:lnTo>
                  <a:lnTo>
                    <a:pt x="12" y="92"/>
                  </a:lnTo>
                  <a:lnTo>
                    <a:pt x="13" y="93"/>
                  </a:lnTo>
                  <a:lnTo>
                    <a:pt x="13" y="95"/>
                  </a:lnTo>
                  <a:lnTo>
                    <a:pt x="13" y="98"/>
                  </a:lnTo>
                  <a:lnTo>
                    <a:pt x="13" y="99"/>
                  </a:lnTo>
                  <a:lnTo>
                    <a:pt x="13" y="101"/>
                  </a:lnTo>
                  <a:lnTo>
                    <a:pt x="13" y="103"/>
                  </a:lnTo>
                  <a:lnTo>
                    <a:pt x="13" y="104"/>
                  </a:lnTo>
                  <a:lnTo>
                    <a:pt x="13" y="106"/>
                  </a:lnTo>
                  <a:lnTo>
                    <a:pt x="14" y="108"/>
                  </a:lnTo>
                  <a:lnTo>
                    <a:pt x="14" y="109"/>
                  </a:lnTo>
                  <a:lnTo>
                    <a:pt x="14" y="110"/>
                  </a:lnTo>
                  <a:lnTo>
                    <a:pt x="14" y="110"/>
                  </a:lnTo>
                  <a:lnTo>
                    <a:pt x="14" y="111"/>
                  </a:lnTo>
                  <a:lnTo>
                    <a:pt x="14" y="112"/>
                  </a:lnTo>
                  <a:lnTo>
                    <a:pt x="14" y="113"/>
                  </a:lnTo>
                  <a:lnTo>
                    <a:pt x="14" y="113"/>
                  </a:lnTo>
                  <a:lnTo>
                    <a:pt x="14" y="114"/>
                  </a:lnTo>
                  <a:lnTo>
                    <a:pt x="14" y="114"/>
                  </a:lnTo>
                  <a:lnTo>
                    <a:pt x="14" y="115"/>
                  </a:lnTo>
                  <a:lnTo>
                    <a:pt x="15" y="115"/>
                  </a:lnTo>
                  <a:lnTo>
                    <a:pt x="15" y="115"/>
                  </a:lnTo>
                  <a:lnTo>
                    <a:pt x="15" y="115"/>
                  </a:lnTo>
                  <a:lnTo>
                    <a:pt x="15" y="116"/>
                  </a:lnTo>
                  <a:lnTo>
                    <a:pt x="15" y="116"/>
                  </a:lnTo>
                  <a:lnTo>
                    <a:pt x="15" y="116"/>
                  </a:lnTo>
                  <a:lnTo>
                    <a:pt x="15" y="115"/>
                  </a:lnTo>
                  <a:lnTo>
                    <a:pt x="15" y="115"/>
                  </a:lnTo>
                  <a:lnTo>
                    <a:pt x="15" y="115"/>
                  </a:lnTo>
                  <a:lnTo>
                    <a:pt x="16" y="115"/>
                  </a:lnTo>
                  <a:lnTo>
                    <a:pt x="16" y="114"/>
                  </a:lnTo>
                  <a:lnTo>
                    <a:pt x="16" y="114"/>
                  </a:lnTo>
                  <a:lnTo>
                    <a:pt x="16" y="114"/>
                  </a:lnTo>
                  <a:lnTo>
                    <a:pt x="16" y="113"/>
                  </a:lnTo>
                  <a:lnTo>
                    <a:pt x="16" y="112"/>
                  </a:lnTo>
                  <a:lnTo>
                    <a:pt x="16" y="112"/>
                  </a:lnTo>
                  <a:lnTo>
                    <a:pt x="16" y="111"/>
                  </a:lnTo>
                  <a:lnTo>
                    <a:pt x="16" y="110"/>
                  </a:lnTo>
                  <a:lnTo>
                    <a:pt x="16" y="110"/>
                  </a:lnTo>
                  <a:lnTo>
                    <a:pt x="16" y="109"/>
                  </a:lnTo>
                  <a:lnTo>
                    <a:pt x="16" y="107"/>
                  </a:lnTo>
                  <a:lnTo>
                    <a:pt x="17" y="106"/>
                  </a:lnTo>
                  <a:lnTo>
                    <a:pt x="17" y="105"/>
                  </a:lnTo>
                  <a:lnTo>
                    <a:pt x="17" y="103"/>
                  </a:lnTo>
                  <a:lnTo>
                    <a:pt x="17" y="98"/>
                  </a:lnTo>
                  <a:lnTo>
                    <a:pt x="17" y="96"/>
                  </a:lnTo>
                  <a:lnTo>
                    <a:pt x="17" y="95"/>
                  </a:lnTo>
                  <a:lnTo>
                    <a:pt x="18" y="92"/>
                  </a:lnTo>
                  <a:lnTo>
                    <a:pt x="18" y="86"/>
                  </a:lnTo>
                  <a:lnTo>
                    <a:pt x="18" y="84"/>
                  </a:lnTo>
                  <a:lnTo>
                    <a:pt x="18" y="82"/>
                  </a:lnTo>
                  <a:lnTo>
                    <a:pt x="18" y="79"/>
                  </a:lnTo>
                  <a:lnTo>
                    <a:pt x="19" y="72"/>
                  </a:lnTo>
                  <a:lnTo>
                    <a:pt x="19" y="57"/>
                  </a:lnTo>
                  <a:lnTo>
                    <a:pt x="19" y="55"/>
                  </a:lnTo>
                  <a:lnTo>
                    <a:pt x="20" y="53"/>
                  </a:lnTo>
                  <a:lnTo>
                    <a:pt x="20" y="49"/>
                  </a:lnTo>
                  <a:lnTo>
                    <a:pt x="20" y="42"/>
                  </a:lnTo>
                  <a:lnTo>
                    <a:pt x="21" y="28"/>
                  </a:lnTo>
                  <a:lnTo>
                    <a:pt x="21" y="26"/>
                  </a:lnTo>
                  <a:lnTo>
                    <a:pt x="21" y="25"/>
                  </a:lnTo>
                  <a:lnTo>
                    <a:pt x="21" y="21"/>
                  </a:lnTo>
                  <a:lnTo>
                    <a:pt x="21" y="20"/>
                  </a:lnTo>
                  <a:lnTo>
                    <a:pt x="21" y="18"/>
                  </a:lnTo>
                  <a:lnTo>
                    <a:pt x="22" y="15"/>
                  </a:lnTo>
                  <a:lnTo>
                    <a:pt x="22" y="14"/>
                  </a:lnTo>
                  <a:lnTo>
                    <a:pt x="22" y="13"/>
                  </a:lnTo>
                  <a:lnTo>
                    <a:pt x="22" y="10"/>
                  </a:lnTo>
                  <a:lnTo>
                    <a:pt x="22" y="9"/>
                  </a:lnTo>
                  <a:lnTo>
                    <a:pt x="22" y="8"/>
                  </a:lnTo>
                  <a:lnTo>
                    <a:pt x="22" y="6"/>
                  </a:lnTo>
                  <a:lnTo>
                    <a:pt x="22" y="5"/>
                  </a:lnTo>
                  <a:lnTo>
                    <a:pt x="22" y="4"/>
                  </a:lnTo>
                  <a:lnTo>
                    <a:pt x="22" y="4"/>
                  </a:lnTo>
                  <a:lnTo>
                    <a:pt x="23" y="3"/>
                  </a:lnTo>
                  <a:lnTo>
                    <a:pt x="23" y="2"/>
                  </a:lnTo>
                  <a:lnTo>
                    <a:pt x="23" y="2"/>
                  </a:lnTo>
                  <a:lnTo>
                    <a:pt x="23" y="1"/>
                  </a:lnTo>
                  <a:lnTo>
                    <a:pt x="23" y="1"/>
                  </a:lnTo>
                  <a:lnTo>
                    <a:pt x="23" y="0"/>
                  </a:lnTo>
                  <a:lnTo>
                    <a:pt x="23" y="0"/>
                  </a:lnTo>
                  <a:lnTo>
                    <a:pt x="23" y="0"/>
                  </a:lnTo>
                  <a:lnTo>
                    <a:pt x="23" y="0"/>
                  </a:lnTo>
                  <a:lnTo>
                    <a:pt x="23" y="0"/>
                  </a:lnTo>
                  <a:lnTo>
                    <a:pt x="24" y="0"/>
                  </a:lnTo>
                  <a:lnTo>
                    <a:pt x="24" y="0"/>
                  </a:lnTo>
                  <a:lnTo>
                    <a:pt x="24" y="0"/>
                  </a:lnTo>
                  <a:lnTo>
                    <a:pt x="24" y="0"/>
                  </a:lnTo>
                  <a:lnTo>
                    <a:pt x="24" y="0"/>
                  </a:lnTo>
                  <a:lnTo>
                    <a:pt x="24" y="1"/>
                  </a:lnTo>
                  <a:lnTo>
                    <a:pt x="24" y="1"/>
                  </a:lnTo>
                  <a:lnTo>
                    <a:pt x="24" y="2"/>
                  </a:lnTo>
                  <a:lnTo>
                    <a:pt x="24" y="2"/>
                  </a:lnTo>
                  <a:lnTo>
                    <a:pt x="24" y="3"/>
                  </a:lnTo>
                  <a:lnTo>
                    <a:pt x="24" y="4"/>
                  </a:lnTo>
                  <a:lnTo>
                    <a:pt x="25" y="4"/>
                  </a:lnTo>
                  <a:lnTo>
                    <a:pt x="25" y="5"/>
                  </a:lnTo>
                  <a:lnTo>
                    <a:pt x="25" y="6"/>
                  </a:lnTo>
                  <a:lnTo>
                    <a:pt x="25" y="7"/>
                  </a:lnTo>
                  <a:lnTo>
                    <a:pt x="25" y="8"/>
                  </a:lnTo>
                  <a:lnTo>
                    <a:pt x="25" y="9"/>
                  </a:lnTo>
                  <a:lnTo>
                    <a:pt x="25" y="12"/>
                  </a:lnTo>
                  <a:lnTo>
                    <a:pt x="25" y="13"/>
                  </a:lnTo>
                  <a:lnTo>
                    <a:pt x="25" y="14"/>
                  </a:lnTo>
                  <a:lnTo>
                    <a:pt x="26" y="17"/>
                  </a:lnTo>
                  <a:lnTo>
                    <a:pt x="26" y="23"/>
                  </a:lnTo>
                  <a:lnTo>
                    <a:pt x="26" y="25"/>
                  </a:lnTo>
                  <a:lnTo>
                    <a:pt x="26" y="26"/>
                  </a:lnTo>
                  <a:lnTo>
                    <a:pt x="26" y="30"/>
                  </a:lnTo>
                  <a:lnTo>
                    <a:pt x="27" y="38"/>
                  </a:lnTo>
                  <a:lnTo>
                    <a:pt x="27" y="39"/>
                  </a:lnTo>
                  <a:lnTo>
                    <a:pt x="27" y="41"/>
                  </a:lnTo>
                  <a:lnTo>
                    <a:pt x="27" y="45"/>
                  </a:lnTo>
                  <a:lnTo>
                    <a:pt x="28" y="53"/>
                  </a:lnTo>
                  <a:lnTo>
                    <a:pt x="28" y="69"/>
                  </a:lnTo>
                  <a:lnTo>
                    <a:pt x="28" y="71"/>
                  </a:lnTo>
                  <a:lnTo>
                    <a:pt x="28" y="73"/>
                  </a:lnTo>
                  <a:lnTo>
                    <a:pt x="29" y="77"/>
                  </a:lnTo>
                  <a:lnTo>
                    <a:pt x="29" y="84"/>
                  </a:lnTo>
                  <a:lnTo>
                    <a:pt x="29" y="86"/>
                  </a:lnTo>
                  <a:lnTo>
                    <a:pt x="29" y="88"/>
                  </a:lnTo>
                  <a:lnTo>
                    <a:pt x="29" y="91"/>
                  </a:lnTo>
                  <a:lnTo>
                    <a:pt x="30" y="97"/>
                  </a:lnTo>
                  <a:lnTo>
                    <a:pt x="30" y="99"/>
                  </a:lnTo>
                  <a:lnTo>
                    <a:pt x="30" y="100"/>
                  </a:lnTo>
                  <a:lnTo>
                    <a:pt x="30" y="103"/>
                  </a:lnTo>
                  <a:lnTo>
                    <a:pt x="30" y="104"/>
                  </a:lnTo>
                  <a:lnTo>
                    <a:pt x="30" y="105"/>
                  </a:lnTo>
                  <a:lnTo>
                    <a:pt x="30" y="107"/>
                  </a:lnTo>
                  <a:lnTo>
                    <a:pt x="31" y="108"/>
                  </a:lnTo>
                  <a:lnTo>
                    <a:pt x="31" y="109"/>
                  </a:lnTo>
                  <a:lnTo>
                    <a:pt x="31" y="110"/>
                  </a:lnTo>
                  <a:lnTo>
                    <a:pt x="31" y="111"/>
                  </a:lnTo>
                  <a:lnTo>
                    <a:pt x="31" y="112"/>
                  </a:lnTo>
                  <a:lnTo>
                    <a:pt x="31" y="112"/>
                  </a:lnTo>
                  <a:lnTo>
                    <a:pt x="31" y="113"/>
                  </a:lnTo>
                  <a:lnTo>
                    <a:pt x="31" y="114"/>
                  </a:lnTo>
                  <a:lnTo>
                    <a:pt x="31" y="114"/>
                  </a:lnTo>
                  <a:lnTo>
                    <a:pt x="31" y="114"/>
                  </a:lnTo>
                  <a:lnTo>
                    <a:pt x="32" y="115"/>
                  </a:lnTo>
                  <a:lnTo>
                    <a:pt x="32" y="115"/>
                  </a:lnTo>
                  <a:lnTo>
                    <a:pt x="32" y="115"/>
                  </a:lnTo>
                  <a:lnTo>
                    <a:pt x="32" y="116"/>
                  </a:lnTo>
                  <a:lnTo>
                    <a:pt x="32" y="116"/>
                  </a:lnTo>
                  <a:lnTo>
                    <a:pt x="32" y="116"/>
                  </a:lnTo>
                  <a:lnTo>
                    <a:pt x="32" y="116"/>
                  </a:lnTo>
                  <a:lnTo>
                    <a:pt x="32" y="115"/>
                  </a:lnTo>
                  <a:lnTo>
                    <a:pt x="32" y="115"/>
                  </a:lnTo>
                  <a:lnTo>
                    <a:pt x="32" y="115"/>
                  </a:lnTo>
                  <a:lnTo>
                    <a:pt x="32" y="114"/>
                  </a:lnTo>
                  <a:lnTo>
                    <a:pt x="32" y="114"/>
                  </a:lnTo>
                  <a:lnTo>
                    <a:pt x="33" y="114"/>
                  </a:lnTo>
                  <a:lnTo>
                    <a:pt x="33" y="113"/>
                  </a:lnTo>
                  <a:lnTo>
                    <a:pt x="33" y="112"/>
                  </a:lnTo>
                  <a:lnTo>
                    <a:pt x="33" y="112"/>
                  </a:lnTo>
                  <a:lnTo>
                    <a:pt x="33" y="111"/>
                  </a:lnTo>
                  <a:lnTo>
                    <a:pt x="33" y="110"/>
                  </a:lnTo>
                  <a:lnTo>
                    <a:pt x="33" y="110"/>
                  </a:lnTo>
                  <a:lnTo>
                    <a:pt x="33" y="109"/>
                  </a:lnTo>
                  <a:lnTo>
                    <a:pt x="33" y="107"/>
                  </a:lnTo>
                  <a:lnTo>
                    <a:pt x="34" y="106"/>
                  </a:lnTo>
                  <a:lnTo>
                    <a:pt x="34" y="105"/>
                  </a:lnTo>
                  <a:lnTo>
                    <a:pt x="34" y="103"/>
                  </a:lnTo>
                  <a:lnTo>
                    <a:pt x="34" y="98"/>
                  </a:lnTo>
                  <a:lnTo>
                    <a:pt x="34" y="96"/>
                  </a:lnTo>
                  <a:lnTo>
                    <a:pt x="34" y="95"/>
                  </a:lnTo>
                  <a:lnTo>
                    <a:pt x="34" y="92"/>
                  </a:lnTo>
                  <a:lnTo>
                    <a:pt x="35" y="86"/>
                  </a:lnTo>
                  <a:lnTo>
                    <a:pt x="36" y="72"/>
                  </a:lnTo>
                  <a:lnTo>
                    <a:pt x="36" y="70"/>
                  </a:lnTo>
                  <a:lnTo>
                    <a:pt x="36" y="68"/>
                  </a:lnTo>
                  <a:lnTo>
                    <a:pt x="36" y="64"/>
                  </a:lnTo>
                  <a:lnTo>
                    <a:pt x="36" y="57"/>
                  </a:lnTo>
                  <a:lnTo>
                    <a:pt x="37" y="42"/>
                  </a:lnTo>
                  <a:lnTo>
                    <a:pt x="37" y="40"/>
                  </a:lnTo>
                  <a:lnTo>
                    <a:pt x="37" y="38"/>
                  </a:lnTo>
                  <a:lnTo>
                    <a:pt x="37" y="35"/>
                  </a:lnTo>
                  <a:lnTo>
                    <a:pt x="38" y="28"/>
                  </a:lnTo>
                  <a:lnTo>
                    <a:pt x="38" y="26"/>
                  </a:lnTo>
                  <a:lnTo>
                    <a:pt x="38" y="25"/>
                  </a:lnTo>
                  <a:lnTo>
                    <a:pt x="38" y="22"/>
                  </a:lnTo>
                  <a:lnTo>
                    <a:pt x="38" y="16"/>
                  </a:lnTo>
                  <a:lnTo>
                    <a:pt x="38" y="15"/>
                  </a:lnTo>
                  <a:lnTo>
                    <a:pt x="38" y="14"/>
                  </a:lnTo>
                  <a:lnTo>
                    <a:pt x="39" y="11"/>
                  </a:lnTo>
                  <a:lnTo>
                    <a:pt x="39" y="10"/>
                  </a:lnTo>
                  <a:lnTo>
                    <a:pt x="39" y="9"/>
                  </a:lnTo>
                  <a:lnTo>
                    <a:pt x="39" y="7"/>
                  </a:lnTo>
                  <a:lnTo>
                    <a:pt x="39" y="6"/>
                  </a:lnTo>
                  <a:lnTo>
                    <a:pt x="39" y="5"/>
                  </a:lnTo>
                  <a:lnTo>
                    <a:pt x="39" y="4"/>
                  </a:lnTo>
                  <a:lnTo>
                    <a:pt x="39" y="3"/>
                  </a:lnTo>
                  <a:lnTo>
                    <a:pt x="40" y="3"/>
                  </a:lnTo>
                  <a:lnTo>
                    <a:pt x="40" y="2"/>
                  </a:lnTo>
                  <a:lnTo>
                    <a:pt x="40" y="1"/>
                  </a:lnTo>
                  <a:lnTo>
                    <a:pt x="40" y="1"/>
                  </a:lnTo>
                  <a:lnTo>
                    <a:pt x="40" y="1"/>
                  </a:lnTo>
                  <a:lnTo>
                    <a:pt x="40" y="0"/>
                  </a:lnTo>
                  <a:lnTo>
                    <a:pt x="40" y="0"/>
                  </a:lnTo>
                  <a:lnTo>
                    <a:pt x="40" y="0"/>
                  </a:lnTo>
                  <a:lnTo>
                    <a:pt x="40" y="0"/>
                  </a:lnTo>
                  <a:lnTo>
                    <a:pt x="40" y="0"/>
                  </a:lnTo>
                  <a:lnTo>
                    <a:pt x="40" y="0"/>
                  </a:lnTo>
                  <a:lnTo>
                    <a:pt x="40" y="0"/>
                  </a:lnTo>
                  <a:lnTo>
                    <a:pt x="41" y="0"/>
                  </a:lnTo>
                  <a:lnTo>
                    <a:pt x="41" y="0"/>
                  </a:lnTo>
                  <a:lnTo>
                    <a:pt x="41" y="0"/>
                  </a:lnTo>
                  <a:lnTo>
                    <a:pt x="41" y="1"/>
                  </a:lnTo>
                  <a:lnTo>
                    <a:pt x="41" y="1"/>
                  </a:lnTo>
                  <a:lnTo>
                    <a:pt x="41" y="2"/>
                  </a:lnTo>
                  <a:lnTo>
                    <a:pt x="41" y="2"/>
                  </a:lnTo>
                  <a:lnTo>
                    <a:pt x="41" y="3"/>
                  </a:lnTo>
                  <a:lnTo>
                    <a:pt x="41" y="4"/>
                  </a:lnTo>
                  <a:lnTo>
                    <a:pt x="42" y="5"/>
                  </a:lnTo>
                  <a:lnTo>
                    <a:pt x="42" y="6"/>
                  </a:lnTo>
                  <a:lnTo>
                    <a:pt x="42" y="6"/>
                  </a:lnTo>
                  <a:lnTo>
                    <a:pt x="42" y="7"/>
                  </a:lnTo>
                  <a:lnTo>
                    <a:pt x="42" y="8"/>
                  </a:lnTo>
                  <a:lnTo>
                    <a:pt x="42" y="11"/>
                  </a:lnTo>
                  <a:lnTo>
                    <a:pt x="42" y="12"/>
                  </a:lnTo>
                  <a:lnTo>
                    <a:pt x="42" y="13"/>
                  </a:lnTo>
                  <a:lnTo>
                    <a:pt x="42" y="16"/>
                  </a:lnTo>
                  <a:lnTo>
                    <a:pt x="43" y="22"/>
                  </a:lnTo>
                  <a:lnTo>
                    <a:pt x="43" y="24"/>
                  </a:lnTo>
                  <a:lnTo>
                    <a:pt x="43" y="25"/>
                  </a:lnTo>
                  <a:lnTo>
                    <a:pt x="43" y="29"/>
                  </a:lnTo>
                  <a:lnTo>
                    <a:pt x="44" y="36"/>
                  </a:lnTo>
                  <a:lnTo>
                    <a:pt x="44" y="52"/>
                  </a:lnTo>
                  <a:lnTo>
                    <a:pt x="44" y="54"/>
                  </a:lnTo>
                  <a:lnTo>
                    <a:pt x="44" y="56"/>
                  </a:lnTo>
                  <a:lnTo>
                    <a:pt x="45" y="60"/>
                  </a:lnTo>
                  <a:lnTo>
                    <a:pt x="45" y="67"/>
                  </a:lnTo>
                  <a:lnTo>
                    <a:pt x="45" y="69"/>
                  </a:lnTo>
                  <a:lnTo>
                    <a:pt x="45" y="71"/>
                  </a:lnTo>
                  <a:lnTo>
                    <a:pt x="45" y="75"/>
                  </a:lnTo>
                  <a:lnTo>
                    <a:pt x="46" y="82"/>
                  </a:lnTo>
                  <a:lnTo>
                    <a:pt x="46" y="83"/>
                  </a:lnTo>
                  <a:lnTo>
                    <a:pt x="46" y="85"/>
                  </a:lnTo>
                  <a:lnTo>
                    <a:pt x="46" y="88"/>
                  </a:lnTo>
                  <a:lnTo>
                    <a:pt x="46" y="90"/>
                  </a:lnTo>
                  <a:lnTo>
                    <a:pt x="46" y="92"/>
                  </a:lnTo>
                  <a:lnTo>
                    <a:pt x="46" y="95"/>
                  </a:lnTo>
                  <a:lnTo>
                    <a:pt x="46" y="96"/>
                  </a:lnTo>
                  <a:lnTo>
                    <a:pt x="47" y="97"/>
                  </a:lnTo>
                  <a:lnTo>
                    <a:pt x="47" y="100"/>
                  </a:lnTo>
                  <a:lnTo>
                    <a:pt x="47" y="101"/>
                  </a:lnTo>
                  <a:lnTo>
                    <a:pt x="47" y="103"/>
                  </a:lnTo>
                  <a:lnTo>
                    <a:pt x="47" y="105"/>
                  </a:lnTo>
                  <a:lnTo>
                    <a:pt x="47" y="106"/>
                  </a:lnTo>
                  <a:lnTo>
                    <a:pt x="47" y="107"/>
                  </a:lnTo>
                  <a:lnTo>
                    <a:pt x="47" y="108"/>
                  </a:lnTo>
                  <a:lnTo>
                    <a:pt x="47" y="109"/>
                  </a:lnTo>
                  <a:lnTo>
                    <a:pt x="48" y="110"/>
                  </a:lnTo>
                  <a:lnTo>
                    <a:pt x="48" y="110"/>
                  </a:lnTo>
                  <a:lnTo>
                    <a:pt x="48" y="111"/>
                  </a:lnTo>
                  <a:lnTo>
                    <a:pt x="48" y="112"/>
                  </a:lnTo>
                  <a:lnTo>
                    <a:pt x="48" y="113"/>
                  </a:lnTo>
                  <a:lnTo>
                    <a:pt x="48" y="113"/>
                  </a:lnTo>
                  <a:lnTo>
                    <a:pt x="48" y="114"/>
                  </a:lnTo>
                  <a:lnTo>
                    <a:pt x="48" y="114"/>
                  </a:lnTo>
                  <a:lnTo>
                    <a:pt x="48" y="114"/>
                  </a:lnTo>
                  <a:lnTo>
                    <a:pt x="48" y="115"/>
                  </a:lnTo>
                  <a:lnTo>
                    <a:pt x="48" y="115"/>
                  </a:lnTo>
                  <a:lnTo>
                    <a:pt x="48" y="115"/>
                  </a:lnTo>
                  <a:lnTo>
                    <a:pt x="49" y="116"/>
                  </a:lnTo>
                  <a:lnTo>
                    <a:pt x="49" y="116"/>
                  </a:lnTo>
                  <a:lnTo>
                    <a:pt x="49" y="116"/>
                  </a:lnTo>
                  <a:lnTo>
                    <a:pt x="49" y="116"/>
                  </a:lnTo>
                  <a:lnTo>
                    <a:pt x="49" y="115"/>
                  </a:lnTo>
                  <a:lnTo>
                    <a:pt x="49" y="115"/>
                  </a:lnTo>
                  <a:lnTo>
                    <a:pt x="49" y="115"/>
                  </a:lnTo>
                  <a:lnTo>
                    <a:pt x="49" y="115"/>
                  </a:lnTo>
                  <a:lnTo>
                    <a:pt x="49" y="114"/>
                  </a:lnTo>
                  <a:lnTo>
                    <a:pt x="49" y="114"/>
                  </a:lnTo>
                  <a:lnTo>
                    <a:pt x="50" y="113"/>
                  </a:lnTo>
                  <a:lnTo>
                    <a:pt x="50" y="113"/>
                  </a:lnTo>
                  <a:lnTo>
                    <a:pt x="50" y="112"/>
                  </a:lnTo>
                  <a:lnTo>
                    <a:pt x="50" y="112"/>
                  </a:lnTo>
                  <a:lnTo>
                    <a:pt x="50" y="110"/>
                  </a:lnTo>
                  <a:lnTo>
                    <a:pt x="50" y="109"/>
                  </a:lnTo>
                  <a:lnTo>
                    <a:pt x="50" y="108"/>
                  </a:lnTo>
                  <a:lnTo>
                    <a:pt x="50" y="106"/>
                  </a:lnTo>
                  <a:lnTo>
                    <a:pt x="50" y="105"/>
                  </a:lnTo>
                  <a:lnTo>
                    <a:pt x="50" y="104"/>
                  </a:lnTo>
                  <a:lnTo>
                    <a:pt x="51" y="101"/>
                  </a:lnTo>
                  <a:lnTo>
                    <a:pt x="51" y="100"/>
                  </a:lnTo>
                  <a:lnTo>
                    <a:pt x="51" y="98"/>
                  </a:lnTo>
                  <a:lnTo>
                    <a:pt x="51" y="95"/>
                  </a:lnTo>
                  <a:lnTo>
                    <a:pt x="51" y="88"/>
                  </a:lnTo>
                  <a:lnTo>
                    <a:pt x="52" y="87"/>
                  </a:lnTo>
                  <a:lnTo>
                    <a:pt x="52" y="85"/>
                  </a:lnTo>
                  <a:lnTo>
                    <a:pt x="52" y="81"/>
                  </a:lnTo>
                  <a:lnTo>
                    <a:pt x="52" y="73"/>
                  </a:lnTo>
                  <a:lnTo>
                    <a:pt x="53" y="57"/>
                  </a:lnTo>
                  <a:lnTo>
                    <a:pt x="53" y="55"/>
                  </a:lnTo>
                  <a:lnTo>
                    <a:pt x="53" y="53"/>
                  </a:lnTo>
                  <a:lnTo>
                    <a:pt x="53" y="49"/>
                  </a:lnTo>
                  <a:lnTo>
                    <a:pt x="54" y="41"/>
                  </a:lnTo>
                  <a:lnTo>
                    <a:pt x="54" y="39"/>
                  </a:lnTo>
                  <a:lnTo>
                    <a:pt x="54" y="37"/>
                  </a:lnTo>
                  <a:lnTo>
                    <a:pt x="54" y="33"/>
                  </a:lnTo>
                  <a:lnTo>
                    <a:pt x="54" y="26"/>
                  </a:lnTo>
                  <a:lnTo>
                    <a:pt x="54" y="24"/>
                  </a:lnTo>
                  <a:lnTo>
                    <a:pt x="55" y="22"/>
                  </a:lnTo>
                  <a:lnTo>
                    <a:pt x="55" y="19"/>
                  </a:lnTo>
                  <a:lnTo>
                    <a:pt x="55" y="18"/>
                  </a:lnTo>
                  <a:lnTo>
                    <a:pt x="55" y="16"/>
                  </a:lnTo>
                  <a:lnTo>
                    <a:pt x="55" y="13"/>
                  </a:lnTo>
                  <a:lnTo>
                    <a:pt x="55" y="12"/>
                  </a:lnTo>
                  <a:lnTo>
                    <a:pt x="55" y="11"/>
                  </a:lnTo>
                  <a:lnTo>
                    <a:pt x="56" y="10"/>
                  </a:lnTo>
                  <a:lnTo>
                    <a:pt x="56" y="8"/>
                  </a:lnTo>
                  <a:lnTo>
                    <a:pt x="56" y="7"/>
                  </a:lnTo>
                  <a:lnTo>
                    <a:pt x="56" y="6"/>
                  </a:lnTo>
                  <a:lnTo>
                    <a:pt x="56" y="5"/>
                  </a:lnTo>
                  <a:lnTo>
                    <a:pt x="56" y="4"/>
                  </a:lnTo>
                  <a:lnTo>
                    <a:pt x="56" y="3"/>
                  </a:lnTo>
                  <a:lnTo>
                    <a:pt x="56" y="2"/>
                  </a:lnTo>
                  <a:lnTo>
                    <a:pt x="56" y="2"/>
                  </a:lnTo>
                  <a:lnTo>
                    <a:pt x="56" y="1"/>
                  </a:lnTo>
                  <a:lnTo>
                    <a:pt x="56" y="1"/>
                  </a:lnTo>
                  <a:lnTo>
                    <a:pt x="57" y="0"/>
                  </a:lnTo>
                  <a:lnTo>
                    <a:pt x="57" y="0"/>
                  </a:lnTo>
                  <a:lnTo>
                    <a:pt x="57" y="0"/>
                  </a:lnTo>
                  <a:lnTo>
                    <a:pt x="57" y="0"/>
                  </a:lnTo>
                  <a:lnTo>
                    <a:pt x="57" y="0"/>
                  </a:lnTo>
                  <a:lnTo>
                    <a:pt x="57" y="0"/>
                  </a:lnTo>
                  <a:lnTo>
                    <a:pt x="57" y="0"/>
                  </a:lnTo>
                  <a:lnTo>
                    <a:pt x="57" y="0"/>
                  </a:lnTo>
                  <a:lnTo>
                    <a:pt x="57" y="0"/>
                  </a:lnTo>
                  <a:lnTo>
                    <a:pt x="58" y="0"/>
                  </a:lnTo>
                  <a:lnTo>
                    <a:pt x="58" y="1"/>
                  </a:lnTo>
                  <a:lnTo>
                    <a:pt x="58" y="1"/>
                  </a:lnTo>
                  <a:lnTo>
                    <a:pt x="58" y="1"/>
                  </a:lnTo>
                  <a:lnTo>
                    <a:pt x="58" y="2"/>
                  </a:lnTo>
                  <a:lnTo>
                    <a:pt x="58" y="3"/>
                  </a:lnTo>
                  <a:lnTo>
                    <a:pt x="58" y="3"/>
                  </a:lnTo>
                  <a:lnTo>
                    <a:pt x="58" y="4"/>
                  </a:lnTo>
                  <a:lnTo>
                    <a:pt x="58" y="5"/>
                  </a:lnTo>
                  <a:lnTo>
                    <a:pt x="58" y="6"/>
                  </a:lnTo>
                  <a:lnTo>
                    <a:pt x="58" y="7"/>
                  </a:lnTo>
                  <a:lnTo>
                    <a:pt x="59" y="9"/>
                  </a:lnTo>
                  <a:lnTo>
                    <a:pt x="59" y="10"/>
                  </a:lnTo>
                  <a:lnTo>
                    <a:pt x="59" y="11"/>
                  </a:lnTo>
                  <a:lnTo>
                    <a:pt x="59" y="14"/>
                  </a:lnTo>
                  <a:lnTo>
                    <a:pt x="59" y="15"/>
                  </a:lnTo>
                  <a:lnTo>
                    <a:pt x="59" y="16"/>
                  </a:lnTo>
                  <a:lnTo>
                    <a:pt x="59" y="19"/>
                  </a:lnTo>
                  <a:lnTo>
                    <a:pt x="60" y="26"/>
                  </a:lnTo>
                  <a:lnTo>
                    <a:pt x="60" y="27"/>
                  </a:lnTo>
                  <a:lnTo>
                    <a:pt x="60" y="29"/>
                  </a:lnTo>
                  <a:lnTo>
                    <a:pt x="60" y="33"/>
                  </a:lnTo>
                  <a:lnTo>
                    <a:pt x="60" y="40"/>
                  </a:lnTo>
                  <a:lnTo>
                    <a:pt x="61" y="42"/>
                  </a:lnTo>
                  <a:lnTo>
                    <a:pt x="61" y="44"/>
                  </a:lnTo>
                  <a:lnTo>
                    <a:pt x="61" y="48"/>
                  </a:lnTo>
                  <a:lnTo>
                    <a:pt x="61" y="56"/>
                  </a:lnTo>
                  <a:lnTo>
                    <a:pt x="62" y="73"/>
                  </a:lnTo>
                  <a:lnTo>
                    <a:pt x="62" y="74"/>
                  </a:lnTo>
                  <a:lnTo>
                    <a:pt x="62" y="76"/>
                  </a:lnTo>
                  <a:lnTo>
                    <a:pt x="62" y="80"/>
                  </a:lnTo>
                  <a:lnTo>
                    <a:pt x="63" y="87"/>
                  </a:lnTo>
                  <a:lnTo>
                    <a:pt x="63" y="88"/>
                  </a:lnTo>
                  <a:lnTo>
                    <a:pt x="63" y="90"/>
                  </a:lnTo>
                  <a:lnTo>
                    <a:pt x="63" y="93"/>
                  </a:lnTo>
                  <a:lnTo>
                    <a:pt x="63" y="99"/>
                  </a:lnTo>
                  <a:lnTo>
                    <a:pt x="63" y="100"/>
                  </a:lnTo>
                  <a:lnTo>
                    <a:pt x="64" y="101"/>
                  </a:lnTo>
                  <a:lnTo>
                    <a:pt x="64" y="104"/>
                  </a:lnTo>
                  <a:lnTo>
                    <a:pt x="64" y="105"/>
                  </a:lnTo>
                  <a:lnTo>
                    <a:pt x="64" y="106"/>
                  </a:lnTo>
                  <a:lnTo>
                    <a:pt x="64" y="108"/>
                  </a:lnTo>
                  <a:lnTo>
                    <a:pt x="64" y="109"/>
                  </a:lnTo>
                  <a:lnTo>
                    <a:pt x="64" y="110"/>
                  </a:lnTo>
                  <a:lnTo>
                    <a:pt x="64" y="110"/>
                  </a:lnTo>
                  <a:lnTo>
                    <a:pt x="64" y="111"/>
                  </a:lnTo>
                  <a:lnTo>
                    <a:pt x="64" y="112"/>
                  </a:lnTo>
                  <a:lnTo>
                    <a:pt x="65" y="112"/>
                  </a:lnTo>
                  <a:lnTo>
                    <a:pt x="65" y="113"/>
                  </a:lnTo>
                  <a:lnTo>
                    <a:pt x="65" y="114"/>
                  </a:lnTo>
                  <a:lnTo>
                    <a:pt x="65" y="114"/>
                  </a:lnTo>
                  <a:lnTo>
                    <a:pt x="65" y="114"/>
                  </a:lnTo>
                  <a:lnTo>
                    <a:pt x="65" y="115"/>
                  </a:lnTo>
                  <a:lnTo>
                    <a:pt x="65" y="115"/>
                  </a:lnTo>
                  <a:lnTo>
                    <a:pt x="65" y="115"/>
                  </a:lnTo>
                  <a:lnTo>
                    <a:pt x="65" y="115"/>
                  </a:lnTo>
                  <a:lnTo>
                    <a:pt x="65" y="116"/>
                  </a:lnTo>
                  <a:lnTo>
                    <a:pt x="65" y="116"/>
                  </a:lnTo>
                  <a:lnTo>
                    <a:pt x="66" y="116"/>
                  </a:lnTo>
                  <a:lnTo>
                    <a:pt x="66" y="115"/>
                  </a:lnTo>
                  <a:lnTo>
                    <a:pt x="66" y="115"/>
                  </a:lnTo>
                  <a:lnTo>
                    <a:pt x="66" y="115"/>
                  </a:lnTo>
                  <a:lnTo>
                    <a:pt x="66" y="115"/>
                  </a:lnTo>
                  <a:lnTo>
                    <a:pt x="66" y="114"/>
                  </a:lnTo>
                  <a:lnTo>
                    <a:pt x="66" y="114"/>
                  </a:lnTo>
                  <a:lnTo>
                    <a:pt x="66" y="114"/>
                  </a:lnTo>
                  <a:lnTo>
                    <a:pt x="66" y="113"/>
                  </a:lnTo>
                  <a:lnTo>
                    <a:pt x="66" y="112"/>
                  </a:lnTo>
                  <a:lnTo>
                    <a:pt x="66" y="112"/>
                  </a:lnTo>
                  <a:lnTo>
                    <a:pt x="66" y="111"/>
                  </a:lnTo>
                  <a:lnTo>
                    <a:pt x="67" y="110"/>
                  </a:lnTo>
                  <a:lnTo>
                    <a:pt x="67" y="109"/>
                  </a:lnTo>
                  <a:lnTo>
                    <a:pt x="67" y="108"/>
                  </a:lnTo>
                  <a:lnTo>
                    <a:pt x="67" y="106"/>
                  </a:lnTo>
                  <a:lnTo>
                    <a:pt x="67" y="106"/>
                  </a:lnTo>
                  <a:lnTo>
                    <a:pt x="67" y="103"/>
                  </a:lnTo>
                  <a:lnTo>
                    <a:pt x="68" y="98"/>
                  </a:lnTo>
                  <a:lnTo>
                    <a:pt x="68" y="97"/>
                  </a:lnTo>
                  <a:lnTo>
                    <a:pt x="68" y="95"/>
                  </a:lnTo>
                  <a:lnTo>
                    <a:pt x="68" y="92"/>
                  </a:lnTo>
                  <a:lnTo>
                    <a:pt x="68" y="85"/>
                  </a:lnTo>
                  <a:lnTo>
                    <a:pt x="69" y="69"/>
                  </a:lnTo>
                  <a:lnTo>
                    <a:pt x="69" y="67"/>
                  </a:lnTo>
                  <a:lnTo>
                    <a:pt x="69" y="65"/>
                  </a:lnTo>
                  <a:lnTo>
                    <a:pt x="69" y="61"/>
                  </a:lnTo>
                  <a:lnTo>
                    <a:pt x="70" y="53"/>
                  </a:lnTo>
                  <a:lnTo>
                    <a:pt x="71" y="37"/>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4" name="Freeform 96"/>
            <p:cNvSpPr>
              <a:spLocks/>
            </p:cNvSpPr>
            <p:nvPr/>
          </p:nvSpPr>
          <p:spPr bwMode="auto">
            <a:xfrm>
              <a:off x="5525" y="2186"/>
              <a:ext cx="68" cy="116"/>
            </a:xfrm>
            <a:custGeom>
              <a:avLst/>
              <a:gdLst/>
              <a:ahLst/>
              <a:cxnLst>
                <a:cxn ang="0">
                  <a:pos x="0" y="21"/>
                </a:cxn>
                <a:cxn ang="0">
                  <a:pos x="2" y="8"/>
                </a:cxn>
                <a:cxn ang="0">
                  <a:pos x="2" y="1"/>
                </a:cxn>
                <a:cxn ang="0">
                  <a:pos x="3" y="0"/>
                </a:cxn>
                <a:cxn ang="0">
                  <a:pos x="4" y="2"/>
                </a:cxn>
                <a:cxn ang="0">
                  <a:pos x="4" y="11"/>
                </a:cxn>
                <a:cxn ang="0">
                  <a:pos x="6" y="30"/>
                </a:cxn>
                <a:cxn ang="0">
                  <a:pos x="8" y="86"/>
                </a:cxn>
                <a:cxn ang="0">
                  <a:pos x="9" y="100"/>
                </a:cxn>
                <a:cxn ang="0">
                  <a:pos x="10" y="111"/>
                </a:cxn>
                <a:cxn ang="0">
                  <a:pos x="11" y="115"/>
                </a:cxn>
                <a:cxn ang="0">
                  <a:pos x="12" y="115"/>
                </a:cxn>
                <a:cxn ang="0">
                  <a:pos x="12" y="111"/>
                </a:cxn>
                <a:cxn ang="0">
                  <a:pos x="13" y="102"/>
                </a:cxn>
                <a:cxn ang="0">
                  <a:pos x="14" y="80"/>
                </a:cxn>
                <a:cxn ang="0">
                  <a:pos x="16" y="35"/>
                </a:cxn>
                <a:cxn ang="0">
                  <a:pos x="18" y="12"/>
                </a:cxn>
                <a:cxn ang="0">
                  <a:pos x="18" y="3"/>
                </a:cxn>
                <a:cxn ang="0">
                  <a:pos x="19" y="0"/>
                </a:cxn>
                <a:cxn ang="0">
                  <a:pos x="20" y="1"/>
                </a:cxn>
                <a:cxn ang="0">
                  <a:pos x="21" y="7"/>
                </a:cxn>
                <a:cxn ang="0">
                  <a:pos x="22" y="25"/>
                </a:cxn>
                <a:cxn ang="0">
                  <a:pos x="23" y="54"/>
                </a:cxn>
                <a:cxn ang="0">
                  <a:pos x="25" y="91"/>
                </a:cxn>
                <a:cxn ang="0">
                  <a:pos x="26" y="108"/>
                </a:cxn>
                <a:cxn ang="0">
                  <a:pos x="27" y="114"/>
                </a:cxn>
                <a:cxn ang="0">
                  <a:pos x="28" y="115"/>
                </a:cxn>
                <a:cxn ang="0">
                  <a:pos x="29" y="112"/>
                </a:cxn>
                <a:cxn ang="0">
                  <a:pos x="30" y="102"/>
                </a:cxn>
                <a:cxn ang="0">
                  <a:pos x="32" y="60"/>
                </a:cxn>
                <a:cxn ang="0">
                  <a:pos x="33" y="28"/>
                </a:cxn>
                <a:cxn ang="0">
                  <a:pos x="34" y="12"/>
                </a:cxn>
                <a:cxn ang="0">
                  <a:pos x="35" y="3"/>
                </a:cxn>
                <a:cxn ang="0">
                  <a:pos x="36" y="0"/>
                </a:cxn>
                <a:cxn ang="0">
                  <a:pos x="36" y="1"/>
                </a:cxn>
                <a:cxn ang="0">
                  <a:pos x="37" y="7"/>
                </a:cxn>
                <a:cxn ang="0">
                  <a:pos x="38" y="24"/>
                </a:cxn>
                <a:cxn ang="0">
                  <a:pos x="40" y="67"/>
                </a:cxn>
                <a:cxn ang="0">
                  <a:pos x="42" y="95"/>
                </a:cxn>
                <a:cxn ang="0">
                  <a:pos x="43" y="107"/>
                </a:cxn>
                <a:cxn ang="0">
                  <a:pos x="44" y="114"/>
                </a:cxn>
                <a:cxn ang="0">
                  <a:pos x="44" y="116"/>
                </a:cxn>
                <a:cxn ang="0">
                  <a:pos x="45" y="112"/>
                </a:cxn>
                <a:cxn ang="0">
                  <a:pos x="46" y="102"/>
                </a:cxn>
                <a:cxn ang="0">
                  <a:pos x="48" y="66"/>
                </a:cxn>
                <a:cxn ang="0">
                  <a:pos x="50" y="21"/>
                </a:cxn>
                <a:cxn ang="0">
                  <a:pos x="51" y="6"/>
                </a:cxn>
                <a:cxn ang="0">
                  <a:pos x="52" y="1"/>
                </a:cxn>
                <a:cxn ang="0">
                  <a:pos x="52" y="0"/>
                </a:cxn>
                <a:cxn ang="0">
                  <a:pos x="53" y="3"/>
                </a:cxn>
                <a:cxn ang="0">
                  <a:pos x="54" y="13"/>
                </a:cxn>
                <a:cxn ang="0">
                  <a:pos x="55" y="38"/>
                </a:cxn>
                <a:cxn ang="0">
                  <a:pos x="58" y="87"/>
                </a:cxn>
                <a:cxn ang="0">
                  <a:pos x="59" y="103"/>
                </a:cxn>
                <a:cxn ang="0">
                  <a:pos x="59" y="111"/>
                </a:cxn>
                <a:cxn ang="0">
                  <a:pos x="60" y="115"/>
                </a:cxn>
                <a:cxn ang="0">
                  <a:pos x="61" y="115"/>
                </a:cxn>
                <a:cxn ang="0">
                  <a:pos x="62" y="110"/>
                </a:cxn>
                <a:cxn ang="0">
                  <a:pos x="63" y="96"/>
                </a:cxn>
                <a:cxn ang="0">
                  <a:pos x="65" y="51"/>
                </a:cxn>
                <a:cxn ang="0">
                  <a:pos x="66" y="20"/>
                </a:cxn>
                <a:cxn ang="0">
                  <a:pos x="67" y="8"/>
                </a:cxn>
              </a:cxnLst>
              <a:rect l="0" t="0" r="r" b="b"/>
              <a:pathLst>
                <a:path w="68" h="116">
                  <a:moveTo>
                    <a:pt x="0" y="37"/>
                  </a:moveTo>
                  <a:lnTo>
                    <a:pt x="0" y="35"/>
                  </a:lnTo>
                  <a:lnTo>
                    <a:pt x="0" y="33"/>
                  </a:lnTo>
                  <a:lnTo>
                    <a:pt x="0" y="29"/>
                  </a:lnTo>
                  <a:lnTo>
                    <a:pt x="0" y="28"/>
                  </a:lnTo>
                  <a:lnTo>
                    <a:pt x="0" y="26"/>
                  </a:lnTo>
                  <a:lnTo>
                    <a:pt x="0" y="22"/>
                  </a:lnTo>
                  <a:lnTo>
                    <a:pt x="0" y="21"/>
                  </a:lnTo>
                  <a:lnTo>
                    <a:pt x="1" y="19"/>
                  </a:lnTo>
                  <a:lnTo>
                    <a:pt x="1" y="16"/>
                  </a:lnTo>
                  <a:lnTo>
                    <a:pt x="1" y="15"/>
                  </a:lnTo>
                  <a:lnTo>
                    <a:pt x="1" y="13"/>
                  </a:lnTo>
                  <a:lnTo>
                    <a:pt x="1" y="11"/>
                  </a:lnTo>
                  <a:lnTo>
                    <a:pt x="1" y="10"/>
                  </a:lnTo>
                  <a:lnTo>
                    <a:pt x="1" y="8"/>
                  </a:lnTo>
                  <a:lnTo>
                    <a:pt x="2" y="8"/>
                  </a:lnTo>
                  <a:lnTo>
                    <a:pt x="2" y="6"/>
                  </a:lnTo>
                  <a:lnTo>
                    <a:pt x="2" y="6"/>
                  </a:lnTo>
                  <a:lnTo>
                    <a:pt x="2" y="5"/>
                  </a:lnTo>
                  <a:lnTo>
                    <a:pt x="2" y="4"/>
                  </a:lnTo>
                  <a:lnTo>
                    <a:pt x="2" y="3"/>
                  </a:lnTo>
                  <a:lnTo>
                    <a:pt x="2" y="2"/>
                  </a:lnTo>
                  <a:lnTo>
                    <a:pt x="2" y="2"/>
                  </a:lnTo>
                  <a:lnTo>
                    <a:pt x="2" y="1"/>
                  </a:lnTo>
                  <a:lnTo>
                    <a:pt x="2" y="1"/>
                  </a:lnTo>
                  <a:lnTo>
                    <a:pt x="2" y="0"/>
                  </a:lnTo>
                  <a:lnTo>
                    <a:pt x="2" y="0"/>
                  </a:lnTo>
                  <a:lnTo>
                    <a:pt x="3" y="0"/>
                  </a:lnTo>
                  <a:lnTo>
                    <a:pt x="3" y="0"/>
                  </a:lnTo>
                  <a:lnTo>
                    <a:pt x="3" y="0"/>
                  </a:lnTo>
                  <a:lnTo>
                    <a:pt x="3" y="0"/>
                  </a:lnTo>
                  <a:lnTo>
                    <a:pt x="3" y="0"/>
                  </a:lnTo>
                  <a:lnTo>
                    <a:pt x="3" y="0"/>
                  </a:lnTo>
                  <a:lnTo>
                    <a:pt x="3" y="0"/>
                  </a:lnTo>
                  <a:lnTo>
                    <a:pt x="3" y="0"/>
                  </a:lnTo>
                  <a:lnTo>
                    <a:pt x="3" y="0"/>
                  </a:lnTo>
                  <a:lnTo>
                    <a:pt x="3" y="1"/>
                  </a:lnTo>
                  <a:lnTo>
                    <a:pt x="4" y="1"/>
                  </a:lnTo>
                  <a:lnTo>
                    <a:pt x="4" y="2"/>
                  </a:lnTo>
                  <a:lnTo>
                    <a:pt x="4" y="2"/>
                  </a:lnTo>
                  <a:lnTo>
                    <a:pt x="4" y="3"/>
                  </a:lnTo>
                  <a:lnTo>
                    <a:pt x="4" y="4"/>
                  </a:lnTo>
                  <a:lnTo>
                    <a:pt x="4" y="4"/>
                  </a:lnTo>
                  <a:lnTo>
                    <a:pt x="4" y="6"/>
                  </a:lnTo>
                  <a:lnTo>
                    <a:pt x="4" y="7"/>
                  </a:lnTo>
                  <a:lnTo>
                    <a:pt x="4" y="8"/>
                  </a:lnTo>
                  <a:lnTo>
                    <a:pt x="4" y="10"/>
                  </a:lnTo>
                  <a:lnTo>
                    <a:pt x="4" y="11"/>
                  </a:lnTo>
                  <a:lnTo>
                    <a:pt x="5" y="12"/>
                  </a:lnTo>
                  <a:lnTo>
                    <a:pt x="5" y="15"/>
                  </a:lnTo>
                  <a:lnTo>
                    <a:pt x="5" y="16"/>
                  </a:lnTo>
                  <a:lnTo>
                    <a:pt x="5" y="18"/>
                  </a:lnTo>
                  <a:lnTo>
                    <a:pt x="5" y="20"/>
                  </a:lnTo>
                  <a:lnTo>
                    <a:pt x="6" y="27"/>
                  </a:lnTo>
                  <a:lnTo>
                    <a:pt x="6" y="28"/>
                  </a:lnTo>
                  <a:lnTo>
                    <a:pt x="6" y="30"/>
                  </a:lnTo>
                  <a:lnTo>
                    <a:pt x="6" y="33"/>
                  </a:lnTo>
                  <a:lnTo>
                    <a:pt x="6" y="41"/>
                  </a:lnTo>
                  <a:lnTo>
                    <a:pt x="7" y="56"/>
                  </a:lnTo>
                  <a:lnTo>
                    <a:pt x="7" y="58"/>
                  </a:lnTo>
                  <a:lnTo>
                    <a:pt x="7" y="60"/>
                  </a:lnTo>
                  <a:lnTo>
                    <a:pt x="7" y="64"/>
                  </a:lnTo>
                  <a:lnTo>
                    <a:pt x="8" y="71"/>
                  </a:lnTo>
                  <a:lnTo>
                    <a:pt x="8" y="86"/>
                  </a:lnTo>
                  <a:lnTo>
                    <a:pt x="8" y="87"/>
                  </a:lnTo>
                  <a:lnTo>
                    <a:pt x="8" y="89"/>
                  </a:lnTo>
                  <a:lnTo>
                    <a:pt x="9" y="92"/>
                  </a:lnTo>
                  <a:lnTo>
                    <a:pt x="9" y="94"/>
                  </a:lnTo>
                  <a:lnTo>
                    <a:pt x="9" y="95"/>
                  </a:lnTo>
                  <a:lnTo>
                    <a:pt x="9" y="98"/>
                  </a:lnTo>
                  <a:lnTo>
                    <a:pt x="9" y="99"/>
                  </a:lnTo>
                  <a:lnTo>
                    <a:pt x="9" y="100"/>
                  </a:lnTo>
                  <a:lnTo>
                    <a:pt x="9" y="103"/>
                  </a:lnTo>
                  <a:lnTo>
                    <a:pt x="10" y="104"/>
                  </a:lnTo>
                  <a:lnTo>
                    <a:pt x="10" y="105"/>
                  </a:lnTo>
                  <a:lnTo>
                    <a:pt x="10" y="107"/>
                  </a:lnTo>
                  <a:lnTo>
                    <a:pt x="10" y="108"/>
                  </a:lnTo>
                  <a:lnTo>
                    <a:pt x="10" y="109"/>
                  </a:lnTo>
                  <a:lnTo>
                    <a:pt x="10" y="110"/>
                  </a:lnTo>
                  <a:lnTo>
                    <a:pt x="10" y="111"/>
                  </a:lnTo>
                  <a:lnTo>
                    <a:pt x="10" y="112"/>
                  </a:lnTo>
                  <a:lnTo>
                    <a:pt x="10" y="112"/>
                  </a:lnTo>
                  <a:lnTo>
                    <a:pt x="10" y="113"/>
                  </a:lnTo>
                  <a:lnTo>
                    <a:pt x="10" y="113"/>
                  </a:lnTo>
                  <a:lnTo>
                    <a:pt x="10" y="114"/>
                  </a:lnTo>
                  <a:lnTo>
                    <a:pt x="11" y="114"/>
                  </a:lnTo>
                  <a:lnTo>
                    <a:pt x="11" y="115"/>
                  </a:lnTo>
                  <a:lnTo>
                    <a:pt x="11" y="115"/>
                  </a:lnTo>
                  <a:lnTo>
                    <a:pt x="11" y="115"/>
                  </a:lnTo>
                  <a:lnTo>
                    <a:pt x="11" y="115"/>
                  </a:lnTo>
                  <a:lnTo>
                    <a:pt x="11" y="116"/>
                  </a:lnTo>
                  <a:lnTo>
                    <a:pt x="11" y="116"/>
                  </a:lnTo>
                  <a:lnTo>
                    <a:pt x="11" y="116"/>
                  </a:lnTo>
                  <a:lnTo>
                    <a:pt x="11" y="116"/>
                  </a:lnTo>
                  <a:lnTo>
                    <a:pt x="11" y="115"/>
                  </a:lnTo>
                  <a:lnTo>
                    <a:pt x="12" y="115"/>
                  </a:lnTo>
                  <a:lnTo>
                    <a:pt x="12" y="115"/>
                  </a:lnTo>
                  <a:lnTo>
                    <a:pt x="12" y="115"/>
                  </a:lnTo>
                  <a:lnTo>
                    <a:pt x="12" y="114"/>
                  </a:lnTo>
                  <a:lnTo>
                    <a:pt x="12" y="114"/>
                  </a:lnTo>
                  <a:lnTo>
                    <a:pt x="12" y="113"/>
                  </a:lnTo>
                  <a:lnTo>
                    <a:pt x="12" y="113"/>
                  </a:lnTo>
                  <a:lnTo>
                    <a:pt x="12" y="112"/>
                  </a:lnTo>
                  <a:lnTo>
                    <a:pt x="12" y="111"/>
                  </a:lnTo>
                  <a:lnTo>
                    <a:pt x="12" y="111"/>
                  </a:lnTo>
                  <a:lnTo>
                    <a:pt x="12" y="110"/>
                  </a:lnTo>
                  <a:lnTo>
                    <a:pt x="12" y="108"/>
                  </a:lnTo>
                  <a:lnTo>
                    <a:pt x="13" y="107"/>
                  </a:lnTo>
                  <a:lnTo>
                    <a:pt x="13" y="106"/>
                  </a:lnTo>
                  <a:lnTo>
                    <a:pt x="13" y="104"/>
                  </a:lnTo>
                  <a:lnTo>
                    <a:pt x="13" y="103"/>
                  </a:lnTo>
                  <a:lnTo>
                    <a:pt x="13" y="102"/>
                  </a:lnTo>
                  <a:lnTo>
                    <a:pt x="13" y="99"/>
                  </a:lnTo>
                  <a:lnTo>
                    <a:pt x="13" y="98"/>
                  </a:lnTo>
                  <a:lnTo>
                    <a:pt x="13" y="96"/>
                  </a:lnTo>
                  <a:lnTo>
                    <a:pt x="14" y="93"/>
                  </a:lnTo>
                  <a:lnTo>
                    <a:pt x="14" y="87"/>
                  </a:lnTo>
                  <a:lnTo>
                    <a:pt x="14" y="85"/>
                  </a:lnTo>
                  <a:lnTo>
                    <a:pt x="14" y="84"/>
                  </a:lnTo>
                  <a:lnTo>
                    <a:pt x="14" y="80"/>
                  </a:lnTo>
                  <a:lnTo>
                    <a:pt x="15" y="72"/>
                  </a:lnTo>
                  <a:lnTo>
                    <a:pt x="15" y="56"/>
                  </a:lnTo>
                  <a:lnTo>
                    <a:pt x="16" y="54"/>
                  </a:lnTo>
                  <a:lnTo>
                    <a:pt x="16" y="51"/>
                  </a:lnTo>
                  <a:lnTo>
                    <a:pt x="16" y="47"/>
                  </a:lnTo>
                  <a:lnTo>
                    <a:pt x="16" y="39"/>
                  </a:lnTo>
                  <a:lnTo>
                    <a:pt x="16" y="37"/>
                  </a:lnTo>
                  <a:lnTo>
                    <a:pt x="16" y="35"/>
                  </a:lnTo>
                  <a:lnTo>
                    <a:pt x="16" y="32"/>
                  </a:lnTo>
                  <a:lnTo>
                    <a:pt x="17" y="25"/>
                  </a:lnTo>
                  <a:lnTo>
                    <a:pt x="17" y="23"/>
                  </a:lnTo>
                  <a:lnTo>
                    <a:pt x="17" y="21"/>
                  </a:lnTo>
                  <a:lnTo>
                    <a:pt x="17" y="18"/>
                  </a:lnTo>
                  <a:lnTo>
                    <a:pt x="17" y="17"/>
                  </a:lnTo>
                  <a:lnTo>
                    <a:pt x="17" y="15"/>
                  </a:lnTo>
                  <a:lnTo>
                    <a:pt x="18" y="12"/>
                  </a:lnTo>
                  <a:lnTo>
                    <a:pt x="18" y="11"/>
                  </a:lnTo>
                  <a:lnTo>
                    <a:pt x="18" y="10"/>
                  </a:lnTo>
                  <a:lnTo>
                    <a:pt x="18" y="9"/>
                  </a:lnTo>
                  <a:lnTo>
                    <a:pt x="18" y="8"/>
                  </a:lnTo>
                  <a:lnTo>
                    <a:pt x="18" y="7"/>
                  </a:lnTo>
                  <a:lnTo>
                    <a:pt x="18" y="6"/>
                  </a:lnTo>
                  <a:lnTo>
                    <a:pt x="18" y="4"/>
                  </a:lnTo>
                  <a:lnTo>
                    <a:pt x="18" y="3"/>
                  </a:lnTo>
                  <a:lnTo>
                    <a:pt x="19" y="3"/>
                  </a:lnTo>
                  <a:lnTo>
                    <a:pt x="19" y="2"/>
                  </a:lnTo>
                  <a:lnTo>
                    <a:pt x="19" y="1"/>
                  </a:lnTo>
                  <a:lnTo>
                    <a:pt x="19" y="1"/>
                  </a:lnTo>
                  <a:lnTo>
                    <a:pt x="19" y="1"/>
                  </a:lnTo>
                  <a:lnTo>
                    <a:pt x="19" y="0"/>
                  </a:lnTo>
                  <a:lnTo>
                    <a:pt x="19" y="0"/>
                  </a:lnTo>
                  <a:lnTo>
                    <a:pt x="19" y="0"/>
                  </a:lnTo>
                  <a:lnTo>
                    <a:pt x="19" y="0"/>
                  </a:lnTo>
                  <a:lnTo>
                    <a:pt x="19" y="0"/>
                  </a:lnTo>
                  <a:lnTo>
                    <a:pt x="20" y="0"/>
                  </a:lnTo>
                  <a:lnTo>
                    <a:pt x="20" y="0"/>
                  </a:lnTo>
                  <a:lnTo>
                    <a:pt x="20" y="0"/>
                  </a:lnTo>
                  <a:lnTo>
                    <a:pt x="20" y="0"/>
                  </a:lnTo>
                  <a:lnTo>
                    <a:pt x="20" y="0"/>
                  </a:lnTo>
                  <a:lnTo>
                    <a:pt x="20" y="1"/>
                  </a:lnTo>
                  <a:lnTo>
                    <a:pt x="20" y="1"/>
                  </a:lnTo>
                  <a:lnTo>
                    <a:pt x="20" y="2"/>
                  </a:lnTo>
                  <a:lnTo>
                    <a:pt x="20" y="2"/>
                  </a:lnTo>
                  <a:lnTo>
                    <a:pt x="20" y="3"/>
                  </a:lnTo>
                  <a:lnTo>
                    <a:pt x="20" y="4"/>
                  </a:lnTo>
                  <a:lnTo>
                    <a:pt x="21" y="5"/>
                  </a:lnTo>
                  <a:lnTo>
                    <a:pt x="21" y="6"/>
                  </a:lnTo>
                  <a:lnTo>
                    <a:pt x="21" y="7"/>
                  </a:lnTo>
                  <a:lnTo>
                    <a:pt x="21" y="9"/>
                  </a:lnTo>
                  <a:lnTo>
                    <a:pt x="21" y="10"/>
                  </a:lnTo>
                  <a:lnTo>
                    <a:pt x="21" y="11"/>
                  </a:lnTo>
                  <a:lnTo>
                    <a:pt x="21" y="14"/>
                  </a:lnTo>
                  <a:lnTo>
                    <a:pt x="21" y="15"/>
                  </a:lnTo>
                  <a:lnTo>
                    <a:pt x="22" y="16"/>
                  </a:lnTo>
                  <a:lnTo>
                    <a:pt x="22" y="19"/>
                  </a:lnTo>
                  <a:lnTo>
                    <a:pt x="22" y="25"/>
                  </a:lnTo>
                  <a:lnTo>
                    <a:pt x="22" y="27"/>
                  </a:lnTo>
                  <a:lnTo>
                    <a:pt x="22" y="28"/>
                  </a:lnTo>
                  <a:lnTo>
                    <a:pt x="22" y="32"/>
                  </a:lnTo>
                  <a:lnTo>
                    <a:pt x="23" y="39"/>
                  </a:lnTo>
                  <a:lnTo>
                    <a:pt x="23" y="41"/>
                  </a:lnTo>
                  <a:lnTo>
                    <a:pt x="23" y="43"/>
                  </a:lnTo>
                  <a:lnTo>
                    <a:pt x="23" y="46"/>
                  </a:lnTo>
                  <a:lnTo>
                    <a:pt x="23" y="54"/>
                  </a:lnTo>
                  <a:lnTo>
                    <a:pt x="24" y="70"/>
                  </a:lnTo>
                  <a:lnTo>
                    <a:pt x="24" y="72"/>
                  </a:lnTo>
                  <a:lnTo>
                    <a:pt x="24" y="73"/>
                  </a:lnTo>
                  <a:lnTo>
                    <a:pt x="24" y="77"/>
                  </a:lnTo>
                  <a:lnTo>
                    <a:pt x="25" y="84"/>
                  </a:lnTo>
                  <a:lnTo>
                    <a:pt x="25" y="86"/>
                  </a:lnTo>
                  <a:lnTo>
                    <a:pt x="25" y="88"/>
                  </a:lnTo>
                  <a:lnTo>
                    <a:pt x="25" y="91"/>
                  </a:lnTo>
                  <a:lnTo>
                    <a:pt x="26" y="97"/>
                  </a:lnTo>
                  <a:lnTo>
                    <a:pt x="26" y="98"/>
                  </a:lnTo>
                  <a:lnTo>
                    <a:pt x="26" y="100"/>
                  </a:lnTo>
                  <a:lnTo>
                    <a:pt x="26" y="102"/>
                  </a:lnTo>
                  <a:lnTo>
                    <a:pt x="26" y="104"/>
                  </a:lnTo>
                  <a:lnTo>
                    <a:pt x="26" y="105"/>
                  </a:lnTo>
                  <a:lnTo>
                    <a:pt x="26" y="107"/>
                  </a:lnTo>
                  <a:lnTo>
                    <a:pt x="26" y="108"/>
                  </a:lnTo>
                  <a:lnTo>
                    <a:pt x="26" y="109"/>
                  </a:lnTo>
                  <a:lnTo>
                    <a:pt x="26" y="110"/>
                  </a:lnTo>
                  <a:lnTo>
                    <a:pt x="27" y="111"/>
                  </a:lnTo>
                  <a:lnTo>
                    <a:pt x="27" y="112"/>
                  </a:lnTo>
                  <a:lnTo>
                    <a:pt x="27" y="113"/>
                  </a:lnTo>
                  <a:lnTo>
                    <a:pt x="27" y="113"/>
                  </a:lnTo>
                  <a:lnTo>
                    <a:pt x="27" y="114"/>
                  </a:lnTo>
                  <a:lnTo>
                    <a:pt x="27" y="114"/>
                  </a:lnTo>
                  <a:lnTo>
                    <a:pt x="27" y="115"/>
                  </a:lnTo>
                  <a:lnTo>
                    <a:pt x="27" y="115"/>
                  </a:lnTo>
                  <a:lnTo>
                    <a:pt x="27" y="115"/>
                  </a:lnTo>
                  <a:lnTo>
                    <a:pt x="28" y="115"/>
                  </a:lnTo>
                  <a:lnTo>
                    <a:pt x="28" y="116"/>
                  </a:lnTo>
                  <a:lnTo>
                    <a:pt x="28" y="116"/>
                  </a:lnTo>
                  <a:lnTo>
                    <a:pt x="28" y="116"/>
                  </a:lnTo>
                  <a:lnTo>
                    <a:pt x="28" y="115"/>
                  </a:lnTo>
                  <a:lnTo>
                    <a:pt x="28" y="115"/>
                  </a:lnTo>
                  <a:lnTo>
                    <a:pt x="28" y="115"/>
                  </a:lnTo>
                  <a:lnTo>
                    <a:pt x="28" y="114"/>
                  </a:lnTo>
                  <a:lnTo>
                    <a:pt x="28" y="114"/>
                  </a:lnTo>
                  <a:lnTo>
                    <a:pt x="28" y="114"/>
                  </a:lnTo>
                  <a:lnTo>
                    <a:pt x="28" y="113"/>
                  </a:lnTo>
                  <a:lnTo>
                    <a:pt x="28" y="112"/>
                  </a:lnTo>
                  <a:lnTo>
                    <a:pt x="29" y="112"/>
                  </a:lnTo>
                  <a:lnTo>
                    <a:pt x="29" y="111"/>
                  </a:lnTo>
                  <a:lnTo>
                    <a:pt x="29" y="110"/>
                  </a:lnTo>
                  <a:lnTo>
                    <a:pt x="29" y="109"/>
                  </a:lnTo>
                  <a:lnTo>
                    <a:pt x="29" y="108"/>
                  </a:lnTo>
                  <a:lnTo>
                    <a:pt x="29" y="107"/>
                  </a:lnTo>
                  <a:lnTo>
                    <a:pt x="29" y="105"/>
                  </a:lnTo>
                  <a:lnTo>
                    <a:pt x="29" y="104"/>
                  </a:lnTo>
                  <a:lnTo>
                    <a:pt x="30" y="102"/>
                  </a:lnTo>
                  <a:lnTo>
                    <a:pt x="30" y="99"/>
                  </a:lnTo>
                  <a:lnTo>
                    <a:pt x="30" y="93"/>
                  </a:lnTo>
                  <a:lnTo>
                    <a:pt x="30" y="92"/>
                  </a:lnTo>
                  <a:lnTo>
                    <a:pt x="30" y="90"/>
                  </a:lnTo>
                  <a:lnTo>
                    <a:pt x="30" y="86"/>
                  </a:lnTo>
                  <a:lnTo>
                    <a:pt x="31" y="79"/>
                  </a:lnTo>
                  <a:lnTo>
                    <a:pt x="32" y="62"/>
                  </a:lnTo>
                  <a:lnTo>
                    <a:pt x="32" y="60"/>
                  </a:lnTo>
                  <a:lnTo>
                    <a:pt x="32" y="58"/>
                  </a:lnTo>
                  <a:lnTo>
                    <a:pt x="32" y="54"/>
                  </a:lnTo>
                  <a:lnTo>
                    <a:pt x="32" y="46"/>
                  </a:lnTo>
                  <a:lnTo>
                    <a:pt x="32" y="44"/>
                  </a:lnTo>
                  <a:lnTo>
                    <a:pt x="32" y="42"/>
                  </a:lnTo>
                  <a:lnTo>
                    <a:pt x="33" y="38"/>
                  </a:lnTo>
                  <a:lnTo>
                    <a:pt x="33" y="30"/>
                  </a:lnTo>
                  <a:lnTo>
                    <a:pt x="33" y="28"/>
                  </a:lnTo>
                  <a:lnTo>
                    <a:pt x="33" y="27"/>
                  </a:lnTo>
                  <a:lnTo>
                    <a:pt x="33" y="23"/>
                  </a:lnTo>
                  <a:lnTo>
                    <a:pt x="34" y="22"/>
                  </a:lnTo>
                  <a:lnTo>
                    <a:pt x="34" y="20"/>
                  </a:lnTo>
                  <a:lnTo>
                    <a:pt x="34" y="17"/>
                  </a:lnTo>
                  <a:lnTo>
                    <a:pt x="34" y="16"/>
                  </a:lnTo>
                  <a:lnTo>
                    <a:pt x="34" y="14"/>
                  </a:lnTo>
                  <a:lnTo>
                    <a:pt x="34" y="12"/>
                  </a:lnTo>
                  <a:lnTo>
                    <a:pt x="34" y="10"/>
                  </a:lnTo>
                  <a:lnTo>
                    <a:pt x="34" y="9"/>
                  </a:lnTo>
                  <a:lnTo>
                    <a:pt x="34" y="7"/>
                  </a:lnTo>
                  <a:lnTo>
                    <a:pt x="35" y="6"/>
                  </a:lnTo>
                  <a:lnTo>
                    <a:pt x="35" y="5"/>
                  </a:lnTo>
                  <a:lnTo>
                    <a:pt x="35" y="4"/>
                  </a:lnTo>
                  <a:lnTo>
                    <a:pt x="35" y="4"/>
                  </a:lnTo>
                  <a:lnTo>
                    <a:pt x="35" y="3"/>
                  </a:lnTo>
                  <a:lnTo>
                    <a:pt x="35" y="2"/>
                  </a:lnTo>
                  <a:lnTo>
                    <a:pt x="35" y="2"/>
                  </a:lnTo>
                  <a:lnTo>
                    <a:pt x="35" y="1"/>
                  </a:lnTo>
                  <a:lnTo>
                    <a:pt x="35" y="1"/>
                  </a:lnTo>
                  <a:lnTo>
                    <a:pt x="36" y="0"/>
                  </a:lnTo>
                  <a:lnTo>
                    <a:pt x="36" y="0"/>
                  </a:lnTo>
                  <a:lnTo>
                    <a:pt x="36" y="0"/>
                  </a:lnTo>
                  <a:lnTo>
                    <a:pt x="36" y="0"/>
                  </a:lnTo>
                  <a:lnTo>
                    <a:pt x="36" y="0"/>
                  </a:lnTo>
                  <a:lnTo>
                    <a:pt x="36" y="0"/>
                  </a:lnTo>
                  <a:lnTo>
                    <a:pt x="36" y="0"/>
                  </a:lnTo>
                  <a:lnTo>
                    <a:pt x="36" y="0"/>
                  </a:lnTo>
                  <a:lnTo>
                    <a:pt x="36" y="0"/>
                  </a:lnTo>
                  <a:lnTo>
                    <a:pt x="36" y="0"/>
                  </a:lnTo>
                  <a:lnTo>
                    <a:pt x="36" y="1"/>
                  </a:lnTo>
                  <a:lnTo>
                    <a:pt x="36" y="1"/>
                  </a:lnTo>
                  <a:lnTo>
                    <a:pt x="37" y="2"/>
                  </a:lnTo>
                  <a:lnTo>
                    <a:pt x="37" y="2"/>
                  </a:lnTo>
                  <a:lnTo>
                    <a:pt x="37" y="3"/>
                  </a:lnTo>
                  <a:lnTo>
                    <a:pt x="37" y="4"/>
                  </a:lnTo>
                  <a:lnTo>
                    <a:pt x="37" y="5"/>
                  </a:lnTo>
                  <a:lnTo>
                    <a:pt x="37" y="6"/>
                  </a:lnTo>
                  <a:lnTo>
                    <a:pt x="37" y="6"/>
                  </a:lnTo>
                  <a:lnTo>
                    <a:pt x="37" y="7"/>
                  </a:lnTo>
                  <a:lnTo>
                    <a:pt x="37" y="8"/>
                  </a:lnTo>
                  <a:lnTo>
                    <a:pt x="38" y="11"/>
                  </a:lnTo>
                  <a:lnTo>
                    <a:pt x="38" y="12"/>
                  </a:lnTo>
                  <a:lnTo>
                    <a:pt x="38" y="13"/>
                  </a:lnTo>
                  <a:lnTo>
                    <a:pt x="38" y="16"/>
                  </a:lnTo>
                  <a:lnTo>
                    <a:pt x="38" y="21"/>
                  </a:lnTo>
                  <a:lnTo>
                    <a:pt x="38" y="23"/>
                  </a:lnTo>
                  <a:lnTo>
                    <a:pt x="38" y="24"/>
                  </a:lnTo>
                  <a:lnTo>
                    <a:pt x="38" y="28"/>
                  </a:lnTo>
                  <a:lnTo>
                    <a:pt x="39" y="35"/>
                  </a:lnTo>
                  <a:lnTo>
                    <a:pt x="39" y="36"/>
                  </a:lnTo>
                  <a:lnTo>
                    <a:pt x="39" y="38"/>
                  </a:lnTo>
                  <a:lnTo>
                    <a:pt x="39" y="42"/>
                  </a:lnTo>
                  <a:lnTo>
                    <a:pt x="40" y="50"/>
                  </a:lnTo>
                  <a:lnTo>
                    <a:pt x="40" y="65"/>
                  </a:lnTo>
                  <a:lnTo>
                    <a:pt x="40" y="67"/>
                  </a:lnTo>
                  <a:lnTo>
                    <a:pt x="40" y="69"/>
                  </a:lnTo>
                  <a:lnTo>
                    <a:pt x="41" y="72"/>
                  </a:lnTo>
                  <a:lnTo>
                    <a:pt x="41" y="80"/>
                  </a:lnTo>
                  <a:lnTo>
                    <a:pt x="41" y="82"/>
                  </a:lnTo>
                  <a:lnTo>
                    <a:pt x="41" y="83"/>
                  </a:lnTo>
                  <a:lnTo>
                    <a:pt x="41" y="87"/>
                  </a:lnTo>
                  <a:lnTo>
                    <a:pt x="42" y="93"/>
                  </a:lnTo>
                  <a:lnTo>
                    <a:pt x="42" y="95"/>
                  </a:lnTo>
                  <a:lnTo>
                    <a:pt x="42" y="96"/>
                  </a:lnTo>
                  <a:lnTo>
                    <a:pt x="42" y="99"/>
                  </a:lnTo>
                  <a:lnTo>
                    <a:pt x="42" y="100"/>
                  </a:lnTo>
                  <a:lnTo>
                    <a:pt x="42" y="102"/>
                  </a:lnTo>
                  <a:lnTo>
                    <a:pt x="42" y="104"/>
                  </a:lnTo>
                  <a:lnTo>
                    <a:pt x="42" y="105"/>
                  </a:lnTo>
                  <a:lnTo>
                    <a:pt x="42" y="106"/>
                  </a:lnTo>
                  <a:lnTo>
                    <a:pt x="43" y="107"/>
                  </a:lnTo>
                  <a:lnTo>
                    <a:pt x="43" y="108"/>
                  </a:lnTo>
                  <a:lnTo>
                    <a:pt x="43" y="109"/>
                  </a:lnTo>
                  <a:lnTo>
                    <a:pt x="43" y="110"/>
                  </a:lnTo>
                  <a:lnTo>
                    <a:pt x="43" y="112"/>
                  </a:lnTo>
                  <a:lnTo>
                    <a:pt x="43" y="112"/>
                  </a:lnTo>
                  <a:lnTo>
                    <a:pt x="43" y="113"/>
                  </a:lnTo>
                  <a:lnTo>
                    <a:pt x="43" y="114"/>
                  </a:lnTo>
                  <a:lnTo>
                    <a:pt x="44" y="114"/>
                  </a:lnTo>
                  <a:lnTo>
                    <a:pt x="44" y="114"/>
                  </a:lnTo>
                  <a:lnTo>
                    <a:pt x="44" y="115"/>
                  </a:lnTo>
                  <a:lnTo>
                    <a:pt x="44" y="115"/>
                  </a:lnTo>
                  <a:lnTo>
                    <a:pt x="44" y="115"/>
                  </a:lnTo>
                  <a:lnTo>
                    <a:pt x="44" y="116"/>
                  </a:lnTo>
                  <a:lnTo>
                    <a:pt x="44" y="116"/>
                  </a:lnTo>
                  <a:lnTo>
                    <a:pt x="44" y="116"/>
                  </a:lnTo>
                  <a:lnTo>
                    <a:pt x="44" y="116"/>
                  </a:lnTo>
                  <a:lnTo>
                    <a:pt x="44" y="115"/>
                  </a:lnTo>
                  <a:lnTo>
                    <a:pt x="44" y="115"/>
                  </a:lnTo>
                  <a:lnTo>
                    <a:pt x="44" y="115"/>
                  </a:lnTo>
                  <a:lnTo>
                    <a:pt x="45" y="114"/>
                  </a:lnTo>
                  <a:lnTo>
                    <a:pt x="45" y="114"/>
                  </a:lnTo>
                  <a:lnTo>
                    <a:pt x="45" y="113"/>
                  </a:lnTo>
                  <a:lnTo>
                    <a:pt x="45" y="113"/>
                  </a:lnTo>
                  <a:lnTo>
                    <a:pt x="45" y="112"/>
                  </a:lnTo>
                  <a:lnTo>
                    <a:pt x="45" y="111"/>
                  </a:lnTo>
                  <a:lnTo>
                    <a:pt x="45" y="110"/>
                  </a:lnTo>
                  <a:lnTo>
                    <a:pt x="45" y="109"/>
                  </a:lnTo>
                  <a:lnTo>
                    <a:pt x="45" y="108"/>
                  </a:lnTo>
                  <a:lnTo>
                    <a:pt x="46" y="107"/>
                  </a:lnTo>
                  <a:lnTo>
                    <a:pt x="46" y="104"/>
                  </a:lnTo>
                  <a:lnTo>
                    <a:pt x="46" y="103"/>
                  </a:lnTo>
                  <a:lnTo>
                    <a:pt x="46" y="102"/>
                  </a:lnTo>
                  <a:lnTo>
                    <a:pt x="46" y="99"/>
                  </a:lnTo>
                  <a:lnTo>
                    <a:pt x="46" y="97"/>
                  </a:lnTo>
                  <a:lnTo>
                    <a:pt x="46" y="96"/>
                  </a:lnTo>
                  <a:lnTo>
                    <a:pt x="46" y="92"/>
                  </a:lnTo>
                  <a:lnTo>
                    <a:pt x="47" y="85"/>
                  </a:lnTo>
                  <a:lnTo>
                    <a:pt x="48" y="70"/>
                  </a:lnTo>
                  <a:lnTo>
                    <a:pt x="48" y="68"/>
                  </a:lnTo>
                  <a:lnTo>
                    <a:pt x="48" y="66"/>
                  </a:lnTo>
                  <a:lnTo>
                    <a:pt x="48" y="61"/>
                  </a:lnTo>
                  <a:lnTo>
                    <a:pt x="48" y="53"/>
                  </a:lnTo>
                  <a:lnTo>
                    <a:pt x="49" y="37"/>
                  </a:lnTo>
                  <a:lnTo>
                    <a:pt x="49" y="35"/>
                  </a:lnTo>
                  <a:lnTo>
                    <a:pt x="49" y="33"/>
                  </a:lnTo>
                  <a:lnTo>
                    <a:pt x="50" y="30"/>
                  </a:lnTo>
                  <a:lnTo>
                    <a:pt x="50" y="23"/>
                  </a:lnTo>
                  <a:lnTo>
                    <a:pt x="50" y="21"/>
                  </a:lnTo>
                  <a:lnTo>
                    <a:pt x="50" y="20"/>
                  </a:lnTo>
                  <a:lnTo>
                    <a:pt x="50" y="17"/>
                  </a:lnTo>
                  <a:lnTo>
                    <a:pt x="50" y="12"/>
                  </a:lnTo>
                  <a:lnTo>
                    <a:pt x="51" y="11"/>
                  </a:lnTo>
                  <a:lnTo>
                    <a:pt x="51" y="10"/>
                  </a:lnTo>
                  <a:lnTo>
                    <a:pt x="51" y="8"/>
                  </a:lnTo>
                  <a:lnTo>
                    <a:pt x="51" y="7"/>
                  </a:lnTo>
                  <a:lnTo>
                    <a:pt x="51" y="6"/>
                  </a:lnTo>
                  <a:lnTo>
                    <a:pt x="51" y="6"/>
                  </a:lnTo>
                  <a:lnTo>
                    <a:pt x="51" y="4"/>
                  </a:lnTo>
                  <a:lnTo>
                    <a:pt x="51" y="3"/>
                  </a:lnTo>
                  <a:lnTo>
                    <a:pt x="51" y="3"/>
                  </a:lnTo>
                  <a:lnTo>
                    <a:pt x="52" y="2"/>
                  </a:lnTo>
                  <a:lnTo>
                    <a:pt x="52" y="2"/>
                  </a:lnTo>
                  <a:lnTo>
                    <a:pt x="52" y="1"/>
                  </a:lnTo>
                  <a:lnTo>
                    <a:pt x="52" y="1"/>
                  </a:lnTo>
                  <a:lnTo>
                    <a:pt x="52" y="0"/>
                  </a:lnTo>
                  <a:lnTo>
                    <a:pt x="52" y="0"/>
                  </a:lnTo>
                  <a:lnTo>
                    <a:pt x="52" y="0"/>
                  </a:lnTo>
                  <a:lnTo>
                    <a:pt x="52" y="0"/>
                  </a:lnTo>
                  <a:lnTo>
                    <a:pt x="52" y="0"/>
                  </a:lnTo>
                  <a:lnTo>
                    <a:pt x="52" y="0"/>
                  </a:lnTo>
                  <a:lnTo>
                    <a:pt x="52" y="0"/>
                  </a:lnTo>
                  <a:lnTo>
                    <a:pt x="52" y="0"/>
                  </a:lnTo>
                  <a:lnTo>
                    <a:pt x="52" y="0"/>
                  </a:lnTo>
                  <a:lnTo>
                    <a:pt x="53" y="0"/>
                  </a:lnTo>
                  <a:lnTo>
                    <a:pt x="53" y="1"/>
                  </a:lnTo>
                  <a:lnTo>
                    <a:pt x="53" y="1"/>
                  </a:lnTo>
                  <a:lnTo>
                    <a:pt x="53" y="2"/>
                  </a:lnTo>
                  <a:lnTo>
                    <a:pt x="53" y="2"/>
                  </a:lnTo>
                  <a:lnTo>
                    <a:pt x="53" y="3"/>
                  </a:lnTo>
                  <a:lnTo>
                    <a:pt x="53" y="3"/>
                  </a:lnTo>
                  <a:lnTo>
                    <a:pt x="53" y="4"/>
                  </a:lnTo>
                  <a:lnTo>
                    <a:pt x="53" y="5"/>
                  </a:lnTo>
                  <a:lnTo>
                    <a:pt x="53" y="6"/>
                  </a:lnTo>
                  <a:lnTo>
                    <a:pt x="54" y="6"/>
                  </a:lnTo>
                  <a:lnTo>
                    <a:pt x="54" y="8"/>
                  </a:lnTo>
                  <a:lnTo>
                    <a:pt x="54" y="10"/>
                  </a:lnTo>
                  <a:lnTo>
                    <a:pt x="54" y="11"/>
                  </a:lnTo>
                  <a:lnTo>
                    <a:pt x="54" y="13"/>
                  </a:lnTo>
                  <a:lnTo>
                    <a:pt x="54" y="14"/>
                  </a:lnTo>
                  <a:lnTo>
                    <a:pt x="54" y="16"/>
                  </a:lnTo>
                  <a:lnTo>
                    <a:pt x="54" y="18"/>
                  </a:lnTo>
                  <a:lnTo>
                    <a:pt x="55" y="25"/>
                  </a:lnTo>
                  <a:lnTo>
                    <a:pt x="55" y="26"/>
                  </a:lnTo>
                  <a:lnTo>
                    <a:pt x="55" y="28"/>
                  </a:lnTo>
                  <a:lnTo>
                    <a:pt x="55" y="31"/>
                  </a:lnTo>
                  <a:lnTo>
                    <a:pt x="55" y="38"/>
                  </a:lnTo>
                  <a:lnTo>
                    <a:pt x="56" y="53"/>
                  </a:lnTo>
                  <a:lnTo>
                    <a:pt x="56" y="55"/>
                  </a:lnTo>
                  <a:lnTo>
                    <a:pt x="56" y="57"/>
                  </a:lnTo>
                  <a:lnTo>
                    <a:pt x="56" y="61"/>
                  </a:lnTo>
                  <a:lnTo>
                    <a:pt x="57" y="69"/>
                  </a:lnTo>
                  <a:lnTo>
                    <a:pt x="58" y="83"/>
                  </a:lnTo>
                  <a:lnTo>
                    <a:pt x="58" y="85"/>
                  </a:lnTo>
                  <a:lnTo>
                    <a:pt x="58" y="87"/>
                  </a:lnTo>
                  <a:lnTo>
                    <a:pt x="58" y="90"/>
                  </a:lnTo>
                  <a:lnTo>
                    <a:pt x="58" y="92"/>
                  </a:lnTo>
                  <a:lnTo>
                    <a:pt x="58" y="93"/>
                  </a:lnTo>
                  <a:lnTo>
                    <a:pt x="58" y="96"/>
                  </a:lnTo>
                  <a:lnTo>
                    <a:pt x="58" y="98"/>
                  </a:lnTo>
                  <a:lnTo>
                    <a:pt x="58" y="99"/>
                  </a:lnTo>
                  <a:lnTo>
                    <a:pt x="58" y="102"/>
                  </a:lnTo>
                  <a:lnTo>
                    <a:pt x="59" y="103"/>
                  </a:lnTo>
                  <a:lnTo>
                    <a:pt x="59" y="104"/>
                  </a:lnTo>
                  <a:lnTo>
                    <a:pt x="59" y="106"/>
                  </a:lnTo>
                  <a:lnTo>
                    <a:pt x="59" y="107"/>
                  </a:lnTo>
                  <a:lnTo>
                    <a:pt x="59" y="108"/>
                  </a:lnTo>
                  <a:lnTo>
                    <a:pt x="59" y="109"/>
                  </a:lnTo>
                  <a:lnTo>
                    <a:pt x="59" y="110"/>
                  </a:lnTo>
                  <a:lnTo>
                    <a:pt x="59" y="111"/>
                  </a:lnTo>
                  <a:lnTo>
                    <a:pt x="59" y="111"/>
                  </a:lnTo>
                  <a:lnTo>
                    <a:pt x="60" y="112"/>
                  </a:lnTo>
                  <a:lnTo>
                    <a:pt x="60" y="113"/>
                  </a:lnTo>
                  <a:lnTo>
                    <a:pt x="60" y="113"/>
                  </a:lnTo>
                  <a:lnTo>
                    <a:pt x="60" y="114"/>
                  </a:lnTo>
                  <a:lnTo>
                    <a:pt x="60" y="114"/>
                  </a:lnTo>
                  <a:lnTo>
                    <a:pt x="60" y="115"/>
                  </a:lnTo>
                  <a:lnTo>
                    <a:pt x="60" y="115"/>
                  </a:lnTo>
                  <a:lnTo>
                    <a:pt x="60" y="115"/>
                  </a:lnTo>
                  <a:lnTo>
                    <a:pt x="60" y="115"/>
                  </a:lnTo>
                  <a:lnTo>
                    <a:pt x="60" y="116"/>
                  </a:lnTo>
                  <a:lnTo>
                    <a:pt x="60" y="116"/>
                  </a:lnTo>
                  <a:lnTo>
                    <a:pt x="60" y="116"/>
                  </a:lnTo>
                  <a:lnTo>
                    <a:pt x="60" y="115"/>
                  </a:lnTo>
                  <a:lnTo>
                    <a:pt x="61" y="115"/>
                  </a:lnTo>
                  <a:lnTo>
                    <a:pt x="61" y="115"/>
                  </a:lnTo>
                  <a:lnTo>
                    <a:pt x="61" y="115"/>
                  </a:lnTo>
                  <a:lnTo>
                    <a:pt x="61" y="114"/>
                  </a:lnTo>
                  <a:lnTo>
                    <a:pt x="61" y="114"/>
                  </a:lnTo>
                  <a:lnTo>
                    <a:pt x="61" y="113"/>
                  </a:lnTo>
                  <a:lnTo>
                    <a:pt x="61" y="113"/>
                  </a:lnTo>
                  <a:lnTo>
                    <a:pt x="61" y="112"/>
                  </a:lnTo>
                  <a:lnTo>
                    <a:pt x="61" y="111"/>
                  </a:lnTo>
                  <a:lnTo>
                    <a:pt x="62" y="110"/>
                  </a:lnTo>
                  <a:lnTo>
                    <a:pt x="62" y="110"/>
                  </a:lnTo>
                  <a:lnTo>
                    <a:pt x="62" y="108"/>
                  </a:lnTo>
                  <a:lnTo>
                    <a:pt x="62" y="106"/>
                  </a:lnTo>
                  <a:lnTo>
                    <a:pt x="62" y="105"/>
                  </a:lnTo>
                  <a:lnTo>
                    <a:pt x="62" y="103"/>
                  </a:lnTo>
                  <a:lnTo>
                    <a:pt x="62" y="101"/>
                  </a:lnTo>
                  <a:lnTo>
                    <a:pt x="62" y="100"/>
                  </a:lnTo>
                  <a:lnTo>
                    <a:pt x="62" y="97"/>
                  </a:lnTo>
                  <a:lnTo>
                    <a:pt x="63" y="96"/>
                  </a:lnTo>
                  <a:lnTo>
                    <a:pt x="63" y="94"/>
                  </a:lnTo>
                  <a:lnTo>
                    <a:pt x="63" y="90"/>
                  </a:lnTo>
                  <a:lnTo>
                    <a:pt x="63" y="83"/>
                  </a:lnTo>
                  <a:lnTo>
                    <a:pt x="63" y="81"/>
                  </a:lnTo>
                  <a:lnTo>
                    <a:pt x="63" y="80"/>
                  </a:lnTo>
                  <a:lnTo>
                    <a:pt x="64" y="76"/>
                  </a:lnTo>
                  <a:lnTo>
                    <a:pt x="64" y="67"/>
                  </a:lnTo>
                  <a:lnTo>
                    <a:pt x="65" y="51"/>
                  </a:lnTo>
                  <a:lnTo>
                    <a:pt x="65" y="49"/>
                  </a:lnTo>
                  <a:lnTo>
                    <a:pt x="65" y="46"/>
                  </a:lnTo>
                  <a:lnTo>
                    <a:pt x="65" y="42"/>
                  </a:lnTo>
                  <a:lnTo>
                    <a:pt x="66" y="34"/>
                  </a:lnTo>
                  <a:lnTo>
                    <a:pt x="66" y="33"/>
                  </a:lnTo>
                  <a:lnTo>
                    <a:pt x="66" y="31"/>
                  </a:lnTo>
                  <a:lnTo>
                    <a:pt x="66" y="27"/>
                  </a:lnTo>
                  <a:lnTo>
                    <a:pt x="66" y="20"/>
                  </a:lnTo>
                  <a:lnTo>
                    <a:pt x="66" y="19"/>
                  </a:lnTo>
                  <a:lnTo>
                    <a:pt x="67" y="17"/>
                  </a:lnTo>
                  <a:lnTo>
                    <a:pt x="67" y="15"/>
                  </a:lnTo>
                  <a:lnTo>
                    <a:pt x="67" y="13"/>
                  </a:lnTo>
                  <a:lnTo>
                    <a:pt x="67" y="12"/>
                  </a:lnTo>
                  <a:lnTo>
                    <a:pt x="67" y="10"/>
                  </a:lnTo>
                  <a:lnTo>
                    <a:pt x="67" y="9"/>
                  </a:lnTo>
                  <a:lnTo>
                    <a:pt x="67" y="8"/>
                  </a:lnTo>
                  <a:lnTo>
                    <a:pt x="67" y="7"/>
                  </a:lnTo>
                  <a:lnTo>
                    <a:pt x="67" y="6"/>
                  </a:lnTo>
                  <a:lnTo>
                    <a:pt x="67" y="5"/>
                  </a:lnTo>
                  <a:lnTo>
                    <a:pt x="68" y="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5" name="Freeform 97"/>
            <p:cNvSpPr>
              <a:spLocks/>
            </p:cNvSpPr>
            <p:nvPr/>
          </p:nvSpPr>
          <p:spPr bwMode="auto">
            <a:xfrm>
              <a:off x="5593" y="2186"/>
              <a:ext cx="66" cy="116"/>
            </a:xfrm>
            <a:custGeom>
              <a:avLst/>
              <a:gdLst/>
              <a:ahLst/>
              <a:cxnLst>
                <a:cxn ang="0">
                  <a:pos x="0" y="0"/>
                </a:cxn>
                <a:cxn ang="0">
                  <a:pos x="1" y="0"/>
                </a:cxn>
                <a:cxn ang="0">
                  <a:pos x="2" y="4"/>
                </a:cxn>
                <a:cxn ang="0">
                  <a:pos x="3" y="15"/>
                </a:cxn>
                <a:cxn ang="0">
                  <a:pos x="4" y="50"/>
                </a:cxn>
                <a:cxn ang="0">
                  <a:pos x="6" y="83"/>
                </a:cxn>
                <a:cxn ang="0">
                  <a:pos x="7" y="104"/>
                </a:cxn>
                <a:cxn ang="0">
                  <a:pos x="8" y="112"/>
                </a:cxn>
                <a:cxn ang="0">
                  <a:pos x="9" y="116"/>
                </a:cxn>
                <a:cxn ang="0">
                  <a:pos x="9" y="114"/>
                </a:cxn>
                <a:cxn ang="0">
                  <a:pos x="10" y="106"/>
                </a:cxn>
                <a:cxn ang="0">
                  <a:pos x="11" y="86"/>
                </a:cxn>
                <a:cxn ang="0">
                  <a:pos x="13" y="48"/>
                </a:cxn>
                <a:cxn ang="0">
                  <a:pos x="15" y="19"/>
                </a:cxn>
                <a:cxn ang="0">
                  <a:pos x="15" y="7"/>
                </a:cxn>
                <a:cxn ang="0">
                  <a:pos x="16" y="1"/>
                </a:cxn>
                <a:cxn ang="0">
                  <a:pos x="17" y="0"/>
                </a:cxn>
                <a:cxn ang="0">
                  <a:pos x="18" y="3"/>
                </a:cxn>
                <a:cxn ang="0">
                  <a:pos x="19" y="12"/>
                </a:cxn>
                <a:cxn ang="0">
                  <a:pos x="20" y="38"/>
                </a:cxn>
                <a:cxn ang="0">
                  <a:pos x="22" y="83"/>
                </a:cxn>
                <a:cxn ang="0">
                  <a:pos x="23" y="104"/>
                </a:cxn>
                <a:cxn ang="0">
                  <a:pos x="24" y="113"/>
                </a:cxn>
                <a:cxn ang="0">
                  <a:pos x="25" y="116"/>
                </a:cxn>
                <a:cxn ang="0">
                  <a:pos x="25" y="113"/>
                </a:cxn>
                <a:cxn ang="0">
                  <a:pos x="26" y="107"/>
                </a:cxn>
                <a:cxn ang="0">
                  <a:pos x="27" y="86"/>
                </a:cxn>
                <a:cxn ang="0">
                  <a:pos x="30" y="30"/>
                </a:cxn>
                <a:cxn ang="0">
                  <a:pos x="31" y="13"/>
                </a:cxn>
                <a:cxn ang="0">
                  <a:pos x="32" y="4"/>
                </a:cxn>
                <a:cxn ang="0">
                  <a:pos x="33" y="0"/>
                </a:cxn>
                <a:cxn ang="0">
                  <a:pos x="33" y="0"/>
                </a:cxn>
                <a:cxn ang="0">
                  <a:pos x="34" y="6"/>
                </a:cxn>
                <a:cxn ang="0">
                  <a:pos x="35" y="24"/>
                </a:cxn>
                <a:cxn ang="0">
                  <a:pos x="37" y="72"/>
                </a:cxn>
                <a:cxn ang="0">
                  <a:pos x="39" y="101"/>
                </a:cxn>
                <a:cxn ang="0">
                  <a:pos x="40" y="112"/>
                </a:cxn>
                <a:cxn ang="0">
                  <a:pos x="41" y="115"/>
                </a:cxn>
                <a:cxn ang="0">
                  <a:pos x="41" y="114"/>
                </a:cxn>
                <a:cxn ang="0">
                  <a:pos x="42" y="107"/>
                </a:cxn>
                <a:cxn ang="0">
                  <a:pos x="43" y="88"/>
                </a:cxn>
                <a:cxn ang="0">
                  <a:pos x="45" y="41"/>
                </a:cxn>
                <a:cxn ang="0">
                  <a:pos x="47" y="19"/>
                </a:cxn>
                <a:cxn ang="0">
                  <a:pos x="48" y="6"/>
                </a:cxn>
                <a:cxn ang="0">
                  <a:pos x="48" y="1"/>
                </a:cxn>
                <a:cxn ang="0">
                  <a:pos x="49" y="0"/>
                </a:cxn>
                <a:cxn ang="0">
                  <a:pos x="50" y="3"/>
                </a:cxn>
                <a:cxn ang="0">
                  <a:pos x="51" y="12"/>
                </a:cxn>
                <a:cxn ang="0">
                  <a:pos x="52" y="40"/>
                </a:cxn>
                <a:cxn ang="0">
                  <a:pos x="54" y="88"/>
                </a:cxn>
                <a:cxn ang="0">
                  <a:pos x="55" y="106"/>
                </a:cxn>
                <a:cxn ang="0">
                  <a:pos x="56" y="114"/>
                </a:cxn>
                <a:cxn ang="0">
                  <a:pos x="57" y="116"/>
                </a:cxn>
                <a:cxn ang="0">
                  <a:pos x="58" y="112"/>
                </a:cxn>
                <a:cxn ang="0">
                  <a:pos x="58" y="104"/>
                </a:cxn>
                <a:cxn ang="0">
                  <a:pos x="60" y="82"/>
                </a:cxn>
                <a:cxn ang="0">
                  <a:pos x="62" y="26"/>
                </a:cxn>
                <a:cxn ang="0">
                  <a:pos x="63" y="11"/>
                </a:cxn>
                <a:cxn ang="0">
                  <a:pos x="64" y="2"/>
                </a:cxn>
                <a:cxn ang="0">
                  <a:pos x="65" y="0"/>
                </a:cxn>
                <a:cxn ang="0">
                  <a:pos x="65" y="1"/>
                </a:cxn>
                <a:cxn ang="0">
                  <a:pos x="66" y="7"/>
                </a:cxn>
              </a:cxnLst>
              <a:rect l="0" t="0" r="r" b="b"/>
              <a:pathLst>
                <a:path w="66" h="116">
                  <a:moveTo>
                    <a:pt x="0" y="4"/>
                  </a:moveTo>
                  <a:lnTo>
                    <a:pt x="0" y="4"/>
                  </a:lnTo>
                  <a:lnTo>
                    <a:pt x="0" y="3"/>
                  </a:lnTo>
                  <a:lnTo>
                    <a:pt x="0" y="2"/>
                  </a:lnTo>
                  <a:lnTo>
                    <a:pt x="0" y="2"/>
                  </a:lnTo>
                  <a:lnTo>
                    <a:pt x="0" y="1"/>
                  </a:lnTo>
                  <a:lnTo>
                    <a:pt x="0" y="1"/>
                  </a:lnTo>
                  <a:lnTo>
                    <a:pt x="0" y="0"/>
                  </a:lnTo>
                  <a:lnTo>
                    <a:pt x="0" y="0"/>
                  </a:lnTo>
                  <a:lnTo>
                    <a:pt x="0" y="0"/>
                  </a:lnTo>
                  <a:lnTo>
                    <a:pt x="0" y="0"/>
                  </a:lnTo>
                  <a:lnTo>
                    <a:pt x="1" y="0"/>
                  </a:lnTo>
                  <a:lnTo>
                    <a:pt x="1" y="0"/>
                  </a:lnTo>
                  <a:lnTo>
                    <a:pt x="1" y="0"/>
                  </a:lnTo>
                  <a:lnTo>
                    <a:pt x="1" y="0"/>
                  </a:lnTo>
                  <a:lnTo>
                    <a:pt x="1" y="0"/>
                  </a:lnTo>
                  <a:lnTo>
                    <a:pt x="1" y="0"/>
                  </a:lnTo>
                  <a:lnTo>
                    <a:pt x="1" y="0"/>
                  </a:lnTo>
                  <a:lnTo>
                    <a:pt x="1" y="1"/>
                  </a:lnTo>
                  <a:lnTo>
                    <a:pt x="1" y="1"/>
                  </a:lnTo>
                  <a:lnTo>
                    <a:pt x="1" y="2"/>
                  </a:lnTo>
                  <a:lnTo>
                    <a:pt x="1" y="2"/>
                  </a:lnTo>
                  <a:lnTo>
                    <a:pt x="1" y="3"/>
                  </a:lnTo>
                  <a:lnTo>
                    <a:pt x="2" y="4"/>
                  </a:lnTo>
                  <a:lnTo>
                    <a:pt x="2" y="4"/>
                  </a:lnTo>
                  <a:lnTo>
                    <a:pt x="2" y="6"/>
                  </a:lnTo>
                  <a:lnTo>
                    <a:pt x="2" y="7"/>
                  </a:lnTo>
                  <a:lnTo>
                    <a:pt x="2" y="8"/>
                  </a:lnTo>
                  <a:lnTo>
                    <a:pt x="2" y="10"/>
                  </a:lnTo>
                  <a:lnTo>
                    <a:pt x="2" y="11"/>
                  </a:lnTo>
                  <a:lnTo>
                    <a:pt x="2" y="13"/>
                  </a:lnTo>
                  <a:lnTo>
                    <a:pt x="3" y="15"/>
                  </a:lnTo>
                  <a:lnTo>
                    <a:pt x="3" y="17"/>
                  </a:lnTo>
                  <a:lnTo>
                    <a:pt x="3" y="18"/>
                  </a:lnTo>
                  <a:lnTo>
                    <a:pt x="3" y="21"/>
                  </a:lnTo>
                  <a:lnTo>
                    <a:pt x="3" y="27"/>
                  </a:lnTo>
                  <a:lnTo>
                    <a:pt x="4" y="42"/>
                  </a:lnTo>
                  <a:lnTo>
                    <a:pt x="4" y="44"/>
                  </a:lnTo>
                  <a:lnTo>
                    <a:pt x="4" y="46"/>
                  </a:lnTo>
                  <a:lnTo>
                    <a:pt x="4" y="50"/>
                  </a:lnTo>
                  <a:lnTo>
                    <a:pt x="5" y="58"/>
                  </a:lnTo>
                  <a:lnTo>
                    <a:pt x="5" y="61"/>
                  </a:lnTo>
                  <a:lnTo>
                    <a:pt x="5" y="63"/>
                  </a:lnTo>
                  <a:lnTo>
                    <a:pt x="5" y="67"/>
                  </a:lnTo>
                  <a:lnTo>
                    <a:pt x="5" y="75"/>
                  </a:lnTo>
                  <a:lnTo>
                    <a:pt x="5" y="77"/>
                  </a:lnTo>
                  <a:lnTo>
                    <a:pt x="6" y="79"/>
                  </a:lnTo>
                  <a:lnTo>
                    <a:pt x="6" y="83"/>
                  </a:lnTo>
                  <a:lnTo>
                    <a:pt x="6" y="90"/>
                  </a:lnTo>
                  <a:lnTo>
                    <a:pt x="6" y="92"/>
                  </a:lnTo>
                  <a:lnTo>
                    <a:pt x="6" y="94"/>
                  </a:lnTo>
                  <a:lnTo>
                    <a:pt x="7" y="97"/>
                  </a:lnTo>
                  <a:lnTo>
                    <a:pt x="7" y="99"/>
                  </a:lnTo>
                  <a:lnTo>
                    <a:pt x="7" y="100"/>
                  </a:lnTo>
                  <a:lnTo>
                    <a:pt x="7" y="103"/>
                  </a:lnTo>
                  <a:lnTo>
                    <a:pt x="7" y="104"/>
                  </a:lnTo>
                  <a:lnTo>
                    <a:pt x="7" y="105"/>
                  </a:lnTo>
                  <a:lnTo>
                    <a:pt x="7" y="107"/>
                  </a:lnTo>
                  <a:lnTo>
                    <a:pt x="7" y="108"/>
                  </a:lnTo>
                  <a:lnTo>
                    <a:pt x="7" y="109"/>
                  </a:lnTo>
                  <a:lnTo>
                    <a:pt x="7" y="110"/>
                  </a:lnTo>
                  <a:lnTo>
                    <a:pt x="8" y="111"/>
                  </a:lnTo>
                  <a:lnTo>
                    <a:pt x="8" y="111"/>
                  </a:lnTo>
                  <a:lnTo>
                    <a:pt x="8" y="112"/>
                  </a:lnTo>
                  <a:lnTo>
                    <a:pt x="8" y="113"/>
                  </a:lnTo>
                  <a:lnTo>
                    <a:pt x="8" y="114"/>
                  </a:lnTo>
                  <a:lnTo>
                    <a:pt x="8" y="114"/>
                  </a:lnTo>
                  <a:lnTo>
                    <a:pt x="8" y="114"/>
                  </a:lnTo>
                  <a:lnTo>
                    <a:pt x="8" y="115"/>
                  </a:lnTo>
                  <a:lnTo>
                    <a:pt x="8" y="115"/>
                  </a:lnTo>
                  <a:lnTo>
                    <a:pt x="9" y="115"/>
                  </a:lnTo>
                  <a:lnTo>
                    <a:pt x="9" y="116"/>
                  </a:lnTo>
                  <a:lnTo>
                    <a:pt x="9" y="116"/>
                  </a:lnTo>
                  <a:lnTo>
                    <a:pt x="9" y="116"/>
                  </a:lnTo>
                  <a:lnTo>
                    <a:pt x="9" y="115"/>
                  </a:lnTo>
                  <a:lnTo>
                    <a:pt x="9" y="115"/>
                  </a:lnTo>
                  <a:lnTo>
                    <a:pt x="9" y="115"/>
                  </a:lnTo>
                  <a:lnTo>
                    <a:pt x="9" y="115"/>
                  </a:lnTo>
                  <a:lnTo>
                    <a:pt x="9" y="114"/>
                  </a:lnTo>
                  <a:lnTo>
                    <a:pt x="9" y="114"/>
                  </a:lnTo>
                  <a:lnTo>
                    <a:pt x="9" y="113"/>
                  </a:lnTo>
                  <a:lnTo>
                    <a:pt x="9" y="113"/>
                  </a:lnTo>
                  <a:lnTo>
                    <a:pt x="10" y="112"/>
                  </a:lnTo>
                  <a:lnTo>
                    <a:pt x="10" y="111"/>
                  </a:lnTo>
                  <a:lnTo>
                    <a:pt x="10" y="110"/>
                  </a:lnTo>
                  <a:lnTo>
                    <a:pt x="10" y="108"/>
                  </a:lnTo>
                  <a:lnTo>
                    <a:pt x="10" y="107"/>
                  </a:lnTo>
                  <a:lnTo>
                    <a:pt x="10" y="106"/>
                  </a:lnTo>
                  <a:lnTo>
                    <a:pt x="10" y="104"/>
                  </a:lnTo>
                  <a:lnTo>
                    <a:pt x="10" y="103"/>
                  </a:lnTo>
                  <a:lnTo>
                    <a:pt x="11" y="102"/>
                  </a:lnTo>
                  <a:lnTo>
                    <a:pt x="11" y="99"/>
                  </a:lnTo>
                  <a:lnTo>
                    <a:pt x="11" y="98"/>
                  </a:lnTo>
                  <a:lnTo>
                    <a:pt x="11" y="96"/>
                  </a:lnTo>
                  <a:lnTo>
                    <a:pt x="11" y="93"/>
                  </a:lnTo>
                  <a:lnTo>
                    <a:pt x="11" y="86"/>
                  </a:lnTo>
                  <a:lnTo>
                    <a:pt x="11" y="84"/>
                  </a:lnTo>
                  <a:lnTo>
                    <a:pt x="12" y="83"/>
                  </a:lnTo>
                  <a:lnTo>
                    <a:pt x="12" y="79"/>
                  </a:lnTo>
                  <a:lnTo>
                    <a:pt x="12" y="72"/>
                  </a:lnTo>
                  <a:lnTo>
                    <a:pt x="13" y="56"/>
                  </a:lnTo>
                  <a:lnTo>
                    <a:pt x="13" y="54"/>
                  </a:lnTo>
                  <a:lnTo>
                    <a:pt x="13" y="52"/>
                  </a:lnTo>
                  <a:lnTo>
                    <a:pt x="13" y="48"/>
                  </a:lnTo>
                  <a:lnTo>
                    <a:pt x="13" y="40"/>
                  </a:lnTo>
                  <a:lnTo>
                    <a:pt x="14" y="38"/>
                  </a:lnTo>
                  <a:lnTo>
                    <a:pt x="14" y="36"/>
                  </a:lnTo>
                  <a:lnTo>
                    <a:pt x="14" y="33"/>
                  </a:lnTo>
                  <a:lnTo>
                    <a:pt x="14" y="26"/>
                  </a:lnTo>
                  <a:lnTo>
                    <a:pt x="14" y="24"/>
                  </a:lnTo>
                  <a:lnTo>
                    <a:pt x="14" y="22"/>
                  </a:lnTo>
                  <a:lnTo>
                    <a:pt x="15" y="19"/>
                  </a:lnTo>
                  <a:lnTo>
                    <a:pt x="15" y="18"/>
                  </a:lnTo>
                  <a:lnTo>
                    <a:pt x="15" y="16"/>
                  </a:lnTo>
                  <a:lnTo>
                    <a:pt x="15" y="14"/>
                  </a:lnTo>
                  <a:lnTo>
                    <a:pt x="15" y="12"/>
                  </a:lnTo>
                  <a:lnTo>
                    <a:pt x="15" y="11"/>
                  </a:lnTo>
                  <a:lnTo>
                    <a:pt x="15" y="9"/>
                  </a:lnTo>
                  <a:lnTo>
                    <a:pt x="15" y="8"/>
                  </a:lnTo>
                  <a:lnTo>
                    <a:pt x="15" y="7"/>
                  </a:lnTo>
                  <a:lnTo>
                    <a:pt x="16" y="5"/>
                  </a:lnTo>
                  <a:lnTo>
                    <a:pt x="16" y="4"/>
                  </a:lnTo>
                  <a:lnTo>
                    <a:pt x="16" y="4"/>
                  </a:lnTo>
                  <a:lnTo>
                    <a:pt x="16" y="3"/>
                  </a:lnTo>
                  <a:lnTo>
                    <a:pt x="16" y="2"/>
                  </a:lnTo>
                  <a:lnTo>
                    <a:pt x="16" y="2"/>
                  </a:lnTo>
                  <a:lnTo>
                    <a:pt x="16" y="1"/>
                  </a:lnTo>
                  <a:lnTo>
                    <a:pt x="16" y="1"/>
                  </a:lnTo>
                  <a:lnTo>
                    <a:pt x="16" y="0"/>
                  </a:lnTo>
                  <a:lnTo>
                    <a:pt x="16" y="0"/>
                  </a:lnTo>
                  <a:lnTo>
                    <a:pt x="17" y="0"/>
                  </a:lnTo>
                  <a:lnTo>
                    <a:pt x="17" y="0"/>
                  </a:lnTo>
                  <a:lnTo>
                    <a:pt x="17" y="0"/>
                  </a:lnTo>
                  <a:lnTo>
                    <a:pt x="17" y="0"/>
                  </a:lnTo>
                  <a:lnTo>
                    <a:pt x="17" y="0"/>
                  </a:lnTo>
                  <a:lnTo>
                    <a:pt x="17" y="0"/>
                  </a:lnTo>
                  <a:lnTo>
                    <a:pt x="17" y="0"/>
                  </a:lnTo>
                  <a:lnTo>
                    <a:pt x="17" y="0"/>
                  </a:lnTo>
                  <a:lnTo>
                    <a:pt x="17" y="0"/>
                  </a:lnTo>
                  <a:lnTo>
                    <a:pt x="17" y="1"/>
                  </a:lnTo>
                  <a:lnTo>
                    <a:pt x="17" y="1"/>
                  </a:lnTo>
                  <a:lnTo>
                    <a:pt x="17" y="2"/>
                  </a:lnTo>
                  <a:lnTo>
                    <a:pt x="17" y="2"/>
                  </a:lnTo>
                  <a:lnTo>
                    <a:pt x="18" y="3"/>
                  </a:lnTo>
                  <a:lnTo>
                    <a:pt x="18" y="4"/>
                  </a:lnTo>
                  <a:lnTo>
                    <a:pt x="18" y="4"/>
                  </a:lnTo>
                  <a:lnTo>
                    <a:pt x="18" y="5"/>
                  </a:lnTo>
                  <a:lnTo>
                    <a:pt x="18" y="7"/>
                  </a:lnTo>
                  <a:lnTo>
                    <a:pt x="18" y="8"/>
                  </a:lnTo>
                  <a:lnTo>
                    <a:pt x="18" y="9"/>
                  </a:lnTo>
                  <a:lnTo>
                    <a:pt x="18" y="11"/>
                  </a:lnTo>
                  <a:lnTo>
                    <a:pt x="19" y="12"/>
                  </a:lnTo>
                  <a:lnTo>
                    <a:pt x="19" y="14"/>
                  </a:lnTo>
                  <a:lnTo>
                    <a:pt x="19" y="16"/>
                  </a:lnTo>
                  <a:lnTo>
                    <a:pt x="19" y="22"/>
                  </a:lnTo>
                  <a:lnTo>
                    <a:pt x="19" y="24"/>
                  </a:lnTo>
                  <a:lnTo>
                    <a:pt x="19" y="25"/>
                  </a:lnTo>
                  <a:lnTo>
                    <a:pt x="19" y="29"/>
                  </a:lnTo>
                  <a:lnTo>
                    <a:pt x="20" y="36"/>
                  </a:lnTo>
                  <a:lnTo>
                    <a:pt x="20" y="38"/>
                  </a:lnTo>
                  <a:lnTo>
                    <a:pt x="20" y="39"/>
                  </a:lnTo>
                  <a:lnTo>
                    <a:pt x="20" y="43"/>
                  </a:lnTo>
                  <a:lnTo>
                    <a:pt x="21" y="51"/>
                  </a:lnTo>
                  <a:lnTo>
                    <a:pt x="21" y="66"/>
                  </a:lnTo>
                  <a:lnTo>
                    <a:pt x="21" y="68"/>
                  </a:lnTo>
                  <a:lnTo>
                    <a:pt x="21" y="71"/>
                  </a:lnTo>
                  <a:lnTo>
                    <a:pt x="22" y="75"/>
                  </a:lnTo>
                  <a:lnTo>
                    <a:pt x="22" y="83"/>
                  </a:lnTo>
                  <a:lnTo>
                    <a:pt x="22" y="84"/>
                  </a:lnTo>
                  <a:lnTo>
                    <a:pt x="22" y="86"/>
                  </a:lnTo>
                  <a:lnTo>
                    <a:pt x="22" y="90"/>
                  </a:lnTo>
                  <a:lnTo>
                    <a:pt x="23" y="97"/>
                  </a:lnTo>
                  <a:lnTo>
                    <a:pt x="23" y="98"/>
                  </a:lnTo>
                  <a:lnTo>
                    <a:pt x="23" y="100"/>
                  </a:lnTo>
                  <a:lnTo>
                    <a:pt x="23" y="102"/>
                  </a:lnTo>
                  <a:lnTo>
                    <a:pt x="23" y="104"/>
                  </a:lnTo>
                  <a:lnTo>
                    <a:pt x="23" y="105"/>
                  </a:lnTo>
                  <a:lnTo>
                    <a:pt x="23" y="107"/>
                  </a:lnTo>
                  <a:lnTo>
                    <a:pt x="23" y="108"/>
                  </a:lnTo>
                  <a:lnTo>
                    <a:pt x="24" y="109"/>
                  </a:lnTo>
                  <a:lnTo>
                    <a:pt x="24" y="110"/>
                  </a:lnTo>
                  <a:lnTo>
                    <a:pt x="24" y="111"/>
                  </a:lnTo>
                  <a:lnTo>
                    <a:pt x="24" y="112"/>
                  </a:lnTo>
                  <a:lnTo>
                    <a:pt x="24" y="113"/>
                  </a:lnTo>
                  <a:lnTo>
                    <a:pt x="24" y="113"/>
                  </a:lnTo>
                  <a:lnTo>
                    <a:pt x="24" y="114"/>
                  </a:lnTo>
                  <a:lnTo>
                    <a:pt x="24" y="114"/>
                  </a:lnTo>
                  <a:lnTo>
                    <a:pt x="24" y="115"/>
                  </a:lnTo>
                  <a:lnTo>
                    <a:pt x="25" y="115"/>
                  </a:lnTo>
                  <a:lnTo>
                    <a:pt x="25" y="115"/>
                  </a:lnTo>
                  <a:lnTo>
                    <a:pt x="25" y="115"/>
                  </a:lnTo>
                  <a:lnTo>
                    <a:pt x="25" y="116"/>
                  </a:lnTo>
                  <a:lnTo>
                    <a:pt x="25" y="116"/>
                  </a:lnTo>
                  <a:lnTo>
                    <a:pt x="25" y="116"/>
                  </a:lnTo>
                  <a:lnTo>
                    <a:pt x="25" y="115"/>
                  </a:lnTo>
                  <a:lnTo>
                    <a:pt x="25" y="115"/>
                  </a:lnTo>
                  <a:lnTo>
                    <a:pt x="25" y="115"/>
                  </a:lnTo>
                  <a:lnTo>
                    <a:pt x="25" y="114"/>
                  </a:lnTo>
                  <a:lnTo>
                    <a:pt x="25" y="114"/>
                  </a:lnTo>
                  <a:lnTo>
                    <a:pt x="25" y="113"/>
                  </a:lnTo>
                  <a:lnTo>
                    <a:pt x="26" y="113"/>
                  </a:lnTo>
                  <a:lnTo>
                    <a:pt x="26" y="112"/>
                  </a:lnTo>
                  <a:lnTo>
                    <a:pt x="26" y="111"/>
                  </a:lnTo>
                  <a:lnTo>
                    <a:pt x="26" y="111"/>
                  </a:lnTo>
                  <a:lnTo>
                    <a:pt x="26" y="110"/>
                  </a:lnTo>
                  <a:lnTo>
                    <a:pt x="26" y="109"/>
                  </a:lnTo>
                  <a:lnTo>
                    <a:pt x="26" y="108"/>
                  </a:lnTo>
                  <a:lnTo>
                    <a:pt x="26" y="107"/>
                  </a:lnTo>
                  <a:lnTo>
                    <a:pt x="26" y="104"/>
                  </a:lnTo>
                  <a:lnTo>
                    <a:pt x="27" y="103"/>
                  </a:lnTo>
                  <a:lnTo>
                    <a:pt x="27" y="102"/>
                  </a:lnTo>
                  <a:lnTo>
                    <a:pt x="27" y="99"/>
                  </a:lnTo>
                  <a:lnTo>
                    <a:pt x="27" y="92"/>
                  </a:lnTo>
                  <a:lnTo>
                    <a:pt x="27" y="90"/>
                  </a:lnTo>
                  <a:lnTo>
                    <a:pt x="27" y="89"/>
                  </a:lnTo>
                  <a:lnTo>
                    <a:pt x="27" y="86"/>
                  </a:lnTo>
                  <a:lnTo>
                    <a:pt x="28" y="78"/>
                  </a:lnTo>
                  <a:lnTo>
                    <a:pt x="29" y="63"/>
                  </a:lnTo>
                  <a:lnTo>
                    <a:pt x="29" y="61"/>
                  </a:lnTo>
                  <a:lnTo>
                    <a:pt x="29" y="59"/>
                  </a:lnTo>
                  <a:lnTo>
                    <a:pt x="29" y="55"/>
                  </a:lnTo>
                  <a:lnTo>
                    <a:pt x="29" y="47"/>
                  </a:lnTo>
                  <a:lnTo>
                    <a:pt x="30" y="32"/>
                  </a:lnTo>
                  <a:lnTo>
                    <a:pt x="30" y="30"/>
                  </a:lnTo>
                  <a:lnTo>
                    <a:pt x="30" y="28"/>
                  </a:lnTo>
                  <a:lnTo>
                    <a:pt x="30" y="25"/>
                  </a:lnTo>
                  <a:lnTo>
                    <a:pt x="30" y="23"/>
                  </a:lnTo>
                  <a:lnTo>
                    <a:pt x="31" y="22"/>
                  </a:lnTo>
                  <a:lnTo>
                    <a:pt x="31" y="19"/>
                  </a:lnTo>
                  <a:lnTo>
                    <a:pt x="31" y="17"/>
                  </a:lnTo>
                  <a:lnTo>
                    <a:pt x="31" y="16"/>
                  </a:lnTo>
                  <a:lnTo>
                    <a:pt x="31" y="13"/>
                  </a:lnTo>
                  <a:lnTo>
                    <a:pt x="31" y="12"/>
                  </a:lnTo>
                  <a:lnTo>
                    <a:pt x="31" y="11"/>
                  </a:lnTo>
                  <a:lnTo>
                    <a:pt x="31" y="8"/>
                  </a:lnTo>
                  <a:lnTo>
                    <a:pt x="31" y="8"/>
                  </a:lnTo>
                  <a:lnTo>
                    <a:pt x="32" y="6"/>
                  </a:lnTo>
                  <a:lnTo>
                    <a:pt x="32" y="6"/>
                  </a:lnTo>
                  <a:lnTo>
                    <a:pt x="32" y="5"/>
                  </a:lnTo>
                  <a:lnTo>
                    <a:pt x="32" y="4"/>
                  </a:lnTo>
                  <a:lnTo>
                    <a:pt x="32" y="3"/>
                  </a:lnTo>
                  <a:lnTo>
                    <a:pt x="32" y="3"/>
                  </a:lnTo>
                  <a:lnTo>
                    <a:pt x="32" y="2"/>
                  </a:lnTo>
                  <a:lnTo>
                    <a:pt x="32" y="2"/>
                  </a:lnTo>
                  <a:lnTo>
                    <a:pt x="32" y="1"/>
                  </a:lnTo>
                  <a:lnTo>
                    <a:pt x="32" y="1"/>
                  </a:lnTo>
                  <a:lnTo>
                    <a:pt x="33" y="0"/>
                  </a:lnTo>
                  <a:lnTo>
                    <a:pt x="33" y="0"/>
                  </a:lnTo>
                  <a:lnTo>
                    <a:pt x="33" y="0"/>
                  </a:lnTo>
                  <a:lnTo>
                    <a:pt x="33" y="0"/>
                  </a:lnTo>
                  <a:lnTo>
                    <a:pt x="33" y="0"/>
                  </a:lnTo>
                  <a:lnTo>
                    <a:pt x="33" y="0"/>
                  </a:lnTo>
                  <a:lnTo>
                    <a:pt x="33" y="0"/>
                  </a:lnTo>
                  <a:lnTo>
                    <a:pt x="33" y="0"/>
                  </a:lnTo>
                  <a:lnTo>
                    <a:pt x="33" y="0"/>
                  </a:lnTo>
                  <a:lnTo>
                    <a:pt x="33" y="0"/>
                  </a:lnTo>
                  <a:lnTo>
                    <a:pt x="33" y="1"/>
                  </a:lnTo>
                  <a:lnTo>
                    <a:pt x="33" y="1"/>
                  </a:lnTo>
                  <a:lnTo>
                    <a:pt x="34" y="2"/>
                  </a:lnTo>
                  <a:lnTo>
                    <a:pt x="34" y="3"/>
                  </a:lnTo>
                  <a:lnTo>
                    <a:pt x="34" y="3"/>
                  </a:lnTo>
                  <a:lnTo>
                    <a:pt x="34" y="4"/>
                  </a:lnTo>
                  <a:lnTo>
                    <a:pt x="34" y="5"/>
                  </a:lnTo>
                  <a:lnTo>
                    <a:pt x="34" y="6"/>
                  </a:lnTo>
                  <a:lnTo>
                    <a:pt x="34" y="7"/>
                  </a:lnTo>
                  <a:lnTo>
                    <a:pt x="34" y="9"/>
                  </a:lnTo>
                  <a:lnTo>
                    <a:pt x="34" y="10"/>
                  </a:lnTo>
                  <a:lnTo>
                    <a:pt x="35" y="12"/>
                  </a:lnTo>
                  <a:lnTo>
                    <a:pt x="35" y="14"/>
                  </a:lnTo>
                  <a:lnTo>
                    <a:pt x="35" y="21"/>
                  </a:lnTo>
                  <a:lnTo>
                    <a:pt x="35" y="22"/>
                  </a:lnTo>
                  <a:lnTo>
                    <a:pt x="35" y="24"/>
                  </a:lnTo>
                  <a:lnTo>
                    <a:pt x="35" y="28"/>
                  </a:lnTo>
                  <a:lnTo>
                    <a:pt x="36" y="36"/>
                  </a:lnTo>
                  <a:lnTo>
                    <a:pt x="36" y="38"/>
                  </a:lnTo>
                  <a:lnTo>
                    <a:pt x="36" y="40"/>
                  </a:lnTo>
                  <a:lnTo>
                    <a:pt x="36" y="44"/>
                  </a:lnTo>
                  <a:lnTo>
                    <a:pt x="37" y="52"/>
                  </a:lnTo>
                  <a:lnTo>
                    <a:pt x="37" y="70"/>
                  </a:lnTo>
                  <a:lnTo>
                    <a:pt x="37" y="72"/>
                  </a:lnTo>
                  <a:lnTo>
                    <a:pt x="38" y="74"/>
                  </a:lnTo>
                  <a:lnTo>
                    <a:pt x="38" y="78"/>
                  </a:lnTo>
                  <a:lnTo>
                    <a:pt x="38" y="86"/>
                  </a:lnTo>
                  <a:lnTo>
                    <a:pt x="38" y="88"/>
                  </a:lnTo>
                  <a:lnTo>
                    <a:pt x="38" y="89"/>
                  </a:lnTo>
                  <a:lnTo>
                    <a:pt x="39" y="93"/>
                  </a:lnTo>
                  <a:lnTo>
                    <a:pt x="39" y="99"/>
                  </a:lnTo>
                  <a:lnTo>
                    <a:pt x="39" y="101"/>
                  </a:lnTo>
                  <a:lnTo>
                    <a:pt x="39" y="102"/>
                  </a:lnTo>
                  <a:lnTo>
                    <a:pt x="39" y="105"/>
                  </a:lnTo>
                  <a:lnTo>
                    <a:pt x="39" y="106"/>
                  </a:lnTo>
                  <a:lnTo>
                    <a:pt x="39" y="107"/>
                  </a:lnTo>
                  <a:lnTo>
                    <a:pt x="40" y="109"/>
                  </a:lnTo>
                  <a:lnTo>
                    <a:pt x="40" y="110"/>
                  </a:lnTo>
                  <a:lnTo>
                    <a:pt x="40" y="111"/>
                  </a:lnTo>
                  <a:lnTo>
                    <a:pt x="40" y="112"/>
                  </a:lnTo>
                  <a:lnTo>
                    <a:pt x="40" y="112"/>
                  </a:lnTo>
                  <a:lnTo>
                    <a:pt x="40" y="113"/>
                  </a:lnTo>
                  <a:lnTo>
                    <a:pt x="40" y="114"/>
                  </a:lnTo>
                  <a:lnTo>
                    <a:pt x="40" y="114"/>
                  </a:lnTo>
                  <a:lnTo>
                    <a:pt x="40" y="115"/>
                  </a:lnTo>
                  <a:lnTo>
                    <a:pt x="41" y="115"/>
                  </a:lnTo>
                  <a:lnTo>
                    <a:pt x="41" y="115"/>
                  </a:lnTo>
                  <a:lnTo>
                    <a:pt x="41" y="115"/>
                  </a:lnTo>
                  <a:lnTo>
                    <a:pt x="41" y="116"/>
                  </a:lnTo>
                  <a:lnTo>
                    <a:pt x="41" y="116"/>
                  </a:lnTo>
                  <a:lnTo>
                    <a:pt x="41" y="116"/>
                  </a:lnTo>
                  <a:lnTo>
                    <a:pt x="41" y="115"/>
                  </a:lnTo>
                  <a:lnTo>
                    <a:pt x="41" y="115"/>
                  </a:lnTo>
                  <a:lnTo>
                    <a:pt x="41" y="115"/>
                  </a:lnTo>
                  <a:lnTo>
                    <a:pt x="41" y="114"/>
                  </a:lnTo>
                  <a:lnTo>
                    <a:pt x="41" y="114"/>
                  </a:lnTo>
                  <a:lnTo>
                    <a:pt x="41" y="114"/>
                  </a:lnTo>
                  <a:lnTo>
                    <a:pt x="42" y="113"/>
                  </a:lnTo>
                  <a:lnTo>
                    <a:pt x="42" y="112"/>
                  </a:lnTo>
                  <a:lnTo>
                    <a:pt x="42" y="112"/>
                  </a:lnTo>
                  <a:lnTo>
                    <a:pt x="42" y="111"/>
                  </a:lnTo>
                  <a:lnTo>
                    <a:pt x="42" y="110"/>
                  </a:lnTo>
                  <a:lnTo>
                    <a:pt x="42" y="109"/>
                  </a:lnTo>
                  <a:lnTo>
                    <a:pt x="42" y="107"/>
                  </a:lnTo>
                  <a:lnTo>
                    <a:pt x="42" y="106"/>
                  </a:lnTo>
                  <a:lnTo>
                    <a:pt x="42" y="105"/>
                  </a:lnTo>
                  <a:lnTo>
                    <a:pt x="43" y="102"/>
                  </a:lnTo>
                  <a:lnTo>
                    <a:pt x="43" y="100"/>
                  </a:lnTo>
                  <a:lnTo>
                    <a:pt x="43" y="99"/>
                  </a:lnTo>
                  <a:lnTo>
                    <a:pt x="43" y="96"/>
                  </a:lnTo>
                  <a:lnTo>
                    <a:pt x="43" y="89"/>
                  </a:lnTo>
                  <a:lnTo>
                    <a:pt x="43" y="88"/>
                  </a:lnTo>
                  <a:lnTo>
                    <a:pt x="43" y="86"/>
                  </a:lnTo>
                  <a:lnTo>
                    <a:pt x="44" y="82"/>
                  </a:lnTo>
                  <a:lnTo>
                    <a:pt x="44" y="74"/>
                  </a:lnTo>
                  <a:lnTo>
                    <a:pt x="45" y="57"/>
                  </a:lnTo>
                  <a:lnTo>
                    <a:pt x="45" y="55"/>
                  </a:lnTo>
                  <a:lnTo>
                    <a:pt x="45" y="53"/>
                  </a:lnTo>
                  <a:lnTo>
                    <a:pt x="45" y="49"/>
                  </a:lnTo>
                  <a:lnTo>
                    <a:pt x="45" y="41"/>
                  </a:lnTo>
                  <a:lnTo>
                    <a:pt x="46" y="40"/>
                  </a:lnTo>
                  <a:lnTo>
                    <a:pt x="46" y="38"/>
                  </a:lnTo>
                  <a:lnTo>
                    <a:pt x="46" y="34"/>
                  </a:lnTo>
                  <a:lnTo>
                    <a:pt x="46" y="27"/>
                  </a:lnTo>
                  <a:lnTo>
                    <a:pt x="46" y="25"/>
                  </a:lnTo>
                  <a:lnTo>
                    <a:pt x="46" y="24"/>
                  </a:lnTo>
                  <a:lnTo>
                    <a:pt x="47" y="20"/>
                  </a:lnTo>
                  <a:lnTo>
                    <a:pt x="47" y="19"/>
                  </a:lnTo>
                  <a:lnTo>
                    <a:pt x="47" y="18"/>
                  </a:lnTo>
                  <a:lnTo>
                    <a:pt x="47" y="15"/>
                  </a:lnTo>
                  <a:lnTo>
                    <a:pt x="47" y="13"/>
                  </a:lnTo>
                  <a:lnTo>
                    <a:pt x="47" y="12"/>
                  </a:lnTo>
                  <a:lnTo>
                    <a:pt x="47" y="10"/>
                  </a:lnTo>
                  <a:lnTo>
                    <a:pt x="47" y="9"/>
                  </a:lnTo>
                  <a:lnTo>
                    <a:pt x="47" y="8"/>
                  </a:lnTo>
                  <a:lnTo>
                    <a:pt x="48" y="6"/>
                  </a:lnTo>
                  <a:lnTo>
                    <a:pt x="48" y="5"/>
                  </a:lnTo>
                  <a:lnTo>
                    <a:pt x="48" y="4"/>
                  </a:lnTo>
                  <a:lnTo>
                    <a:pt x="48" y="3"/>
                  </a:lnTo>
                  <a:lnTo>
                    <a:pt x="48" y="3"/>
                  </a:lnTo>
                  <a:lnTo>
                    <a:pt x="48" y="2"/>
                  </a:lnTo>
                  <a:lnTo>
                    <a:pt x="48" y="2"/>
                  </a:lnTo>
                  <a:lnTo>
                    <a:pt x="48" y="1"/>
                  </a:lnTo>
                  <a:lnTo>
                    <a:pt x="48" y="1"/>
                  </a:lnTo>
                  <a:lnTo>
                    <a:pt x="48" y="0"/>
                  </a:lnTo>
                  <a:lnTo>
                    <a:pt x="49" y="0"/>
                  </a:lnTo>
                  <a:lnTo>
                    <a:pt x="49" y="0"/>
                  </a:lnTo>
                  <a:lnTo>
                    <a:pt x="49" y="0"/>
                  </a:lnTo>
                  <a:lnTo>
                    <a:pt x="49" y="0"/>
                  </a:lnTo>
                  <a:lnTo>
                    <a:pt x="49" y="0"/>
                  </a:lnTo>
                  <a:lnTo>
                    <a:pt x="49" y="0"/>
                  </a:lnTo>
                  <a:lnTo>
                    <a:pt x="49" y="0"/>
                  </a:lnTo>
                  <a:lnTo>
                    <a:pt x="49" y="0"/>
                  </a:lnTo>
                  <a:lnTo>
                    <a:pt x="49" y="0"/>
                  </a:lnTo>
                  <a:lnTo>
                    <a:pt x="49" y="1"/>
                  </a:lnTo>
                  <a:lnTo>
                    <a:pt x="49" y="1"/>
                  </a:lnTo>
                  <a:lnTo>
                    <a:pt x="49" y="2"/>
                  </a:lnTo>
                  <a:lnTo>
                    <a:pt x="50" y="2"/>
                  </a:lnTo>
                  <a:lnTo>
                    <a:pt x="50" y="3"/>
                  </a:lnTo>
                  <a:lnTo>
                    <a:pt x="50" y="3"/>
                  </a:lnTo>
                  <a:lnTo>
                    <a:pt x="50" y="4"/>
                  </a:lnTo>
                  <a:lnTo>
                    <a:pt x="50" y="5"/>
                  </a:lnTo>
                  <a:lnTo>
                    <a:pt x="50" y="6"/>
                  </a:lnTo>
                  <a:lnTo>
                    <a:pt x="50" y="7"/>
                  </a:lnTo>
                  <a:lnTo>
                    <a:pt x="50" y="8"/>
                  </a:lnTo>
                  <a:lnTo>
                    <a:pt x="50" y="9"/>
                  </a:lnTo>
                  <a:lnTo>
                    <a:pt x="50" y="11"/>
                  </a:lnTo>
                  <a:lnTo>
                    <a:pt x="51" y="12"/>
                  </a:lnTo>
                  <a:lnTo>
                    <a:pt x="51" y="14"/>
                  </a:lnTo>
                  <a:lnTo>
                    <a:pt x="51" y="16"/>
                  </a:lnTo>
                  <a:lnTo>
                    <a:pt x="51" y="23"/>
                  </a:lnTo>
                  <a:lnTo>
                    <a:pt x="51" y="25"/>
                  </a:lnTo>
                  <a:lnTo>
                    <a:pt x="51" y="26"/>
                  </a:lnTo>
                  <a:lnTo>
                    <a:pt x="52" y="30"/>
                  </a:lnTo>
                  <a:lnTo>
                    <a:pt x="52" y="38"/>
                  </a:lnTo>
                  <a:lnTo>
                    <a:pt x="52" y="40"/>
                  </a:lnTo>
                  <a:lnTo>
                    <a:pt x="52" y="42"/>
                  </a:lnTo>
                  <a:lnTo>
                    <a:pt x="52" y="46"/>
                  </a:lnTo>
                  <a:lnTo>
                    <a:pt x="53" y="55"/>
                  </a:lnTo>
                  <a:lnTo>
                    <a:pt x="53" y="72"/>
                  </a:lnTo>
                  <a:lnTo>
                    <a:pt x="53" y="74"/>
                  </a:lnTo>
                  <a:lnTo>
                    <a:pt x="54" y="76"/>
                  </a:lnTo>
                  <a:lnTo>
                    <a:pt x="54" y="80"/>
                  </a:lnTo>
                  <a:lnTo>
                    <a:pt x="54" y="88"/>
                  </a:lnTo>
                  <a:lnTo>
                    <a:pt x="54" y="90"/>
                  </a:lnTo>
                  <a:lnTo>
                    <a:pt x="54" y="92"/>
                  </a:lnTo>
                  <a:lnTo>
                    <a:pt x="55" y="95"/>
                  </a:lnTo>
                  <a:lnTo>
                    <a:pt x="55" y="101"/>
                  </a:lnTo>
                  <a:lnTo>
                    <a:pt x="55" y="102"/>
                  </a:lnTo>
                  <a:lnTo>
                    <a:pt x="55" y="104"/>
                  </a:lnTo>
                  <a:lnTo>
                    <a:pt x="55" y="105"/>
                  </a:lnTo>
                  <a:lnTo>
                    <a:pt x="55" y="106"/>
                  </a:lnTo>
                  <a:lnTo>
                    <a:pt x="55" y="108"/>
                  </a:lnTo>
                  <a:lnTo>
                    <a:pt x="55" y="108"/>
                  </a:lnTo>
                  <a:lnTo>
                    <a:pt x="56" y="110"/>
                  </a:lnTo>
                  <a:lnTo>
                    <a:pt x="56" y="111"/>
                  </a:lnTo>
                  <a:lnTo>
                    <a:pt x="56" y="112"/>
                  </a:lnTo>
                  <a:lnTo>
                    <a:pt x="56" y="113"/>
                  </a:lnTo>
                  <a:lnTo>
                    <a:pt x="56" y="113"/>
                  </a:lnTo>
                  <a:lnTo>
                    <a:pt x="56" y="114"/>
                  </a:lnTo>
                  <a:lnTo>
                    <a:pt x="56" y="114"/>
                  </a:lnTo>
                  <a:lnTo>
                    <a:pt x="56" y="115"/>
                  </a:lnTo>
                  <a:lnTo>
                    <a:pt x="57" y="115"/>
                  </a:lnTo>
                  <a:lnTo>
                    <a:pt x="57" y="115"/>
                  </a:lnTo>
                  <a:lnTo>
                    <a:pt x="57" y="116"/>
                  </a:lnTo>
                  <a:lnTo>
                    <a:pt x="57" y="116"/>
                  </a:lnTo>
                  <a:lnTo>
                    <a:pt x="57" y="116"/>
                  </a:lnTo>
                  <a:lnTo>
                    <a:pt x="57" y="116"/>
                  </a:lnTo>
                  <a:lnTo>
                    <a:pt x="57" y="115"/>
                  </a:lnTo>
                  <a:lnTo>
                    <a:pt x="57" y="115"/>
                  </a:lnTo>
                  <a:lnTo>
                    <a:pt x="57" y="115"/>
                  </a:lnTo>
                  <a:lnTo>
                    <a:pt x="57" y="114"/>
                  </a:lnTo>
                  <a:lnTo>
                    <a:pt x="57" y="114"/>
                  </a:lnTo>
                  <a:lnTo>
                    <a:pt x="57" y="114"/>
                  </a:lnTo>
                  <a:lnTo>
                    <a:pt x="57" y="113"/>
                  </a:lnTo>
                  <a:lnTo>
                    <a:pt x="58" y="112"/>
                  </a:lnTo>
                  <a:lnTo>
                    <a:pt x="58" y="112"/>
                  </a:lnTo>
                  <a:lnTo>
                    <a:pt x="58" y="111"/>
                  </a:lnTo>
                  <a:lnTo>
                    <a:pt x="58" y="110"/>
                  </a:lnTo>
                  <a:lnTo>
                    <a:pt x="58" y="109"/>
                  </a:lnTo>
                  <a:lnTo>
                    <a:pt x="58" y="108"/>
                  </a:lnTo>
                  <a:lnTo>
                    <a:pt x="58" y="106"/>
                  </a:lnTo>
                  <a:lnTo>
                    <a:pt x="58" y="105"/>
                  </a:lnTo>
                  <a:lnTo>
                    <a:pt x="58" y="104"/>
                  </a:lnTo>
                  <a:lnTo>
                    <a:pt x="59" y="102"/>
                  </a:lnTo>
                  <a:lnTo>
                    <a:pt x="59" y="100"/>
                  </a:lnTo>
                  <a:lnTo>
                    <a:pt x="59" y="99"/>
                  </a:lnTo>
                  <a:lnTo>
                    <a:pt x="59" y="96"/>
                  </a:lnTo>
                  <a:lnTo>
                    <a:pt x="59" y="89"/>
                  </a:lnTo>
                  <a:lnTo>
                    <a:pt x="60" y="88"/>
                  </a:lnTo>
                  <a:lnTo>
                    <a:pt x="60" y="86"/>
                  </a:lnTo>
                  <a:lnTo>
                    <a:pt x="60" y="82"/>
                  </a:lnTo>
                  <a:lnTo>
                    <a:pt x="60" y="75"/>
                  </a:lnTo>
                  <a:lnTo>
                    <a:pt x="61" y="59"/>
                  </a:lnTo>
                  <a:lnTo>
                    <a:pt x="61" y="57"/>
                  </a:lnTo>
                  <a:lnTo>
                    <a:pt x="61" y="55"/>
                  </a:lnTo>
                  <a:lnTo>
                    <a:pt x="61" y="51"/>
                  </a:lnTo>
                  <a:lnTo>
                    <a:pt x="62" y="43"/>
                  </a:lnTo>
                  <a:lnTo>
                    <a:pt x="62" y="28"/>
                  </a:lnTo>
                  <a:lnTo>
                    <a:pt x="62" y="26"/>
                  </a:lnTo>
                  <a:lnTo>
                    <a:pt x="62" y="25"/>
                  </a:lnTo>
                  <a:lnTo>
                    <a:pt x="63" y="22"/>
                  </a:lnTo>
                  <a:lnTo>
                    <a:pt x="63" y="20"/>
                  </a:lnTo>
                  <a:lnTo>
                    <a:pt x="63" y="18"/>
                  </a:lnTo>
                  <a:lnTo>
                    <a:pt x="63" y="16"/>
                  </a:lnTo>
                  <a:lnTo>
                    <a:pt x="63" y="14"/>
                  </a:lnTo>
                  <a:lnTo>
                    <a:pt x="63" y="13"/>
                  </a:lnTo>
                  <a:lnTo>
                    <a:pt x="63" y="11"/>
                  </a:lnTo>
                  <a:lnTo>
                    <a:pt x="63" y="9"/>
                  </a:lnTo>
                  <a:lnTo>
                    <a:pt x="63" y="8"/>
                  </a:lnTo>
                  <a:lnTo>
                    <a:pt x="64" y="6"/>
                  </a:lnTo>
                  <a:lnTo>
                    <a:pt x="64" y="6"/>
                  </a:lnTo>
                  <a:lnTo>
                    <a:pt x="64" y="5"/>
                  </a:lnTo>
                  <a:lnTo>
                    <a:pt x="64" y="4"/>
                  </a:lnTo>
                  <a:lnTo>
                    <a:pt x="64" y="3"/>
                  </a:lnTo>
                  <a:lnTo>
                    <a:pt x="64" y="2"/>
                  </a:lnTo>
                  <a:lnTo>
                    <a:pt x="64" y="2"/>
                  </a:lnTo>
                  <a:lnTo>
                    <a:pt x="64" y="1"/>
                  </a:lnTo>
                  <a:lnTo>
                    <a:pt x="64" y="1"/>
                  </a:lnTo>
                  <a:lnTo>
                    <a:pt x="64" y="1"/>
                  </a:lnTo>
                  <a:lnTo>
                    <a:pt x="64" y="0"/>
                  </a:lnTo>
                  <a:lnTo>
                    <a:pt x="64" y="0"/>
                  </a:lnTo>
                  <a:lnTo>
                    <a:pt x="65" y="0"/>
                  </a:lnTo>
                  <a:lnTo>
                    <a:pt x="65" y="0"/>
                  </a:lnTo>
                  <a:lnTo>
                    <a:pt x="65" y="0"/>
                  </a:lnTo>
                  <a:lnTo>
                    <a:pt x="65" y="0"/>
                  </a:lnTo>
                  <a:lnTo>
                    <a:pt x="65" y="0"/>
                  </a:lnTo>
                  <a:lnTo>
                    <a:pt x="65" y="0"/>
                  </a:lnTo>
                  <a:lnTo>
                    <a:pt x="65" y="0"/>
                  </a:lnTo>
                  <a:lnTo>
                    <a:pt x="65" y="0"/>
                  </a:lnTo>
                  <a:lnTo>
                    <a:pt x="65" y="1"/>
                  </a:lnTo>
                  <a:lnTo>
                    <a:pt x="65" y="1"/>
                  </a:lnTo>
                  <a:lnTo>
                    <a:pt x="66" y="2"/>
                  </a:lnTo>
                  <a:lnTo>
                    <a:pt x="66" y="2"/>
                  </a:lnTo>
                  <a:lnTo>
                    <a:pt x="66" y="3"/>
                  </a:lnTo>
                  <a:lnTo>
                    <a:pt x="66" y="4"/>
                  </a:lnTo>
                  <a:lnTo>
                    <a:pt x="66" y="4"/>
                  </a:lnTo>
                  <a:lnTo>
                    <a:pt x="66" y="5"/>
                  </a:lnTo>
                  <a:lnTo>
                    <a:pt x="66" y="6"/>
                  </a:lnTo>
                  <a:lnTo>
                    <a:pt x="66" y="7"/>
                  </a:lnTo>
                  <a:lnTo>
                    <a:pt x="66" y="8"/>
                  </a:lnTo>
                  <a:lnTo>
                    <a:pt x="66" y="10"/>
                  </a:lnTo>
                  <a:lnTo>
                    <a:pt x="66" y="11"/>
                  </a:lnTo>
                  <a:lnTo>
                    <a:pt x="66" y="12"/>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6" name="Freeform 98"/>
            <p:cNvSpPr>
              <a:spLocks/>
            </p:cNvSpPr>
            <p:nvPr/>
          </p:nvSpPr>
          <p:spPr bwMode="auto">
            <a:xfrm>
              <a:off x="5659" y="2186"/>
              <a:ext cx="69" cy="116"/>
            </a:xfrm>
            <a:custGeom>
              <a:avLst/>
              <a:gdLst/>
              <a:ahLst/>
              <a:cxnLst>
                <a:cxn ang="0">
                  <a:pos x="2" y="36"/>
                </a:cxn>
                <a:cxn ang="0">
                  <a:pos x="4" y="84"/>
                </a:cxn>
                <a:cxn ang="0">
                  <a:pos x="5" y="105"/>
                </a:cxn>
                <a:cxn ang="0">
                  <a:pos x="6" y="113"/>
                </a:cxn>
                <a:cxn ang="0">
                  <a:pos x="7" y="116"/>
                </a:cxn>
                <a:cxn ang="0">
                  <a:pos x="8" y="113"/>
                </a:cxn>
                <a:cxn ang="0">
                  <a:pos x="8" y="103"/>
                </a:cxn>
                <a:cxn ang="0">
                  <a:pos x="10" y="77"/>
                </a:cxn>
                <a:cxn ang="0">
                  <a:pos x="12" y="37"/>
                </a:cxn>
                <a:cxn ang="0">
                  <a:pos x="13" y="16"/>
                </a:cxn>
                <a:cxn ang="0">
                  <a:pos x="14" y="4"/>
                </a:cxn>
                <a:cxn ang="0">
                  <a:pos x="14" y="0"/>
                </a:cxn>
                <a:cxn ang="0">
                  <a:pos x="15" y="1"/>
                </a:cxn>
                <a:cxn ang="0">
                  <a:pos x="16" y="7"/>
                </a:cxn>
                <a:cxn ang="0">
                  <a:pos x="17" y="26"/>
                </a:cxn>
                <a:cxn ang="0">
                  <a:pos x="19" y="59"/>
                </a:cxn>
                <a:cxn ang="0">
                  <a:pos x="20" y="93"/>
                </a:cxn>
                <a:cxn ang="0">
                  <a:pos x="21" y="108"/>
                </a:cxn>
                <a:cxn ang="0">
                  <a:pos x="22" y="114"/>
                </a:cxn>
                <a:cxn ang="0">
                  <a:pos x="23" y="115"/>
                </a:cxn>
                <a:cxn ang="0">
                  <a:pos x="23" y="112"/>
                </a:cxn>
                <a:cxn ang="0">
                  <a:pos x="24" y="101"/>
                </a:cxn>
                <a:cxn ang="0">
                  <a:pos x="26" y="78"/>
                </a:cxn>
                <a:cxn ang="0">
                  <a:pos x="28" y="33"/>
                </a:cxn>
                <a:cxn ang="0">
                  <a:pos x="29" y="13"/>
                </a:cxn>
                <a:cxn ang="0">
                  <a:pos x="29" y="4"/>
                </a:cxn>
                <a:cxn ang="0">
                  <a:pos x="30" y="0"/>
                </a:cxn>
                <a:cxn ang="0">
                  <a:pos x="31" y="1"/>
                </a:cxn>
                <a:cxn ang="0">
                  <a:pos x="32" y="7"/>
                </a:cxn>
                <a:cxn ang="0">
                  <a:pos x="33" y="22"/>
                </a:cxn>
                <a:cxn ang="0">
                  <a:pos x="35" y="69"/>
                </a:cxn>
                <a:cxn ang="0">
                  <a:pos x="36" y="94"/>
                </a:cxn>
                <a:cxn ang="0">
                  <a:pos x="37" y="109"/>
                </a:cxn>
                <a:cxn ang="0">
                  <a:pos x="38" y="115"/>
                </a:cxn>
                <a:cxn ang="0">
                  <a:pos x="38" y="115"/>
                </a:cxn>
                <a:cxn ang="0">
                  <a:pos x="39" y="111"/>
                </a:cxn>
                <a:cxn ang="0">
                  <a:pos x="40" y="102"/>
                </a:cxn>
                <a:cxn ang="0">
                  <a:pos x="41" y="75"/>
                </a:cxn>
                <a:cxn ang="0">
                  <a:pos x="43" y="28"/>
                </a:cxn>
                <a:cxn ang="0">
                  <a:pos x="45" y="8"/>
                </a:cxn>
                <a:cxn ang="0">
                  <a:pos x="46" y="1"/>
                </a:cxn>
                <a:cxn ang="0">
                  <a:pos x="46" y="0"/>
                </a:cxn>
                <a:cxn ang="0">
                  <a:pos x="47" y="5"/>
                </a:cxn>
                <a:cxn ang="0">
                  <a:pos x="48" y="17"/>
                </a:cxn>
                <a:cxn ang="0">
                  <a:pos x="50" y="64"/>
                </a:cxn>
                <a:cxn ang="0">
                  <a:pos x="52" y="95"/>
                </a:cxn>
                <a:cxn ang="0">
                  <a:pos x="53" y="109"/>
                </a:cxn>
                <a:cxn ang="0">
                  <a:pos x="53" y="115"/>
                </a:cxn>
                <a:cxn ang="0">
                  <a:pos x="54" y="115"/>
                </a:cxn>
                <a:cxn ang="0">
                  <a:pos x="55" y="111"/>
                </a:cxn>
                <a:cxn ang="0">
                  <a:pos x="56" y="99"/>
                </a:cxn>
                <a:cxn ang="0">
                  <a:pos x="58" y="59"/>
                </a:cxn>
                <a:cxn ang="0">
                  <a:pos x="59" y="28"/>
                </a:cxn>
                <a:cxn ang="0">
                  <a:pos x="60" y="11"/>
                </a:cxn>
                <a:cxn ang="0">
                  <a:pos x="61" y="2"/>
                </a:cxn>
                <a:cxn ang="0">
                  <a:pos x="62" y="0"/>
                </a:cxn>
                <a:cxn ang="0">
                  <a:pos x="62" y="2"/>
                </a:cxn>
                <a:cxn ang="0">
                  <a:pos x="63" y="10"/>
                </a:cxn>
                <a:cxn ang="0">
                  <a:pos x="65" y="34"/>
                </a:cxn>
                <a:cxn ang="0">
                  <a:pos x="67" y="81"/>
                </a:cxn>
                <a:cxn ang="0">
                  <a:pos x="68" y="104"/>
                </a:cxn>
                <a:cxn ang="0">
                  <a:pos x="69" y="112"/>
                </a:cxn>
              </a:cxnLst>
              <a:rect l="0" t="0" r="r" b="b"/>
              <a:pathLst>
                <a:path w="69" h="116">
                  <a:moveTo>
                    <a:pt x="0" y="12"/>
                  </a:moveTo>
                  <a:lnTo>
                    <a:pt x="1" y="15"/>
                  </a:lnTo>
                  <a:lnTo>
                    <a:pt x="1" y="21"/>
                  </a:lnTo>
                  <a:lnTo>
                    <a:pt x="1" y="22"/>
                  </a:lnTo>
                  <a:lnTo>
                    <a:pt x="1" y="24"/>
                  </a:lnTo>
                  <a:lnTo>
                    <a:pt x="1" y="27"/>
                  </a:lnTo>
                  <a:lnTo>
                    <a:pt x="2" y="34"/>
                  </a:lnTo>
                  <a:lnTo>
                    <a:pt x="2" y="36"/>
                  </a:lnTo>
                  <a:lnTo>
                    <a:pt x="2" y="38"/>
                  </a:lnTo>
                  <a:lnTo>
                    <a:pt x="2" y="42"/>
                  </a:lnTo>
                  <a:lnTo>
                    <a:pt x="2" y="51"/>
                  </a:lnTo>
                  <a:lnTo>
                    <a:pt x="3" y="68"/>
                  </a:lnTo>
                  <a:lnTo>
                    <a:pt x="3" y="70"/>
                  </a:lnTo>
                  <a:lnTo>
                    <a:pt x="3" y="72"/>
                  </a:lnTo>
                  <a:lnTo>
                    <a:pt x="4" y="76"/>
                  </a:lnTo>
                  <a:lnTo>
                    <a:pt x="4" y="84"/>
                  </a:lnTo>
                  <a:lnTo>
                    <a:pt x="4" y="86"/>
                  </a:lnTo>
                  <a:lnTo>
                    <a:pt x="4" y="88"/>
                  </a:lnTo>
                  <a:lnTo>
                    <a:pt x="4" y="92"/>
                  </a:lnTo>
                  <a:lnTo>
                    <a:pt x="5" y="98"/>
                  </a:lnTo>
                  <a:lnTo>
                    <a:pt x="5" y="100"/>
                  </a:lnTo>
                  <a:lnTo>
                    <a:pt x="5" y="101"/>
                  </a:lnTo>
                  <a:lnTo>
                    <a:pt x="5" y="104"/>
                  </a:lnTo>
                  <a:lnTo>
                    <a:pt x="5" y="105"/>
                  </a:lnTo>
                  <a:lnTo>
                    <a:pt x="5" y="106"/>
                  </a:lnTo>
                  <a:lnTo>
                    <a:pt x="6" y="108"/>
                  </a:lnTo>
                  <a:lnTo>
                    <a:pt x="6" y="110"/>
                  </a:lnTo>
                  <a:lnTo>
                    <a:pt x="6" y="110"/>
                  </a:lnTo>
                  <a:lnTo>
                    <a:pt x="6" y="111"/>
                  </a:lnTo>
                  <a:lnTo>
                    <a:pt x="6" y="112"/>
                  </a:lnTo>
                  <a:lnTo>
                    <a:pt x="6" y="113"/>
                  </a:lnTo>
                  <a:lnTo>
                    <a:pt x="6" y="113"/>
                  </a:lnTo>
                  <a:lnTo>
                    <a:pt x="6" y="114"/>
                  </a:lnTo>
                  <a:lnTo>
                    <a:pt x="6" y="114"/>
                  </a:lnTo>
                  <a:lnTo>
                    <a:pt x="6" y="115"/>
                  </a:lnTo>
                  <a:lnTo>
                    <a:pt x="6" y="115"/>
                  </a:lnTo>
                  <a:lnTo>
                    <a:pt x="6" y="115"/>
                  </a:lnTo>
                  <a:lnTo>
                    <a:pt x="7" y="116"/>
                  </a:lnTo>
                  <a:lnTo>
                    <a:pt x="7" y="116"/>
                  </a:lnTo>
                  <a:lnTo>
                    <a:pt x="7" y="116"/>
                  </a:lnTo>
                  <a:lnTo>
                    <a:pt x="7" y="115"/>
                  </a:lnTo>
                  <a:lnTo>
                    <a:pt x="7" y="115"/>
                  </a:lnTo>
                  <a:lnTo>
                    <a:pt x="7" y="115"/>
                  </a:lnTo>
                  <a:lnTo>
                    <a:pt x="7" y="115"/>
                  </a:lnTo>
                  <a:lnTo>
                    <a:pt x="7" y="114"/>
                  </a:lnTo>
                  <a:lnTo>
                    <a:pt x="7" y="114"/>
                  </a:lnTo>
                  <a:lnTo>
                    <a:pt x="8" y="113"/>
                  </a:lnTo>
                  <a:lnTo>
                    <a:pt x="8" y="113"/>
                  </a:lnTo>
                  <a:lnTo>
                    <a:pt x="8" y="112"/>
                  </a:lnTo>
                  <a:lnTo>
                    <a:pt x="8" y="111"/>
                  </a:lnTo>
                  <a:lnTo>
                    <a:pt x="8" y="110"/>
                  </a:lnTo>
                  <a:lnTo>
                    <a:pt x="8" y="109"/>
                  </a:lnTo>
                  <a:lnTo>
                    <a:pt x="8" y="107"/>
                  </a:lnTo>
                  <a:lnTo>
                    <a:pt x="8" y="106"/>
                  </a:lnTo>
                  <a:lnTo>
                    <a:pt x="8" y="105"/>
                  </a:lnTo>
                  <a:lnTo>
                    <a:pt x="8" y="103"/>
                  </a:lnTo>
                  <a:lnTo>
                    <a:pt x="8" y="102"/>
                  </a:lnTo>
                  <a:lnTo>
                    <a:pt x="9" y="100"/>
                  </a:lnTo>
                  <a:lnTo>
                    <a:pt x="9" y="97"/>
                  </a:lnTo>
                  <a:lnTo>
                    <a:pt x="9" y="91"/>
                  </a:lnTo>
                  <a:lnTo>
                    <a:pt x="9" y="90"/>
                  </a:lnTo>
                  <a:lnTo>
                    <a:pt x="9" y="88"/>
                  </a:lnTo>
                  <a:lnTo>
                    <a:pt x="10" y="84"/>
                  </a:lnTo>
                  <a:lnTo>
                    <a:pt x="10" y="77"/>
                  </a:lnTo>
                  <a:lnTo>
                    <a:pt x="10" y="61"/>
                  </a:lnTo>
                  <a:lnTo>
                    <a:pt x="11" y="59"/>
                  </a:lnTo>
                  <a:lnTo>
                    <a:pt x="11" y="57"/>
                  </a:lnTo>
                  <a:lnTo>
                    <a:pt x="11" y="53"/>
                  </a:lnTo>
                  <a:lnTo>
                    <a:pt x="11" y="45"/>
                  </a:lnTo>
                  <a:lnTo>
                    <a:pt x="11" y="43"/>
                  </a:lnTo>
                  <a:lnTo>
                    <a:pt x="11" y="41"/>
                  </a:lnTo>
                  <a:lnTo>
                    <a:pt x="12" y="37"/>
                  </a:lnTo>
                  <a:lnTo>
                    <a:pt x="12" y="30"/>
                  </a:lnTo>
                  <a:lnTo>
                    <a:pt x="12" y="28"/>
                  </a:lnTo>
                  <a:lnTo>
                    <a:pt x="12" y="26"/>
                  </a:lnTo>
                  <a:lnTo>
                    <a:pt x="12" y="23"/>
                  </a:lnTo>
                  <a:lnTo>
                    <a:pt x="12" y="22"/>
                  </a:lnTo>
                  <a:lnTo>
                    <a:pt x="12" y="20"/>
                  </a:lnTo>
                  <a:lnTo>
                    <a:pt x="13" y="17"/>
                  </a:lnTo>
                  <a:lnTo>
                    <a:pt x="13" y="16"/>
                  </a:lnTo>
                  <a:lnTo>
                    <a:pt x="13" y="14"/>
                  </a:lnTo>
                  <a:lnTo>
                    <a:pt x="13" y="12"/>
                  </a:lnTo>
                  <a:lnTo>
                    <a:pt x="13" y="10"/>
                  </a:lnTo>
                  <a:lnTo>
                    <a:pt x="13" y="9"/>
                  </a:lnTo>
                  <a:lnTo>
                    <a:pt x="13" y="7"/>
                  </a:lnTo>
                  <a:lnTo>
                    <a:pt x="13" y="6"/>
                  </a:lnTo>
                  <a:lnTo>
                    <a:pt x="14" y="5"/>
                  </a:lnTo>
                  <a:lnTo>
                    <a:pt x="14" y="4"/>
                  </a:lnTo>
                  <a:lnTo>
                    <a:pt x="14" y="4"/>
                  </a:lnTo>
                  <a:lnTo>
                    <a:pt x="14" y="3"/>
                  </a:lnTo>
                  <a:lnTo>
                    <a:pt x="14" y="2"/>
                  </a:lnTo>
                  <a:lnTo>
                    <a:pt x="14" y="2"/>
                  </a:lnTo>
                  <a:lnTo>
                    <a:pt x="14" y="1"/>
                  </a:lnTo>
                  <a:lnTo>
                    <a:pt x="14" y="0"/>
                  </a:lnTo>
                  <a:lnTo>
                    <a:pt x="14" y="0"/>
                  </a:lnTo>
                  <a:lnTo>
                    <a:pt x="14" y="0"/>
                  </a:lnTo>
                  <a:lnTo>
                    <a:pt x="14" y="0"/>
                  </a:lnTo>
                  <a:lnTo>
                    <a:pt x="15" y="0"/>
                  </a:lnTo>
                  <a:lnTo>
                    <a:pt x="15" y="0"/>
                  </a:lnTo>
                  <a:lnTo>
                    <a:pt x="15" y="0"/>
                  </a:lnTo>
                  <a:lnTo>
                    <a:pt x="15" y="0"/>
                  </a:lnTo>
                  <a:lnTo>
                    <a:pt x="15" y="0"/>
                  </a:lnTo>
                  <a:lnTo>
                    <a:pt x="15" y="0"/>
                  </a:lnTo>
                  <a:lnTo>
                    <a:pt x="15" y="1"/>
                  </a:lnTo>
                  <a:lnTo>
                    <a:pt x="15" y="1"/>
                  </a:lnTo>
                  <a:lnTo>
                    <a:pt x="15" y="2"/>
                  </a:lnTo>
                  <a:lnTo>
                    <a:pt x="15" y="2"/>
                  </a:lnTo>
                  <a:lnTo>
                    <a:pt x="16" y="3"/>
                  </a:lnTo>
                  <a:lnTo>
                    <a:pt x="16" y="4"/>
                  </a:lnTo>
                  <a:lnTo>
                    <a:pt x="16" y="5"/>
                  </a:lnTo>
                  <a:lnTo>
                    <a:pt x="16" y="6"/>
                  </a:lnTo>
                  <a:lnTo>
                    <a:pt x="16" y="7"/>
                  </a:lnTo>
                  <a:lnTo>
                    <a:pt x="16" y="8"/>
                  </a:lnTo>
                  <a:lnTo>
                    <a:pt x="16" y="9"/>
                  </a:lnTo>
                  <a:lnTo>
                    <a:pt x="16" y="10"/>
                  </a:lnTo>
                  <a:lnTo>
                    <a:pt x="16" y="13"/>
                  </a:lnTo>
                  <a:lnTo>
                    <a:pt x="16" y="14"/>
                  </a:lnTo>
                  <a:lnTo>
                    <a:pt x="17" y="16"/>
                  </a:lnTo>
                  <a:lnTo>
                    <a:pt x="17" y="19"/>
                  </a:lnTo>
                  <a:lnTo>
                    <a:pt x="17" y="26"/>
                  </a:lnTo>
                  <a:lnTo>
                    <a:pt x="17" y="28"/>
                  </a:lnTo>
                  <a:lnTo>
                    <a:pt x="17" y="30"/>
                  </a:lnTo>
                  <a:lnTo>
                    <a:pt x="18" y="34"/>
                  </a:lnTo>
                  <a:lnTo>
                    <a:pt x="18" y="42"/>
                  </a:lnTo>
                  <a:lnTo>
                    <a:pt x="18" y="44"/>
                  </a:lnTo>
                  <a:lnTo>
                    <a:pt x="18" y="46"/>
                  </a:lnTo>
                  <a:lnTo>
                    <a:pt x="18" y="50"/>
                  </a:lnTo>
                  <a:lnTo>
                    <a:pt x="19" y="59"/>
                  </a:lnTo>
                  <a:lnTo>
                    <a:pt x="19" y="76"/>
                  </a:lnTo>
                  <a:lnTo>
                    <a:pt x="20" y="78"/>
                  </a:lnTo>
                  <a:lnTo>
                    <a:pt x="20" y="80"/>
                  </a:lnTo>
                  <a:lnTo>
                    <a:pt x="20" y="84"/>
                  </a:lnTo>
                  <a:lnTo>
                    <a:pt x="20" y="86"/>
                  </a:lnTo>
                  <a:lnTo>
                    <a:pt x="20" y="88"/>
                  </a:lnTo>
                  <a:lnTo>
                    <a:pt x="20" y="92"/>
                  </a:lnTo>
                  <a:lnTo>
                    <a:pt x="20" y="93"/>
                  </a:lnTo>
                  <a:lnTo>
                    <a:pt x="20" y="95"/>
                  </a:lnTo>
                  <a:lnTo>
                    <a:pt x="20" y="98"/>
                  </a:lnTo>
                  <a:lnTo>
                    <a:pt x="21" y="100"/>
                  </a:lnTo>
                  <a:lnTo>
                    <a:pt x="21" y="101"/>
                  </a:lnTo>
                  <a:lnTo>
                    <a:pt x="21" y="104"/>
                  </a:lnTo>
                  <a:lnTo>
                    <a:pt x="21" y="105"/>
                  </a:lnTo>
                  <a:lnTo>
                    <a:pt x="21" y="106"/>
                  </a:lnTo>
                  <a:lnTo>
                    <a:pt x="21" y="108"/>
                  </a:lnTo>
                  <a:lnTo>
                    <a:pt x="21" y="108"/>
                  </a:lnTo>
                  <a:lnTo>
                    <a:pt x="21" y="110"/>
                  </a:lnTo>
                  <a:lnTo>
                    <a:pt x="22" y="110"/>
                  </a:lnTo>
                  <a:lnTo>
                    <a:pt x="22" y="111"/>
                  </a:lnTo>
                  <a:lnTo>
                    <a:pt x="22" y="112"/>
                  </a:lnTo>
                  <a:lnTo>
                    <a:pt x="22" y="113"/>
                  </a:lnTo>
                  <a:lnTo>
                    <a:pt x="22" y="113"/>
                  </a:lnTo>
                  <a:lnTo>
                    <a:pt x="22" y="114"/>
                  </a:lnTo>
                  <a:lnTo>
                    <a:pt x="22" y="114"/>
                  </a:lnTo>
                  <a:lnTo>
                    <a:pt x="22" y="115"/>
                  </a:lnTo>
                  <a:lnTo>
                    <a:pt x="22" y="115"/>
                  </a:lnTo>
                  <a:lnTo>
                    <a:pt x="22" y="115"/>
                  </a:lnTo>
                  <a:lnTo>
                    <a:pt x="22" y="116"/>
                  </a:lnTo>
                  <a:lnTo>
                    <a:pt x="22" y="116"/>
                  </a:lnTo>
                  <a:lnTo>
                    <a:pt x="23" y="116"/>
                  </a:lnTo>
                  <a:lnTo>
                    <a:pt x="23" y="115"/>
                  </a:lnTo>
                  <a:lnTo>
                    <a:pt x="23" y="115"/>
                  </a:lnTo>
                  <a:lnTo>
                    <a:pt x="23" y="115"/>
                  </a:lnTo>
                  <a:lnTo>
                    <a:pt x="23" y="115"/>
                  </a:lnTo>
                  <a:lnTo>
                    <a:pt x="23" y="114"/>
                  </a:lnTo>
                  <a:lnTo>
                    <a:pt x="23" y="114"/>
                  </a:lnTo>
                  <a:lnTo>
                    <a:pt x="23" y="113"/>
                  </a:lnTo>
                  <a:lnTo>
                    <a:pt x="23" y="113"/>
                  </a:lnTo>
                  <a:lnTo>
                    <a:pt x="23" y="112"/>
                  </a:lnTo>
                  <a:lnTo>
                    <a:pt x="24" y="111"/>
                  </a:lnTo>
                  <a:lnTo>
                    <a:pt x="24" y="110"/>
                  </a:lnTo>
                  <a:lnTo>
                    <a:pt x="24" y="109"/>
                  </a:lnTo>
                  <a:lnTo>
                    <a:pt x="24" y="107"/>
                  </a:lnTo>
                  <a:lnTo>
                    <a:pt x="24" y="106"/>
                  </a:lnTo>
                  <a:lnTo>
                    <a:pt x="24" y="105"/>
                  </a:lnTo>
                  <a:lnTo>
                    <a:pt x="24" y="102"/>
                  </a:lnTo>
                  <a:lnTo>
                    <a:pt x="24" y="101"/>
                  </a:lnTo>
                  <a:lnTo>
                    <a:pt x="24" y="99"/>
                  </a:lnTo>
                  <a:lnTo>
                    <a:pt x="25" y="96"/>
                  </a:lnTo>
                  <a:lnTo>
                    <a:pt x="25" y="94"/>
                  </a:lnTo>
                  <a:lnTo>
                    <a:pt x="25" y="93"/>
                  </a:lnTo>
                  <a:lnTo>
                    <a:pt x="25" y="89"/>
                  </a:lnTo>
                  <a:lnTo>
                    <a:pt x="25" y="82"/>
                  </a:lnTo>
                  <a:lnTo>
                    <a:pt x="26" y="80"/>
                  </a:lnTo>
                  <a:lnTo>
                    <a:pt x="26" y="78"/>
                  </a:lnTo>
                  <a:lnTo>
                    <a:pt x="26" y="74"/>
                  </a:lnTo>
                  <a:lnTo>
                    <a:pt x="26" y="66"/>
                  </a:lnTo>
                  <a:lnTo>
                    <a:pt x="27" y="50"/>
                  </a:lnTo>
                  <a:lnTo>
                    <a:pt x="27" y="48"/>
                  </a:lnTo>
                  <a:lnTo>
                    <a:pt x="27" y="46"/>
                  </a:lnTo>
                  <a:lnTo>
                    <a:pt x="27" y="42"/>
                  </a:lnTo>
                  <a:lnTo>
                    <a:pt x="27" y="35"/>
                  </a:lnTo>
                  <a:lnTo>
                    <a:pt x="28" y="33"/>
                  </a:lnTo>
                  <a:lnTo>
                    <a:pt x="28" y="31"/>
                  </a:lnTo>
                  <a:lnTo>
                    <a:pt x="28" y="28"/>
                  </a:lnTo>
                  <a:lnTo>
                    <a:pt x="28" y="21"/>
                  </a:lnTo>
                  <a:lnTo>
                    <a:pt x="28" y="20"/>
                  </a:lnTo>
                  <a:lnTo>
                    <a:pt x="28" y="18"/>
                  </a:lnTo>
                  <a:lnTo>
                    <a:pt x="28" y="15"/>
                  </a:lnTo>
                  <a:lnTo>
                    <a:pt x="29" y="14"/>
                  </a:lnTo>
                  <a:lnTo>
                    <a:pt x="29" y="13"/>
                  </a:lnTo>
                  <a:lnTo>
                    <a:pt x="29" y="10"/>
                  </a:lnTo>
                  <a:lnTo>
                    <a:pt x="29" y="9"/>
                  </a:lnTo>
                  <a:lnTo>
                    <a:pt x="29" y="8"/>
                  </a:lnTo>
                  <a:lnTo>
                    <a:pt x="29" y="7"/>
                  </a:lnTo>
                  <a:lnTo>
                    <a:pt x="29" y="6"/>
                  </a:lnTo>
                  <a:lnTo>
                    <a:pt x="29" y="5"/>
                  </a:lnTo>
                  <a:lnTo>
                    <a:pt x="29" y="4"/>
                  </a:lnTo>
                  <a:lnTo>
                    <a:pt x="29" y="4"/>
                  </a:lnTo>
                  <a:lnTo>
                    <a:pt x="30" y="3"/>
                  </a:lnTo>
                  <a:lnTo>
                    <a:pt x="30" y="2"/>
                  </a:lnTo>
                  <a:lnTo>
                    <a:pt x="30" y="2"/>
                  </a:lnTo>
                  <a:lnTo>
                    <a:pt x="30" y="1"/>
                  </a:lnTo>
                  <a:lnTo>
                    <a:pt x="30" y="1"/>
                  </a:lnTo>
                  <a:lnTo>
                    <a:pt x="30" y="0"/>
                  </a:lnTo>
                  <a:lnTo>
                    <a:pt x="30" y="0"/>
                  </a:lnTo>
                  <a:lnTo>
                    <a:pt x="30" y="0"/>
                  </a:lnTo>
                  <a:lnTo>
                    <a:pt x="30" y="0"/>
                  </a:lnTo>
                  <a:lnTo>
                    <a:pt x="30" y="0"/>
                  </a:lnTo>
                  <a:lnTo>
                    <a:pt x="30" y="0"/>
                  </a:lnTo>
                  <a:lnTo>
                    <a:pt x="30" y="0"/>
                  </a:lnTo>
                  <a:lnTo>
                    <a:pt x="31" y="0"/>
                  </a:lnTo>
                  <a:lnTo>
                    <a:pt x="31" y="0"/>
                  </a:lnTo>
                  <a:lnTo>
                    <a:pt x="31" y="0"/>
                  </a:lnTo>
                  <a:lnTo>
                    <a:pt x="31" y="1"/>
                  </a:lnTo>
                  <a:lnTo>
                    <a:pt x="31" y="1"/>
                  </a:lnTo>
                  <a:lnTo>
                    <a:pt x="31" y="2"/>
                  </a:lnTo>
                  <a:lnTo>
                    <a:pt x="31" y="2"/>
                  </a:lnTo>
                  <a:lnTo>
                    <a:pt x="31" y="3"/>
                  </a:lnTo>
                  <a:lnTo>
                    <a:pt x="31" y="4"/>
                  </a:lnTo>
                  <a:lnTo>
                    <a:pt x="31" y="4"/>
                  </a:lnTo>
                  <a:lnTo>
                    <a:pt x="32" y="5"/>
                  </a:lnTo>
                  <a:lnTo>
                    <a:pt x="32" y="7"/>
                  </a:lnTo>
                  <a:lnTo>
                    <a:pt x="32" y="9"/>
                  </a:lnTo>
                  <a:lnTo>
                    <a:pt x="32" y="10"/>
                  </a:lnTo>
                  <a:lnTo>
                    <a:pt x="32" y="12"/>
                  </a:lnTo>
                  <a:lnTo>
                    <a:pt x="32" y="14"/>
                  </a:lnTo>
                  <a:lnTo>
                    <a:pt x="32" y="15"/>
                  </a:lnTo>
                  <a:lnTo>
                    <a:pt x="32" y="18"/>
                  </a:lnTo>
                  <a:lnTo>
                    <a:pt x="32" y="20"/>
                  </a:lnTo>
                  <a:lnTo>
                    <a:pt x="33" y="22"/>
                  </a:lnTo>
                  <a:lnTo>
                    <a:pt x="33" y="25"/>
                  </a:lnTo>
                  <a:lnTo>
                    <a:pt x="33" y="33"/>
                  </a:lnTo>
                  <a:lnTo>
                    <a:pt x="34" y="50"/>
                  </a:lnTo>
                  <a:lnTo>
                    <a:pt x="34" y="52"/>
                  </a:lnTo>
                  <a:lnTo>
                    <a:pt x="34" y="54"/>
                  </a:lnTo>
                  <a:lnTo>
                    <a:pt x="34" y="58"/>
                  </a:lnTo>
                  <a:lnTo>
                    <a:pt x="35" y="67"/>
                  </a:lnTo>
                  <a:lnTo>
                    <a:pt x="35" y="69"/>
                  </a:lnTo>
                  <a:lnTo>
                    <a:pt x="35" y="71"/>
                  </a:lnTo>
                  <a:lnTo>
                    <a:pt x="35" y="76"/>
                  </a:lnTo>
                  <a:lnTo>
                    <a:pt x="35" y="84"/>
                  </a:lnTo>
                  <a:lnTo>
                    <a:pt x="36" y="86"/>
                  </a:lnTo>
                  <a:lnTo>
                    <a:pt x="36" y="87"/>
                  </a:lnTo>
                  <a:lnTo>
                    <a:pt x="36" y="91"/>
                  </a:lnTo>
                  <a:lnTo>
                    <a:pt x="36" y="93"/>
                  </a:lnTo>
                  <a:lnTo>
                    <a:pt x="36" y="94"/>
                  </a:lnTo>
                  <a:lnTo>
                    <a:pt x="36" y="98"/>
                  </a:lnTo>
                  <a:lnTo>
                    <a:pt x="36" y="99"/>
                  </a:lnTo>
                  <a:lnTo>
                    <a:pt x="36" y="101"/>
                  </a:lnTo>
                  <a:lnTo>
                    <a:pt x="37" y="104"/>
                  </a:lnTo>
                  <a:lnTo>
                    <a:pt x="37" y="105"/>
                  </a:lnTo>
                  <a:lnTo>
                    <a:pt x="37" y="106"/>
                  </a:lnTo>
                  <a:lnTo>
                    <a:pt x="37" y="108"/>
                  </a:lnTo>
                  <a:lnTo>
                    <a:pt x="37" y="109"/>
                  </a:lnTo>
                  <a:lnTo>
                    <a:pt x="37" y="110"/>
                  </a:lnTo>
                  <a:lnTo>
                    <a:pt x="37" y="111"/>
                  </a:lnTo>
                  <a:lnTo>
                    <a:pt x="37" y="112"/>
                  </a:lnTo>
                  <a:lnTo>
                    <a:pt x="37" y="112"/>
                  </a:lnTo>
                  <a:lnTo>
                    <a:pt x="38" y="113"/>
                  </a:lnTo>
                  <a:lnTo>
                    <a:pt x="38" y="114"/>
                  </a:lnTo>
                  <a:lnTo>
                    <a:pt x="38" y="114"/>
                  </a:lnTo>
                  <a:lnTo>
                    <a:pt x="38" y="115"/>
                  </a:lnTo>
                  <a:lnTo>
                    <a:pt x="38" y="115"/>
                  </a:lnTo>
                  <a:lnTo>
                    <a:pt x="38" y="115"/>
                  </a:lnTo>
                  <a:lnTo>
                    <a:pt x="38" y="115"/>
                  </a:lnTo>
                  <a:lnTo>
                    <a:pt x="38" y="116"/>
                  </a:lnTo>
                  <a:lnTo>
                    <a:pt x="38" y="116"/>
                  </a:lnTo>
                  <a:lnTo>
                    <a:pt x="38" y="116"/>
                  </a:lnTo>
                  <a:lnTo>
                    <a:pt x="38" y="115"/>
                  </a:lnTo>
                  <a:lnTo>
                    <a:pt x="38" y="115"/>
                  </a:lnTo>
                  <a:lnTo>
                    <a:pt x="38" y="115"/>
                  </a:lnTo>
                  <a:lnTo>
                    <a:pt x="39" y="115"/>
                  </a:lnTo>
                  <a:lnTo>
                    <a:pt x="39" y="114"/>
                  </a:lnTo>
                  <a:lnTo>
                    <a:pt x="39" y="114"/>
                  </a:lnTo>
                  <a:lnTo>
                    <a:pt x="39" y="113"/>
                  </a:lnTo>
                  <a:lnTo>
                    <a:pt x="39" y="113"/>
                  </a:lnTo>
                  <a:lnTo>
                    <a:pt x="39" y="112"/>
                  </a:lnTo>
                  <a:lnTo>
                    <a:pt x="39" y="111"/>
                  </a:lnTo>
                  <a:lnTo>
                    <a:pt x="39" y="111"/>
                  </a:lnTo>
                  <a:lnTo>
                    <a:pt x="39" y="110"/>
                  </a:lnTo>
                  <a:lnTo>
                    <a:pt x="39" y="109"/>
                  </a:lnTo>
                  <a:lnTo>
                    <a:pt x="40" y="108"/>
                  </a:lnTo>
                  <a:lnTo>
                    <a:pt x="40" y="107"/>
                  </a:lnTo>
                  <a:lnTo>
                    <a:pt x="40" y="104"/>
                  </a:lnTo>
                  <a:lnTo>
                    <a:pt x="40" y="103"/>
                  </a:lnTo>
                  <a:lnTo>
                    <a:pt x="40" y="102"/>
                  </a:lnTo>
                  <a:lnTo>
                    <a:pt x="40" y="99"/>
                  </a:lnTo>
                  <a:lnTo>
                    <a:pt x="40" y="93"/>
                  </a:lnTo>
                  <a:lnTo>
                    <a:pt x="40" y="92"/>
                  </a:lnTo>
                  <a:lnTo>
                    <a:pt x="41" y="90"/>
                  </a:lnTo>
                  <a:lnTo>
                    <a:pt x="41" y="86"/>
                  </a:lnTo>
                  <a:lnTo>
                    <a:pt x="41" y="79"/>
                  </a:lnTo>
                  <a:lnTo>
                    <a:pt x="41" y="77"/>
                  </a:lnTo>
                  <a:lnTo>
                    <a:pt x="41" y="75"/>
                  </a:lnTo>
                  <a:lnTo>
                    <a:pt x="42" y="71"/>
                  </a:lnTo>
                  <a:lnTo>
                    <a:pt x="42" y="63"/>
                  </a:lnTo>
                  <a:lnTo>
                    <a:pt x="43" y="47"/>
                  </a:lnTo>
                  <a:lnTo>
                    <a:pt x="43" y="44"/>
                  </a:lnTo>
                  <a:lnTo>
                    <a:pt x="43" y="42"/>
                  </a:lnTo>
                  <a:lnTo>
                    <a:pt x="43" y="38"/>
                  </a:lnTo>
                  <a:lnTo>
                    <a:pt x="43" y="30"/>
                  </a:lnTo>
                  <a:lnTo>
                    <a:pt x="43" y="28"/>
                  </a:lnTo>
                  <a:lnTo>
                    <a:pt x="44" y="26"/>
                  </a:lnTo>
                  <a:lnTo>
                    <a:pt x="44" y="23"/>
                  </a:lnTo>
                  <a:lnTo>
                    <a:pt x="44" y="16"/>
                  </a:lnTo>
                  <a:lnTo>
                    <a:pt x="44" y="14"/>
                  </a:lnTo>
                  <a:lnTo>
                    <a:pt x="44" y="13"/>
                  </a:lnTo>
                  <a:lnTo>
                    <a:pt x="44" y="10"/>
                  </a:lnTo>
                  <a:lnTo>
                    <a:pt x="45" y="9"/>
                  </a:lnTo>
                  <a:lnTo>
                    <a:pt x="45" y="8"/>
                  </a:lnTo>
                  <a:lnTo>
                    <a:pt x="45" y="6"/>
                  </a:lnTo>
                  <a:lnTo>
                    <a:pt x="45" y="5"/>
                  </a:lnTo>
                  <a:lnTo>
                    <a:pt x="45" y="4"/>
                  </a:lnTo>
                  <a:lnTo>
                    <a:pt x="45" y="3"/>
                  </a:lnTo>
                  <a:lnTo>
                    <a:pt x="45" y="2"/>
                  </a:lnTo>
                  <a:lnTo>
                    <a:pt x="45" y="2"/>
                  </a:lnTo>
                  <a:lnTo>
                    <a:pt x="45" y="1"/>
                  </a:lnTo>
                  <a:lnTo>
                    <a:pt x="46" y="1"/>
                  </a:lnTo>
                  <a:lnTo>
                    <a:pt x="46" y="0"/>
                  </a:lnTo>
                  <a:lnTo>
                    <a:pt x="46" y="0"/>
                  </a:lnTo>
                  <a:lnTo>
                    <a:pt x="46" y="0"/>
                  </a:lnTo>
                  <a:lnTo>
                    <a:pt x="46" y="0"/>
                  </a:lnTo>
                  <a:lnTo>
                    <a:pt x="46" y="0"/>
                  </a:lnTo>
                  <a:lnTo>
                    <a:pt x="46" y="0"/>
                  </a:lnTo>
                  <a:lnTo>
                    <a:pt x="46" y="0"/>
                  </a:lnTo>
                  <a:lnTo>
                    <a:pt x="46" y="0"/>
                  </a:lnTo>
                  <a:lnTo>
                    <a:pt x="46" y="0"/>
                  </a:lnTo>
                  <a:lnTo>
                    <a:pt x="46" y="1"/>
                  </a:lnTo>
                  <a:lnTo>
                    <a:pt x="46" y="1"/>
                  </a:lnTo>
                  <a:lnTo>
                    <a:pt x="47" y="2"/>
                  </a:lnTo>
                  <a:lnTo>
                    <a:pt x="47" y="2"/>
                  </a:lnTo>
                  <a:lnTo>
                    <a:pt x="47" y="3"/>
                  </a:lnTo>
                  <a:lnTo>
                    <a:pt x="47" y="4"/>
                  </a:lnTo>
                  <a:lnTo>
                    <a:pt x="47" y="5"/>
                  </a:lnTo>
                  <a:lnTo>
                    <a:pt x="47" y="6"/>
                  </a:lnTo>
                  <a:lnTo>
                    <a:pt x="47" y="7"/>
                  </a:lnTo>
                  <a:lnTo>
                    <a:pt x="47" y="8"/>
                  </a:lnTo>
                  <a:lnTo>
                    <a:pt x="48" y="10"/>
                  </a:lnTo>
                  <a:lnTo>
                    <a:pt x="48" y="12"/>
                  </a:lnTo>
                  <a:lnTo>
                    <a:pt x="48" y="13"/>
                  </a:lnTo>
                  <a:lnTo>
                    <a:pt x="48" y="16"/>
                  </a:lnTo>
                  <a:lnTo>
                    <a:pt x="48" y="17"/>
                  </a:lnTo>
                  <a:lnTo>
                    <a:pt x="48" y="19"/>
                  </a:lnTo>
                  <a:lnTo>
                    <a:pt x="48" y="22"/>
                  </a:lnTo>
                  <a:lnTo>
                    <a:pt x="49" y="30"/>
                  </a:lnTo>
                  <a:lnTo>
                    <a:pt x="49" y="32"/>
                  </a:lnTo>
                  <a:lnTo>
                    <a:pt x="49" y="34"/>
                  </a:lnTo>
                  <a:lnTo>
                    <a:pt x="49" y="38"/>
                  </a:lnTo>
                  <a:lnTo>
                    <a:pt x="49" y="46"/>
                  </a:lnTo>
                  <a:lnTo>
                    <a:pt x="50" y="64"/>
                  </a:lnTo>
                  <a:lnTo>
                    <a:pt x="50" y="66"/>
                  </a:lnTo>
                  <a:lnTo>
                    <a:pt x="50" y="68"/>
                  </a:lnTo>
                  <a:lnTo>
                    <a:pt x="50" y="72"/>
                  </a:lnTo>
                  <a:lnTo>
                    <a:pt x="51" y="80"/>
                  </a:lnTo>
                  <a:lnTo>
                    <a:pt x="51" y="82"/>
                  </a:lnTo>
                  <a:lnTo>
                    <a:pt x="51" y="84"/>
                  </a:lnTo>
                  <a:lnTo>
                    <a:pt x="51" y="88"/>
                  </a:lnTo>
                  <a:lnTo>
                    <a:pt x="52" y="95"/>
                  </a:lnTo>
                  <a:lnTo>
                    <a:pt x="52" y="97"/>
                  </a:lnTo>
                  <a:lnTo>
                    <a:pt x="52" y="98"/>
                  </a:lnTo>
                  <a:lnTo>
                    <a:pt x="52" y="102"/>
                  </a:lnTo>
                  <a:lnTo>
                    <a:pt x="52" y="103"/>
                  </a:lnTo>
                  <a:lnTo>
                    <a:pt x="52" y="104"/>
                  </a:lnTo>
                  <a:lnTo>
                    <a:pt x="52" y="107"/>
                  </a:lnTo>
                  <a:lnTo>
                    <a:pt x="52" y="108"/>
                  </a:lnTo>
                  <a:lnTo>
                    <a:pt x="53" y="109"/>
                  </a:lnTo>
                  <a:lnTo>
                    <a:pt x="53" y="110"/>
                  </a:lnTo>
                  <a:lnTo>
                    <a:pt x="53" y="111"/>
                  </a:lnTo>
                  <a:lnTo>
                    <a:pt x="53" y="112"/>
                  </a:lnTo>
                  <a:lnTo>
                    <a:pt x="53" y="112"/>
                  </a:lnTo>
                  <a:lnTo>
                    <a:pt x="53" y="113"/>
                  </a:lnTo>
                  <a:lnTo>
                    <a:pt x="53" y="114"/>
                  </a:lnTo>
                  <a:lnTo>
                    <a:pt x="53" y="114"/>
                  </a:lnTo>
                  <a:lnTo>
                    <a:pt x="53" y="115"/>
                  </a:lnTo>
                  <a:lnTo>
                    <a:pt x="53" y="115"/>
                  </a:lnTo>
                  <a:lnTo>
                    <a:pt x="54" y="115"/>
                  </a:lnTo>
                  <a:lnTo>
                    <a:pt x="54" y="115"/>
                  </a:lnTo>
                  <a:lnTo>
                    <a:pt x="54" y="116"/>
                  </a:lnTo>
                  <a:lnTo>
                    <a:pt x="54" y="116"/>
                  </a:lnTo>
                  <a:lnTo>
                    <a:pt x="54" y="116"/>
                  </a:lnTo>
                  <a:lnTo>
                    <a:pt x="54" y="115"/>
                  </a:lnTo>
                  <a:lnTo>
                    <a:pt x="54" y="115"/>
                  </a:lnTo>
                  <a:lnTo>
                    <a:pt x="54" y="115"/>
                  </a:lnTo>
                  <a:lnTo>
                    <a:pt x="54" y="114"/>
                  </a:lnTo>
                  <a:lnTo>
                    <a:pt x="54" y="114"/>
                  </a:lnTo>
                  <a:lnTo>
                    <a:pt x="54" y="113"/>
                  </a:lnTo>
                  <a:lnTo>
                    <a:pt x="54" y="113"/>
                  </a:lnTo>
                  <a:lnTo>
                    <a:pt x="55" y="112"/>
                  </a:lnTo>
                  <a:lnTo>
                    <a:pt x="55" y="111"/>
                  </a:lnTo>
                  <a:lnTo>
                    <a:pt x="55" y="111"/>
                  </a:lnTo>
                  <a:lnTo>
                    <a:pt x="55" y="110"/>
                  </a:lnTo>
                  <a:lnTo>
                    <a:pt x="55" y="109"/>
                  </a:lnTo>
                  <a:lnTo>
                    <a:pt x="55" y="108"/>
                  </a:lnTo>
                  <a:lnTo>
                    <a:pt x="55" y="107"/>
                  </a:lnTo>
                  <a:lnTo>
                    <a:pt x="55" y="104"/>
                  </a:lnTo>
                  <a:lnTo>
                    <a:pt x="55" y="103"/>
                  </a:lnTo>
                  <a:lnTo>
                    <a:pt x="56" y="102"/>
                  </a:lnTo>
                  <a:lnTo>
                    <a:pt x="56" y="99"/>
                  </a:lnTo>
                  <a:lnTo>
                    <a:pt x="56" y="93"/>
                  </a:lnTo>
                  <a:lnTo>
                    <a:pt x="56" y="92"/>
                  </a:lnTo>
                  <a:lnTo>
                    <a:pt x="56" y="90"/>
                  </a:lnTo>
                  <a:lnTo>
                    <a:pt x="57" y="86"/>
                  </a:lnTo>
                  <a:lnTo>
                    <a:pt x="57" y="79"/>
                  </a:lnTo>
                  <a:lnTo>
                    <a:pt x="57" y="63"/>
                  </a:lnTo>
                  <a:lnTo>
                    <a:pt x="58" y="61"/>
                  </a:lnTo>
                  <a:lnTo>
                    <a:pt x="58" y="59"/>
                  </a:lnTo>
                  <a:lnTo>
                    <a:pt x="58" y="55"/>
                  </a:lnTo>
                  <a:lnTo>
                    <a:pt x="58" y="47"/>
                  </a:lnTo>
                  <a:lnTo>
                    <a:pt x="58" y="45"/>
                  </a:lnTo>
                  <a:lnTo>
                    <a:pt x="58" y="43"/>
                  </a:lnTo>
                  <a:lnTo>
                    <a:pt x="59" y="39"/>
                  </a:lnTo>
                  <a:lnTo>
                    <a:pt x="59" y="31"/>
                  </a:lnTo>
                  <a:lnTo>
                    <a:pt x="59" y="30"/>
                  </a:lnTo>
                  <a:lnTo>
                    <a:pt x="59" y="28"/>
                  </a:lnTo>
                  <a:lnTo>
                    <a:pt x="59" y="24"/>
                  </a:lnTo>
                  <a:lnTo>
                    <a:pt x="59" y="23"/>
                  </a:lnTo>
                  <a:lnTo>
                    <a:pt x="59" y="21"/>
                  </a:lnTo>
                  <a:lnTo>
                    <a:pt x="60" y="18"/>
                  </a:lnTo>
                  <a:lnTo>
                    <a:pt x="60" y="17"/>
                  </a:lnTo>
                  <a:lnTo>
                    <a:pt x="60" y="15"/>
                  </a:lnTo>
                  <a:lnTo>
                    <a:pt x="60" y="12"/>
                  </a:lnTo>
                  <a:lnTo>
                    <a:pt x="60" y="11"/>
                  </a:lnTo>
                  <a:lnTo>
                    <a:pt x="60" y="10"/>
                  </a:lnTo>
                  <a:lnTo>
                    <a:pt x="60" y="8"/>
                  </a:lnTo>
                  <a:lnTo>
                    <a:pt x="60" y="7"/>
                  </a:lnTo>
                  <a:lnTo>
                    <a:pt x="61" y="6"/>
                  </a:lnTo>
                  <a:lnTo>
                    <a:pt x="61" y="5"/>
                  </a:lnTo>
                  <a:lnTo>
                    <a:pt x="61" y="4"/>
                  </a:lnTo>
                  <a:lnTo>
                    <a:pt x="61" y="3"/>
                  </a:lnTo>
                  <a:lnTo>
                    <a:pt x="61" y="2"/>
                  </a:lnTo>
                  <a:lnTo>
                    <a:pt x="61" y="2"/>
                  </a:lnTo>
                  <a:lnTo>
                    <a:pt x="61" y="1"/>
                  </a:lnTo>
                  <a:lnTo>
                    <a:pt x="61" y="1"/>
                  </a:lnTo>
                  <a:lnTo>
                    <a:pt x="61" y="0"/>
                  </a:lnTo>
                  <a:lnTo>
                    <a:pt x="61" y="0"/>
                  </a:lnTo>
                  <a:lnTo>
                    <a:pt x="61" y="0"/>
                  </a:lnTo>
                  <a:lnTo>
                    <a:pt x="61" y="0"/>
                  </a:lnTo>
                  <a:lnTo>
                    <a:pt x="62" y="0"/>
                  </a:lnTo>
                  <a:lnTo>
                    <a:pt x="62" y="0"/>
                  </a:lnTo>
                  <a:lnTo>
                    <a:pt x="62" y="0"/>
                  </a:lnTo>
                  <a:lnTo>
                    <a:pt x="62" y="0"/>
                  </a:lnTo>
                  <a:lnTo>
                    <a:pt x="62" y="0"/>
                  </a:lnTo>
                  <a:lnTo>
                    <a:pt x="62" y="1"/>
                  </a:lnTo>
                  <a:lnTo>
                    <a:pt x="62" y="1"/>
                  </a:lnTo>
                  <a:lnTo>
                    <a:pt x="62" y="2"/>
                  </a:lnTo>
                  <a:lnTo>
                    <a:pt x="62" y="2"/>
                  </a:lnTo>
                  <a:lnTo>
                    <a:pt x="63" y="3"/>
                  </a:lnTo>
                  <a:lnTo>
                    <a:pt x="63" y="4"/>
                  </a:lnTo>
                  <a:lnTo>
                    <a:pt x="63" y="5"/>
                  </a:lnTo>
                  <a:lnTo>
                    <a:pt x="63" y="6"/>
                  </a:lnTo>
                  <a:lnTo>
                    <a:pt x="63" y="7"/>
                  </a:lnTo>
                  <a:lnTo>
                    <a:pt x="63" y="8"/>
                  </a:lnTo>
                  <a:lnTo>
                    <a:pt x="63" y="9"/>
                  </a:lnTo>
                  <a:lnTo>
                    <a:pt x="63" y="10"/>
                  </a:lnTo>
                  <a:lnTo>
                    <a:pt x="63" y="13"/>
                  </a:lnTo>
                  <a:lnTo>
                    <a:pt x="63" y="14"/>
                  </a:lnTo>
                  <a:lnTo>
                    <a:pt x="63" y="16"/>
                  </a:lnTo>
                  <a:lnTo>
                    <a:pt x="64" y="19"/>
                  </a:lnTo>
                  <a:lnTo>
                    <a:pt x="64" y="26"/>
                  </a:lnTo>
                  <a:lnTo>
                    <a:pt x="64" y="28"/>
                  </a:lnTo>
                  <a:lnTo>
                    <a:pt x="64" y="30"/>
                  </a:lnTo>
                  <a:lnTo>
                    <a:pt x="65" y="34"/>
                  </a:lnTo>
                  <a:lnTo>
                    <a:pt x="65" y="42"/>
                  </a:lnTo>
                  <a:lnTo>
                    <a:pt x="65" y="44"/>
                  </a:lnTo>
                  <a:lnTo>
                    <a:pt x="65" y="46"/>
                  </a:lnTo>
                  <a:lnTo>
                    <a:pt x="65" y="51"/>
                  </a:lnTo>
                  <a:lnTo>
                    <a:pt x="66" y="60"/>
                  </a:lnTo>
                  <a:lnTo>
                    <a:pt x="66" y="77"/>
                  </a:lnTo>
                  <a:lnTo>
                    <a:pt x="67" y="79"/>
                  </a:lnTo>
                  <a:lnTo>
                    <a:pt x="67" y="81"/>
                  </a:lnTo>
                  <a:lnTo>
                    <a:pt x="67" y="85"/>
                  </a:lnTo>
                  <a:lnTo>
                    <a:pt x="67" y="92"/>
                  </a:lnTo>
                  <a:lnTo>
                    <a:pt x="67" y="93"/>
                  </a:lnTo>
                  <a:lnTo>
                    <a:pt x="67" y="95"/>
                  </a:lnTo>
                  <a:lnTo>
                    <a:pt x="67" y="98"/>
                  </a:lnTo>
                  <a:lnTo>
                    <a:pt x="67" y="100"/>
                  </a:lnTo>
                  <a:lnTo>
                    <a:pt x="68" y="101"/>
                  </a:lnTo>
                  <a:lnTo>
                    <a:pt x="68" y="104"/>
                  </a:lnTo>
                  <a:lnTo>
                    <a:pt x="68" y="105"/>
                  </a:lnTo>
                  <a:lnTo>
                    <a:pt x="68" y="106"/>
                  </a:lnTo>
                  <a:lnTo>
                    <a:pt x="68" y="107"/>
                  </a:lnTo>
                  <a:lnTo>
                    <a:pt x="68" y="108"/>
                  </a:lnTo>
                  <a:lnTo>
                    <a:pt x="68" y="109"/>
                  </a:lnTo>
                  <a:lnTo>
                    <a:pt x="68" y="110"/>
                  </a:lnTo>
                  <a:lnTo>
                    <a:pt x="68" y="111"/>
                  </a:lnTo>
                  <a:lnTo>
                    <a:pt x="69" y="112"/>
                  </a:lnTo>
                  <a:lnTo>
                    <a:pt x="69" y="112"/>
                  </a:lnTo>
                  <a:lnTo>
                    <a:pt x="69" y="113"/>
                  </a:lnTo>
                  <a:lnTo>
                    <a:pt x="69" y="114"/>
                  </a:lnTo>
                  <a:lnTo>
                    <a:pt x="69" y="114"/>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7" name="Freeform 99"/>
            <p:cNvSpPr>
              <a:spLocks/>
            </p:cNvSpPr>
            <p:nvPr/>
          </p:nvSpPr>
          <p:spPr bwMode="auto">
            <a:xfrm>
              <a:off x="5728" y="2186"/>
              <a:ext cx="55" cy="116"/>
            </a:xfrm>
            <a:custGeom>
              <a:avLst/>
              <a:gdLst/>
              <a:ahLst/>
              <a:cxnLst>
                <a:cxn ang="0">
                  <a:pos x="0" y="116"/>
                </a:cxn>
                <a:cxn ang="0">
                  <a:pos x="1" y="114"/>
                </a:cxn>
                <a:cxn ang="0">
                  <a:pos x="2" y="108"/>
                </a:cxn>
                <a:cxn ang="0">
                  <a:pos x="2" y="96"/>
                </a:cxn>
                <a:cxn ang="0">
                  <a:pos x="4" y="54"/>
                </a:cxn>
                <a:cxn ang="0">
                  <a:pos x="5" y="31"/>
                </a:cxn>
                <a:cxn ang="0">
                  <a:pos x="6" y="12"/>
                </a:cxn>
                <a:cxn ang="0">
                  <a:pos x="7" y="4"/>
                </a:cxn>
                <a:cxn ang="0">
                  <a:pos x="8" y="0"/>
                </a:cxn>
                <a:cxn ang="0">
                  <a:pos x="8" y="0"/>
                </a:cxn>
                <a:cxn ang="0">
                  <a:pos x="9" y="4"/>
                </a:cxn>
                <a:cxn ang="0">
                  <a:pos x="10" y="12"/>
                </a:cxn>
                <a:cxn ang="0">
                  <a:pos x="12" y="48"/>
                </a:cxn>
                <a:cxn ang="0">
                  <a:pos x="13" y="74"/>
                </a:cxn>
                <a:cxn ang="0">
                  <a:pos x="14" y="97"/>
                </a:cxn>
                <a:cxn ang="0">
                  <a:pos x="15" y="109"/>
                </a:cxn>
                <a:cxn ang="0">
                  <a:pos x="15" y="114"/>
                </a:cxn>
                <a:cxn ang="0">
                  <a:pos x="16" y="116"/>
                </a:cxn>
                <a:cxn ang="0">
                  <a:pos x="16" y="113"/>
                </a:cxn>
                <a:cxn ang="0">
                  <a:pos x="17" y="108"/>
                </a:cxn>
                <a:cxn ang="0">
                  <a:pos x="18" y="91"/>
                </a:cxn>
                <a:cxn ang="0">
                  <a:pos x="20" y="62"/>
                </a:cxn>
                <a:cxn ang="0">
                  <a:pos x="21" y="25"/>
                </a:cxn>
                <a:cxn ang="0">
                  <a:pos x="22" y="8"/>
                </a:cxn>
                <a:cxn ang="0">
                  <a:pos x="23" y="1"/>
                </a:cxn>
                <a:cxn ang="0">
                  <a:pos x="24" y="0"/>
                </a:cxn>
                <a:cxn ang="0">
                  <a:pos x="24" y="2"/>
                </a:cxn>
                <a:cxn ang="0">
                  <a:pos x="25" y="12"/>
                </a:cxn>
                <a:cxn ang="0">
                  <a:pos x="26" y="33"/>
                </a:cxn>
                <a:cxn ang="0">
                  <a:pos x="28" y="72"/>
                </a:cxn>
                <a:cxn ang="0">
                  <a:pos x="29" y="100"/>
                </a:cxn>
                <a:cxn ang="0">
                  <a:pos x="30" y="111"/>
                </a:cxn>
                <a:cxn ang="0">
                  <a:pos x="31" y="115"/>
                </a:cxn>
                <a:cxn ang="0">
                  <a:pos x="32" y="115"/>
                </a:cxn>
                <a:cxn ang="0">
                  <a:pos x="32" y="111"/>
                </a:cxn>
                <a:cxn ang="0">
                  <a:pos x="33" y="101"/>
                </a:cxn>
                <a:cxn ang="0">
                  <a:pos x="34" y="81"/>
                </a:cxn>
                <a:cxn ang="0">
                  <a:pos x="36" y="39"/>
                </a:cxn>
                <a:cxn ang="0">
                  <a:pos x="37" y="18"/>
                </a:cxn>
                <a:cxn ang="0">
                  <a:pos x="38" y="8"/>
                </a:cxn>
                <a:cxn ang="0">
                  <a:pos x="38" y="1"/>
                </a:cxn>
                <a:cxn ang="0">
                  <a:pos x="39" y="0"/>
                </a:cxn>
                <a:cxn ang="0">
                  <a:pos x="40" y="2"/>
                </a:cxn>
                <a:cxn ang="0">
                  <a:pos x="40" y="12"/>
                </a:cxn>
                <a:cxn ang="0">
                  <a:pos x="42" y="33"/>
                </a:cxn>
                <a:cxn ang="0">
                  <a:pos x="44" y="87"/>
                </a:cxn>
                <a:cxn ang="0">
                  <a:pos x="45" y="101"/>
                </a:cxn>
                <a:cxn ang="0">
                  <a:pos x="46" y="111"/>
                </a:cxn>
                <a:cxn ang="0">
                  <a:pos x="46" y="115"/>
                </a:cxn>
                <a:cxn ang="0">
                  <a:pos x="47" y="115"/>
                </a:cxn>
                <a:cxn ang="0">
                  <a:pos x="47" y="112"/>
                </a:cxn>
                <a:cxn ang="0">
                  <a:pos x="48" y="103"/>
                </a:cxn>
                <a:cxn ang="0">
                  <a:pos x="49" y="84"/>
                </a:cxn>
                <a:cxn ang="0">
                  <a:pos x="51" y="40"/>
                </a:cxn>
                <a:cxn ang="0">
                  <a:pos x="52" y="14"/>
                </a:cxn>
                <a:cxn ang="0">
                  <a:pos x="53" y="5"/>
                </a:cxn>
                <a:cxn ang="0">
                  <a:pos x="54" y="0"/>
                </a:cxn>
                <a:cxn ang="0">
                  <a:pos x="54" y="0"/>
                </a:cxn>
                <a:cxn ang="0">
                  <a:pos x="55" y="3"/>
                </a:cxn>
              </a:cxnLst>
              <a:rect l="0" t="0" r="r" b="b"/>
              <a:pathLst>
                <a:path w="55" h="116">
                  <a:moveTo>
                    <a:pt x="0" y="114"/>
                  </a:moveTo>
                  <a:lnTo>
                    <a:pt x="0" y="114"/>
                  </a:lnTo>
                  <a:lnTo>
                    <a:pt x="0" y="115"/>
                  </a:lnTo>
                  <a:lnTo>
                    <a:pt x="0" y="115"/>
                  </a:lnTo>
                  <a:lnTo>
                    <a:pt x="0" y="115"/>
                  </a:lnTo>
                  <a:lnTo>
                    <a:pt x="0" y="116"/>
                  </a:lnTo>
                  <a:lnTo>
                    <a:pt x="0" y="116"/>
                  </a:lnTo>
                  <a:lnTo>
                    <a:pt x="0" y="116"/>
                  </a:lnTo>
                  <a:lnTo>
                    <a:pt x="0" y="115"/>
                  </a:lnTo>
                  <a:lnTo>
                    <a:pt x="1" y="115"/>
                  </a:lnTo>
                  <a:lnTo>
                    <a:pt x="1" y="115"/>
                  </a:lnTo>
                  <a:lnTo>
                    <a:pt x="1" y="115"/>
                  </a:lnTo>
                  <a:lnTo>
                    <a:pt x="1" y="114"/>
                  </a:lnTo>
                  <a:lnTo>
                    <a:pt x="1" y="114"/>
                  </a:lnTo>
                  <a:lnTo>
                    <a:pt x="1" y="113"/>
                  </a:lnTo>
                  <a:lnTo>
                    <a:pt x="1" y="113"/>
                  </a:lnTo>
                  <a:lnTo>
                    <a:pt x="1" y="112"/>
                  </a:lnTo>
                  <a:lnTo>
                    <a:pt x="1" y="111"/>
                  </a:lnTo>
                  <a:lnTo>
                    <a:pt x="1" y="110"/>
                  </a:lnTo>
                  <a:lnTo>
                    <a:pt x="2" y="109"/>
                  </a:lnTo>
                  <a:lnTo>
                    <a:pt x="2" y="108"/>
                  </a:lnTo>
                  <a:lnTo>
                    <a:pt x="2" y="106"/>
                  </a:lnTo>
                  <a:lnTo>
                    <a:pt x="2" y="104"/>
                  </a:lnTo>
                  <a:lnTo>
                    <a:pt x="2" y="103"/>
                  </a:lnTo>
                  <a:lnTo>
                    <a:pt x="2" y="102"/>
                  </a:lnTo>
                  <a:lnTo>
                    <a:pt x="2" y="99"/>
                  </a:lnTo>
                  <a:lnTo>
                    <a:pt x="2" y="97"/>
                  </a:lnTo>
                  <a:lnTo>
                    <a:pt x="2" y="96"/>
                  </a:lnTo>
                  <a:lnTo>
                    <a:pt x="3" y="92"/>
                  </a:lnTo>
                  <a:lnTo>
                    <a:pt x="3" y="86"/>
                  </a:lnTo>
                  <a:lnTo>
                    <a:pt x="3" y="84"/>
                  </a:lnTo>
                  <a:lnTo>
                    <a:pt x="3" y="82"/>
                  </a:lnTo>
                  <a:lnTo>
                    <a:pt x="3" y="78"/>
                  </a:lnTo>
                  <a:lnTo>
                    <a:pt x="4" y="70"/>
                  </a:lnTo>
                  <a:lnTo>
                    <a:pt x="4" y="54"/>
                  </a:lnTo>
                  <a:lnTo>
                    <a:pt x="4" y="52"/>
                  </a:lnTo>
                  <a:lnTo>
                    <a:pt x="5" y="50"/>
                  </a:lnTo>
                  <a:lnTo>
                    <a:pt x="5" y="46"/>
                  </a:lnTo>
                  <a:lnTo>
                    <a:pt x="5" y="38"/>
                  </a:lnTo>
                  <a:lnTo>
                    <a:pt x="5" y="36"/>
                  </a:lnTo>
                  <a:lnTo>
                    <a:pt x="5" y="34"/>
                  </a:lnTo>
                  <a:lnTo>
                    <a:pt x="5" y="31"/>
                  </a:lnTo>
                  <a:lnTo>
                    <a:pt x="6" y="24"/>
                  </a:lnTo>
                  <a:lnTo>
                    <a:pt x="6" y="22"/>
                  </a:lnTo>
                  <a:lnTo>
                    <a:pt x="6" y="20"/>
                  </a:lnTo>
                  <a:lnTo>
                    <a:pt x="6" y="18"/>
                  </a:lnTo>
                  <a:lnTo>
                    <a:pt x="6" y="16"/>
                  </a:lnTo>
                  <a:lnTo>
                    <a:pt x="6" y="15"/>
                  </a:lnTo>
                  <a:lnTo>
                    <a:pt x="6" y="12"/>
                  </a:lnTo>
                  <a:lnTo>
                    <a:pt x="7" y="11"/>
                  </a:lnTo>
                  <a:lnTo>
                    <a:pt x="7" y="10"/>
                  </a:lnTo>
                  <a:lnTo>
                    <a:pt x="7" y="8"/>
                  </a:lnTo>
                  <a:lnTo>
                    <a:pt x="7" y="7"/>
                  </a:lnTo>
                  <a:lnTo>
                    <a:pt x="7" y="6"/>
                  </a:lnTo>
                  <a:lnTo>
                    <a:pt x="7" y="6"/>
                  </a:lnTo>
                  <a:lnTo>
                    <a:pt x="7" y="4"/>
                  </a:lnTo>
                  <a:lnTo>
                    <a:pt x="7" y="3"/>
                  </a:lnTo>
                  <a:lnTo>
                    <a:pt x="7" y="2"/>
                  </a:lnTo>
                  <a:lnTo>
                    <a:pt x="7" y="2"/>
                  </a:lnTo>
                  <a:lnTo>
                    <a:pt x="8" y="1"/>
                  </a:lnTo>
                  <a:lnTo>
                    <a:pt x="8" y="1"/>
                  </a:lnTo>
                  <a:lnTo>
                    <a:pt x="8" y="0"/>
                  </a:lnTo>
                  <a:lnTo>
                    <a:pt x="8" y="0"/>
                  </a:lnTo>
                  <a:lnTo>
                    <a:pt x="8" y="0"/>
                  </a:lnTo>
                  <a:lnTo>
                    <a:pt x="8" y="0"/>
                  </a:lnTo>
                  <a:lnTo>
                    <a:pt x="8" y="0"/>
                  </a:lnTo>
                  <a:lnTo>
                    <a:pt x="8" y="0"/>
                  </a:lnTo>
                  <a:lnTo>
                    <a:pt x="8" y="0"/>
                  </a:lnTo>
                  <a:lnTo>
                    <a:pt x="8" y="0"/>
                  </a:lnTo>
                  <a:lnTo>
                    <a:pt x="8" y="0"/>
                  </a:lnTo>
                  <a:lnTo>
                    <a:pt x="8" y="0"/>
                  </a:lnTo>
                  <a:lnTo>
                    <a:pt x="9" y="1"/>
                  </a:lnTo>
                  <a:lnTo>
                    <a:pt x="9" y="1"/>
                  </a:lnTo>
                  <a:lnTo>
                    <a:pt x="9" y="2"/>
                  </a:lnTo>
                  <a:lnTo>
                    <a:pt x="9" y="2"/>
                  </a:lnTo>
                  <a:lnTo>
                    <a:pt x="9" y="3"/>
                  </a:lnTo>
                  <a:lnTo>
                    <a:pt x="9" y="4"/>
                  </a:lnTo>
                  <a:lnTo>
                    <a:pt x="9" y="4"/>
                  </a:lnTo>
                  <a:lnTo>
                    <a:pt x="9" y="5"/>
                  </a:lnTo>
                  <a:lnTo>
                    <a:pt x="9" y="6"/>
                  </a:lnTo>
                  <a:lnTo>
                    <a:pt x="9" y="7"/>
                  </a:lnTo>
                  <a:lnTo>
                    <a:pt x="10" y="9"/>
                  </a:lnTo>
                  <a:lnTo>
                    <a:pt x="10" y="11"/>
                  </a:lnTo>
                  <a:lnTo>
                    <a:pt x="10" y="12"/>
                  </a:lnTo>
                  <a:lnTo>
                    <a:pt x="10" y="14"/>
                  </a:lnTo>
                  <a:lnTo>
                    <a:pt x="10" y="17"/>
                  </a:lnTo>
                  <a:lnTo>
                    <a:pt x="10" y="18"/>
                  </a:lnTo>
                  <a:lnTo>
                    <a:pt x="10" y="20"/>
                  </a:lnTo>
                  <a:lnTo>
                    <a:pt x="10" y="24"/>
                  </a:lnTo>
                  <a:lnTo>
                    <a:pt x="11" y="31"/>
                  </a:lnTo>
                  <a:lnTo>
                    <a:pt x="12" y="48"/>
                  </a:lnTo>
                  <a:lnTo>
                    <a:pt x="12" y="50"/>
                  </a:lnTo>
                  <a:lnTo>
                    <a:pt x="12" y="52"/>
                  </a:lnTo>
                  <a:lnTo>
                    <a:pt x="12" y="57"/>
                  </a:lnTo>
                  <a:lnTo>
                    <a:pt x="12" y="66"/>
                  </a:lnTo>
                  <a:lnTo>
                    <a:pt x="12" y="68"/>
                  </a:lnTo>
                  <a:lnTo>
                    <a:pt x="12" y="70"/>
                  </a:lnTo>
                  <a:lnTo>
                    <a:pt x="13" y="74"/>
                  </a:lnTo>
                  <a:lnTo>
                    <a:pt x="13" y="83"/>
                  </a:lnTo>
                  <a:lnTo>
                    <a:pt x="13" y="85"/>
                  </a:lnTo>
                  <a:lnTo>
                    <a:pt x="13" y="87"/>
                  </a:lnTo>
                  <a:lnTo>
                    <a:pt x="13" y="90"/>
                  </a:lnTo>
                  <a:lnTo>
                    <a:pt x="14" y="92"/>
                  </a:lnTo>
                  <a:lnTo>
                    <a:pt x="14" y="94"/>
                  </a:lnTo>
                  <a:lnTo>
                    <a:pt x="14" y="97"/>
                  </a:lnTo>
                  <a:lnTo>
                    <a:pt x="14" y="99"/>
                  </a:lnTo>
                  <a:lnTo>
                    <a:pt x="14" y="100"/>
                  </a:lnTo>
                  <a:lnTo>
                    <a:pt x="14" y="103"/>
                  </a:lnTo>
                  <a:lnTo>
                    <a:pt x="14" y="105"/>
                  </a:lnTo>
                  <a:lnTo>
                    <a:pt x="14" y="106"/>
                  </a:lnTo>
                  <a:lnTo>
                    <a:pt x="15" y="108"/>
                  </a:lnTo>
                  <a:lnTo>
                    <a:pt x="15" y="109"/>
                  </a:lnTo>
                  <a:lnTo>
                    <a:pt x="15" y="110"/>
                  </a:lnTo>
                  <a:lnTo>
                    <a:pt x="15" y="111"/>
                  </a:lnTo>
                  <a:lnTo>
                    <a:pt x="15" y="112"/>
                  </a:lnTo>
                  <a:lnTo>
                    <a:pt x="15" y="112"/>
                  </a:lnTo>
                  <a:lnTo>
                    <a:pt x="15" y="113"/>
                  </a:lnTo>
                  <a:lnTo>
                    <a:pt x="15" y="114"/>
                  </a:lnTo>
                  <a:lnTo>
                    <a:pt x="15" y="114"/>
                  </a:lnTo>
                  <a:lnTo>
                    <a:pt x="15" y="114"/>
                  </a:lnTo>
                  <a:lnTo>
                    <a:pt x="15" y="115"/>
                  </a:lnTo>
                  <a:lnTo>
                    <a:pt x="16" y="115"/>
                  </a:lnTo>
                  <a:lnTo>
                    <a:pt x="16" y="115"/>
                  </a:lnTo>
                  <a:lnTo>
                    <a:pt x="16" y="116"/>
                  </a:lnTo>
                  <a:lnTo>
                    <a:pt x="16" y="116"/>
                  </a:lnTo>
                  <a:lnTo>
                    <a:pt x="16" y="116"/>
                  </a:lnTo>
                  <a:lnTo>
                    <a:pt x="16" y="115"/>
                  </a:lnTo>
                  <a:lnTo>
                    <a:pt x="16" y="115"/>
                  </a:lnTo>
                  <a:lnTo>
                    <a:pt x="16" y="115"/>
                  </a:lnTo>
                  <a:lnTo>
                    <a:pt x="16" y="115"/>
                  </a:lnTo>
                  <a:lnTo>
                    <a:pt x="16" y="114"/>
                  </a:lnTo>
                  <a:lnTo>
                    <a:pt x="16" y="114"/>
                  </a:lnTo>
                  <a:lnTo>
                    <a:pt x="16" y="113"/>
                  </a:lnTo>
                  <a:lnTo>
                    <a:pt x="17" y="113"/>
                  </a:lnTo>
                  <a:lnTo>
                    <a:pt x="17" y="112"/>
                  </a:lnTo>
                  <a:lnTo>
                    <a:pt x="17" y="111"/>
                  </a:lnTo>
                  <a:lnTo>
                    <a:pt x="17" y="110"/>
                  </a:lnTo>
                  <a:lnTo>
                    <a:pt x="17" y="110"/>
                  </a:lnTo>
                  <a:lnTo>
                    <a:pt x="17" y="109"/>
                  </a:lnTo>
                  <a:lnTo>
                    <a:pt x="17" y="108"/>
                  </a:lnTo>
                  <a:lnTo>
                    <a:pt x="17" y="107"/>
                  </a:lnTo>
                  <a:lnTo>
                    <a:pt x="17" y="104"/>
                  </a:lnTo>
                  <a:lnTo>
                    <a:pt x="18" y="103"/>
                  </a:lnTo>
                  <a:lnTo>
                    <a:pt x="18" y="102"/>
                  </a:lnTo>
                  <a:lnTo>
                    <a:pt x="18" y="99"/>
                  </a:lnTo>
                  <a:lnTo>
                    <a:pt x="18" y="93"/>
                  </a:lnTo>
                  <a:lnTo>
                    <a:pt x="18" y="91"/>
                  </a:lnTo>
                  <a:lnTo>
                    <a:pt x="18" y="89"/>
                  </a:lnTo>
                  <a:lnTo>
                    <a:pt x="18" y="86"/>
                  </a:lnTo>
                  <a:lnTo>
                    <a:pt x="19" y="78"/>
                  </a:lnTo>
                  <a:lnTo>
                    <a:pt x="19" y="76"/>
                  </a:lnTo>
                  <a:lnTo>
                    <a:pt x="19" y="74"/>
                  </a:lnTo>
                  <a:lnTo>
                    <a:pt x="19" y="70"/>
                  </a:lnTo>
                  <a:lnTo>
                    <a:pt x="20" y="62"/>
                  </a:lnTo>
                  <a:lnTo>
                    <a:pt x="20" y="46"/>
                  </a:lnTo>
                  <a:lnTo>
                    <a:pt x="20" y="43"/>
                  </a:lnTo>
                  <a:lnTo>
                    <a:pt x="20" y="41"/>
                  </a:lnTo>
                  <a:lnTo>
                    <a:pt x="20" y="37"/>
                  </a:lnTo>
                  <a:lnTo>
                    <a:pt x="21" y="29"/>
                  </a:lnTo>
                  <a:lnTo>
                    <a:pt x="21" y="27"/>
                  </a:lnTo>
                  <a:lnTo>
                    <a:pt x="21" y="25"/>
                  </a:lnTo>
                  <a:lnTo>
                    <a:pt x="21" y="21"/>
                  </a:lnTo>
                  <a:lnTo>
                    <a:pt x="22" y="15"/>
                  </a:lnTo>
                  <a:lnTo>
                    <a:pt x="22" y="13"/>
                  </a:lnTo>
                  <a:lnTo>
                    <a:pt x="22" y="12"/>
                  </a:lnTo>
                  <a:lnTo>
                    <a:pt x="22" y="10"/>
                  </a:lnTo>
                  <a:lnTo>
                    <a:pt x="22" y="9"/>
                  </a:lnTo>
                  <a:lnTo>
                    <a:pt x="22" y="8"/>
                  </a:lnTo>
                  <a:lnTo>
                    <a:pt x="22" y="7"/>
                  </a:lnTo>
                  <a:lnTo>
                    <a:pt x="22" y="5"/>
                  </a:lnTo>
                  <a:lnTo>
                    <a:pt x="22" y="4"/>
                  </a:lnTo>
                  <a:lnTo>
                    <a:pt x="23" y="3"/>
                  </a:lnTo>
                  <a:lnTo>
                    <a:pt x="23" y="2"/>
                  </a:lnTo>
                  <a:lnTo>
                    <a:pt x="23" y="2"/>
                  </a:lnTo>
                  <a:lnTo>
                    <a:pt x="23" y="1"/>
                  </a:lnTo>
                  <a:lnTo>
                    <a:pt x="23" y="1"/>
                  </a:lnTo>
                  <a:lnTo>
                    <a:pt x="23" y="0"/>
                  </a:lnTo>
                  <a:lnTo>
                    <a:pt x="23" y="0"/>
                  </a:lnTo>
                  <a:lnTo>
                    <a:pt x="23" y="0"/>
                  </a:lnTo>
                  <a:lnTo>
                    <a:pt x="23" y="0"/>
                  </a:lnTo>
                  <a:lnTo>
                    <a:pt x="24" y="0"/>
                  </a:lnTo>
                  <a:lnTo>
                    <a:pt x="24" y="0"/>
                  </a:lnTo>
                  <a:lnTo>
                    <a:pt x="24" y="0"/>
                  </a:lnTo>
                  <a:lnTo>
                    <a:pt x="24" y="0"/>
                  </a:lnTo>
                  <a:lnTo>
                    <a:pt x="24" y="0"/>
                  </a:lnTo>
                  <a:lnTo>
                    <a:pt x="24" y="1"/>
                  </a:lnTo>
                  <a:lnTo>
                    <a:pt x="24" y="1"/>
                  </a:lnTo>
                  <a:lnTo>
                    <a:pt x="24" y="2"/>
                  </a:lnTo>
                  <a:lnTo>
                    <a:pt x="24" y="2"/>
                  </a:lnTo>
                  <a:lnTo>
                    <a:pt x="24" y="3"/>
                  </a:lnTo>
                  <a:lnTo>
                    <a:pt x="24" y="4"/>
                  </a:lnTo>
                  <a:lnTo>
                    <a:pt x="24" y="5"/>
                  </a:lnTo>
                  <a:lnTo>
                    <a:pt x="25" y="7"/>
                  </a:lnTo>
                  <a:lnTo>
                    <a:pt x="25" y="8"/>
                  </a:lnTo>
                  <a:lnTo>
                    <a:pt x="25" y="9"/>
                  </a:lnTo>
                  <a:lnTo>
                    <a:pt x="25" y="12"/>
                  </a:lnTo>
                  <a:lnTo>
                    <a:pt x="25" y="13"/>
                  </a:lnTo>
                  <a:lnTo>
                    <a:pt x="25" y="15"/>
                  </a:lnTo>
                  <a:lnTo>
                    <a:pt x="26" y="18"/>
                  </a:lnTo>
                  <a:lnTo>
                    <a:pt x="26" y="20"/>
                  </a:lnTo>
                  <a:lnTo>
                    <a:pt x="26" y="21"/>
                  </a:lnTo>
                  <a:lnTo>
                    <a:pt x="26" y="25"/>
                  </a:lnTo>
                  <a:lnTo>
                    <a:pt x="26" y="33"/>
                  </a:lnTo>
                  <a:lnTo>
                    <a:pt x="26" y="35"/>
                  </a:lnTo>
                  <a:lnTo>
                    <a:pt x="26" y="37"/>
                  </a:lnTo>
                  <a:lnTo>
                    <a:pt x="27" y="41"/>
                  </a:lnTo>
                  <a:lnTo>
                    <a:pt x="27" y="50"/>
                  </a:lnTo>
                  <a:lnTo>
                    <a:pt x="28" y="67"/>
                  </a:lnTo>
                  <a:lnTo>
                    <a:pt x="28" y="69"/>
                  </a:lnTo>
                  <a:lnTo>
                    <a:pt x="28" y="72"/>
                  </a:lnTo>
                  <a:lnTo>
                    <a:pt x="28" y="76"/>
                  </a:lnTo>
                  <a:lnTo>
                    <a:pt x="28" y="84"/>
                  </a:lnTo>
                  <a:lnTo>
                    <a:pt x="29" y="86"/>
                  </a:lnTo>
                  <a:lnTo>
                    <a:pt x="29" y="88"/>
                  </a:lnTo>
                  <a:lnTo>
                    <a:pt x="29" y="92"/>
                  </a:lnTo>
                  <a:lnTo>
                    <a:pt x="29" y="98"/>
                  </a:lnTo>
                  <a:lnTo>
                    <a:pt x="29" y="100"/>
                  </a:lnTo>
                  <a:lnTo>
                    <a:pt x="29" y="101"/>
                  </a:lnTo>
                  <a:lnTo>
                    <a:pt x="30" y="104"/>
                  </a:lnTo>
                  <a:lnTo>
                    <a:pt x="30" y="105"/>
                  </a:lnTo>
                  <a:lnTo>
                    <a:pt x="30" y="107"/>
                  </a:lnTo>
                  <a:lnTo>
                    <a:pt x="30" y="109"/>
                  </a:lnTo>
                  <a:lnTo>
                    <a:pt x="30" y="110"/>
                  </a:lnTo>
                  <a:lnTo>
                    <a:pt x="30" y="111"/>
                  </a:lnTo>
                  <a:lnTo>
                    <a:pt x="30" y="112"/>
                  </a:lnTo>
                  <a:lnTo>
                    <a:pt x="30" y="112"/>
                  </a:lnTo>
                  <a:lnTo>
                    <a:pt x="30" y="113"/>
                  </a:lnTo>
                  <a:lnTo>
                    <a:pt x="30" y="114"/>
                  </a:lnTo>
                  <a:lnTo>
                    <a:pt x="31" y="114"/>
                  </a:lnTo>
                  <a:lnTo>
                    <a:pt x="31" y="115"/>
                  </a:lnTo>
                  <a:lnTo>
                    <a:pt x="31" y="115"/>
                  </a:lnTo>
                  <a:lnTo>
                    <a:pt x="31" y="115"/>
                  </a:lnTo>
                  <a:lnTo>
                    <a:pt x="31" y="115"/>
                  </a:lnTo>
                  <a:lnTo>
                    <a:pt x="31" y="116"/>
                  </a:lnTo>
                  <a:lnTo>
                    <a:pt x="31" y="116"/>
                  </a:lnTo>
                  <a:lnTo>
                    <a:pt x="31" y="116"/>
                  </a:lnTo>
                  <a:lnTo>
                    <a:pt x="31" y="115"/>
                  </a:lnTo>
                  <a:lnTo>
                    <a:pt x="32" y="115"/>
                  </a:lnTo>
                  <a:lnTo>
                    <a:pt x="32" y="115"/>
                  </a:lnTo>
                  <a:lnTo>
                    <a:pt x="32" y="114"/>
                  </a:lnTo>
                  <a:lnTo>
                    <a:pt x="32" y="114"/>
                  </a:lnTo>
                  <a:lnTo>
                    <a:pt x="32" y="113"/>
                  </a:lnTo>
                  <a:lnTo>
                    <a:pt x="32" y="113"/>
                  </a:lnTo>
                  <a:lnTo>
                    <a:pt x="32" y="112"/>
                  </a:lnTo>
                  <a:lnTo>
                    <a:pt x="32" y="111"/>
                  </a:lnTo>
                  <a:lnTo>
                    <a:pt x="32" y="110"/>
                  </a:lnTo>
                  <a:lnTo>
                    <a:pt x="32" y="109"/>
                  </a:lnTo>
                  <a:lnTo>
                    <a:pt x="32" y="108"/>
                  </a:lnTo>
                  <a:lnTo>
                    <a:pt x="33" y="106"/>
                  </a:lnTo>
                  <a:lnTo>
                    <a:pt x="33" y="105"/>
                  </a:lnTo>
                  <a:lnTo>
                    <a:pt x="33" y="104"/>
                  </a:lnTo>
                  <a:lnTo>
                    <a:pt x="33" y="101"/>
                  </a:lnTo>
                  <a:lnTo>
                    <a:pt x="33" y="100"/>
                  </a:lnTo>
                  <a:lnTo>
                    <a:pt x="33" y="98"/>
                  </a:lnTo>
                  <a:lnTo>
                    <a:pt x="33" y="95"/>
                  </a:lnTo>
                  <a:lnTo>
                    <a:pt x="34" y="89"/>
                  </a:lnTo>
                  <a:lnTo>
                    <a:pt x="34" y="87"/>
                  </a:lnTo>
                  <a:lnTo>
                    <a:pt x="34" y="85"/>
                  </a:lnTo>
                  <a:lnTo>
                    <a:pt x="34" y="81"/>
                  </a:lnTo>
                  <a:lnTo>
                    <a:pt x="34" y="74"/>
                  </a:lnTo>
                  <a:lnTo>
                    <a:pt x="35" y="57"/>
                  </a:lnTo>
                  <a:lnTo>
                    <a:pt x="35" y="55"/>
                  </a:lnTo>
                  <a:lnTo>
                    <a:pt x="35" y="53"/>
                  </a:lnTo>
                  <a:lnTo>
                    <a:pt x="35" y="49"/>
                  </a:lnTo>
                  <a:lnTo>
                    <a:pt x="36" y="41"/>
                  </a:lnTo>
                  <a:lnTo>
                    <a:pt x="36" y="39"/>
                  </a:lnTo>
                  <a:lnTo>
                    <a:pt x="36" y="37"/>
                  </a:lnTo>
                  <a:lnTo>
                    <a:pt x="36" y="33"/>
                  </a:lnTo>
                  <a:lnTo>
                    <a:pt x="36" y="26"/>
                  </a:lnTo>
                  <a:lnTo>
                    <a:pt x="36" y="24"/>
                  </a:lnTo>
                  <a:lnTo>
                    <a:pt x="37" y="22"/>
                  </a:lnTo>
                  <a:lnTo>
                    <a:pt x="37" y="19"/>
                  </a:lnTo>
                  <a:lnTo>
                    <a:pt x="37" y="18"/>
                  </a:lnTo>
                  <a:lnTo>
                    <a:pt x="37" y="16"/>
                  </a:lnTo>
                  <a:lnTo>
                    <a:pt x="37" y="14"/>
                  </a:lnTo>
                  <a:lnTo>
                    <a:pt x="37" y="12"/>
                  </a:lnTo>
                  <a:lnTo>
                    <a:pt x="37" y="11"/>
                  </a:lnTo>
                  <a:lnTo>
                    <a:pt x="37" y="10"/>
                  </a:lnTo>
                  <a:lnTo>
                    <a:pt x="37" y="9"/>
                  </a:lnTo>
                  <a:lnTo>
                    <a:pt x="38" y="8"/>
                  </a:lnTo>
                  <a:lnTo>
                    <a:pt x="38" y="6"/>
                  </a:lnTo>
                  <a:lnTo>
                    <a:pt x="38" y="5"/>
                  </a:lnTo>
                  <a:lnTo>
                    <a:pt x="38" y="4"/>
                  </a:lnTo>
                  <a:lnTo>
                    <a:pt x="38" y="3"/>
                  </a:lnTo>
                  <a:lnTo>
                    <a:pt x="38" y="2"/>
                  </a:lnTo>
                  <a:lnTo>
                    <a:pt x="38" y="2"/>
                  </a:lnTo>
                  <a:lnTo>
                    <a:pt x="38" y="1"/>
                  </a:lnTo>
                  <a:lnTo>
                    <a:pt x="38" y="1"/>
                  </a:lnTo>
                  <a:lnTo>
                    <a:pt x="38" y="0"/>
                  </a:lnTo>
                  <a:lnTo>
                    <a:pt x="38" y="0"/>
                  </a:lnTo>
                  <a:lnTo>
                    <a:pt x="39" y="0"/>
                  </a:lnTo>
                  <a:lnTo>
                    <a:pt x="39" y="0"/>
                  </a:lnTo>
                  <a:lnTo>
                    <a:pt x="39" y="0"/>
                  </a:lnTo>
                  <a:lnTo>
                    <a:pt x="39" y="0"/>
                  </a:lnTo>
                  <a:lnTo>
                    <a:pt x="39" y="0"/>
                  </a:lnTo>
                  <a:lnTo>
                    <a:pt x="39" y="0"/>
                  </a:lnTo>
                  <a:lnTo>
                    <a:pt x="39" y="0"/>
                  </a:lnTo>
                  <a:lnTo>
                    <a:pt x="39" y="1"/>
                  </a:lnTo>
                  <a:lnTo>
                    <a:pt x="39" y="1"/>
                  </a:lnTo>
                  <a:lnTo>
                    <a:pt x="40" y="2"/>
                  </a:lnTo>
                  <a:lnTo>
                    <a:pt x="40" y="2"/>
                  </a:lnTo>
                  <a:lnTo>
                    <a:pt x="40" y="3"/>
                  </a:lnTo>
                  <a:lnTo>
                    <a:pt x="40" y="4"/>
                  </a:lnTo>
                  <a:lnTo>
                    <a:pt x="40" y="5"/>
                  </a:lnTo>
                  <a:lnTo>
                    <a:pt x="40" y="7"/>
                  </a:lnTo>
                  <a:lnTo>
                    <a:pt x="40" y="8"/>
                  </a:lnTo>
                  <a:lnTo>
                    <a:pt x="40" y="9"/>
                  </a:lnTo>
                  <a:lnTo>
                    <a:pt x="40" y="12"/>
                  </a:lnTo>
                  <a:lnTo>
                    <a:pt x="40" y="14"/>
                  </a:lnTo>
                  <a:lnTo>
                    <a:pt x="41" y="15"/>
                  </a:lnTo>
                  <a:lnTo>
                    <a:pt x="41" y="18"/>
                  </a:lnTo>
                  <a:lnTo>
                    <a:pt x="41" y="20"/>
                  </a:lnTo>
                  <a:lnTo>
                    <a:pt x="41" y="22"/>
                  </a:lnTo>
                  <a:lnTo>
                    <a:pt x="41" y="25"/>
                  </a:lnTo>
                  <a:lnTo>
                    <a:pt x="42" y="33"/>
                  </a:lnTo>
                  <a:lnTo>
                    <a:pt x="42" y="50"/>
                  </a:lnTo>
                  <a:lnTo>
                    <a:pt x="42" y="52"/>
                  </a:lnTo>
                  <a:lnTo>
                    <a:pt x="42" y="55"/>
                  </a:lnTo>
                  <a:lnTo>
                    <a:pt x="43" y="59"/>
                  </a:lnTo>
                  <a:lnTo>
                    <a:pt x="43" y="68"/>
                  </a:lnTo>
                  <a:lnTo>
                    <a:pt x="44" y="85"/>
                  </a:lnTo>
                  <a:lnTo>
                    <a:pt x="44" y="87"/>
                  </a:lnTo>
                  <a:lnTo>
                    <a:pt x="44" y="89"/>
                  </a:lnTo>
                  <a:lnTo>
                    <a:pt x="44" y="92"/>
                  </a:lnTo>
                  <a:lnTo>
                    <a:pt x="44" y="94"/>
                  </a:lnTo>
                  <a:lnTo>
                    <a:pt x="44" y="96"/>
                  </a:lnTo>
                  <a:lnTo>
                    <a:pt x="44" y="99"/>
                  </a:lnTo>
                  <a:lnTo>
                    <a:pt x="45" y="100"/>
                  </a:lnTo>
                  <a:lnTo>
                    <a:pt x="45" y="101"/>
                  </a:lnTo>
                  <a:lnTo>
                    <a:pt x="45" y="104"/>
                  </a:lnTo>
                  <a:lnTo>
                    <a:pt x="45" y="105"/>
                  </a:lnTo>
                  <a:lnTo>
                    <a:pt x="45" y="106"/>
                  </a:lnTo>
                  <a:lnTo>
                    <a:pt x="45" y="109"/>
                  </a:lnTo>
                  <a:lnTo>
                    <a:pt x="45" y="110"/>
                  </a:lnTo>
                  <a:lnTo>
                    <a:pt x="45" y="110"/>
                  </a:lnTo>
                  <a:lnTo>
                    <a:pt x="46" y="111"/>
                  </a:lnTo>
                  <a:lnTo>
                    <a:pt x="46" y="112"/>
                  </a:lnTo>
                  <a:lnTo>
                    <a:pt x="46" y="113"/>
                  </a:lnTo>
                  <a:lnTo>
                    <a:pt x="46" y="113"/>
                  </a:lnTo>
                  <a:lnTo>
                    <a:pt x="46" y="114"/>
                  </a:lnTo>
                  <a:lnTo>
                    <a:pt x="46" y="114"/>
                  </a:lnTo>
                  <a:lnTo>
                    <a:pt x="46" y="115"/>
                  </a:lnTo>
                  <a:lnTo>
                    <a:pt x="46" y="115"/>
                  </a:lnTo>
                  <a:lnTo>
                    <a:pt x="46" y="115"/>
                  </a:lnTo>
                  <a:lnTo>
                    <a:pt x="46" y="116"/>
                  </a:lnTo>
                  <a:lnTo>
                    <a:pt x="46" y="116"/>
                  </a:lnTo>
                  <a:lnTo>
                    <a:pt x="46" y="116"/>
                  </a:lnTo>
                  <a:lnTo>
                    <a:pt x="46" y="116"/>
                  </a:lnTo>
                  <a:lnTo>
                    <a:pt x="47" y="115"/>
                  </a:lnTo>
                  <a:lnTo>
                    <a:pt x="47" y="115"/>
                  </a:lnTo>
                  <a:lnTo>
                    <a:pt x="47" y="115"/>
                  </a:lnTo>
                  <a:lnTo>
                    <a:pt x="47" y="114"/>
                  </a:lnTo>
                  <a:lnTo>
                    <a:pt x="47" y="114"/>
                  </a:lnTo>
                  <a:lnTo>
                    <a:pt x="47" y="114"/>
                  </a:lnTo>
                  <a:lnTo>
                    <a:pt x="47" y="113"/>
                  </a:lnTo>
                  <a:lnTo>
                    <a:pt x="47" y="112"/>
                  </a:lnTo>
                  <a:lnTo>
                    <a:pt x="47" y="112"/>
                  </a:lnTo>
                  <a:lnTo>
                    <a:pt x="47" y="111"/>
                  </a:lnTo>
                  <a:lnTo>
                    <a:pt x="48" y="110"/>
                  </a:lnTo>
                  <a:lnTo>
                    <a:pt x="48" y="109"/>
                  </a:lnTo>
                  <a:lnTo>
                    <a:pt x="48" y="108"/>
                  </a:lnTo>
                  <a:lnTo>
                    <a:pt x="48" y="107"/>
                  </a:lnTo>
                  <a:lnTo>
                    <a:pt x="48" y="106"/>
                  </a:lnTo>
                  <a:lnTo>
                    <a:pt x="48" y="103"/>
                  </a:lnTo>
                  <a:lnTo>
                    <a:pt x="48" y="102"/>
                  </a:lnTo>
                  <a:lnTo>
                    <a:pt x="48" y="100"/>
                  </a:lnTo>
                  <a:lnTo>
                    <a:pt x="48" y="97"/>
                  </a:lnTo>
                  <a:lnTo>
                    <a:pt x="49" y="91"/>
                  </a:lnTo>
                  <a:lnTo>
                    <a:pt x="49" y="89"/>
                  </a:lnTo>
                  <a:lnTo>
                    <a:pt x="49" y="87"/>
                  </a:lnTo>
                  <a:lnTo>
                    <a:pt x="49" y="84"/>
                  </a:lnTo>
                  <a:lnTo>
                    <a:pt x="49" y="76"/>
                  </a:lnTo>
                  <a:lnTo>
                    <a:pt x="50" y="74"/>
                  </a:lnTo>
                  <a:lnTo>
                    <a:pt x="50" y="72"/>
                  </a:lnTo>
                  <a:lnTo>
                    <a:pt x="50" y="68"/>
                  </a:lnTo>
                  <a:lnTo>
                    <a:pt x="50" y="59"/>
                  </a:lnTo>
                  <a:lnTo>
                    <a:pt x="51" y="42"/>
                  </a:lnTo>
                  <a:lnTo>
                    <a:pt x="51" y="40"/>
                  </a:lnTo>
                  <a:lnTo>
                    <a:pt x="51" y="38"/>
                  </a:lnTo>
                  <a:lnTo>
                    <a:pt x="51" y="34"/>
                  </a:lnTo>
                  <a:lnTo>
                    <a:pt x="52" y="27"/>
                  </a:lnTo>
                  <a:lnTo>
                    <a:pt x="52" y="25"/>
                  </a:lnTo>
                  <a:lnTo>
                    <a:pt x="52" y="23"/>
                  </a:lnTo>
                  <a:lnTo>
                    <a:pt x="52" y="20"/>
                  </a:lnTo>
                  <a:lnTo>
                    <a:pt x="52" y="14"/>
                  </a:lnTo>
                  <a:lnTo>
                    <a:pt x="53" y="12"/>
                  </a:lnTo>
                  <a:lnTo>
                    <a:pt x="53" y="11"/>
                  </a:lnTo>
                  <a:lnTo>
                    <a:pt x="53" y="10"/>
                  </a:lnTo>
                  <a:lnTo>
                    <a:pt x="53" y="9"/>
                  </a:lnTo>
                  <a:lnTo>
                    <a:pt x="53" y="8"/>
                  </a:lnTo>
                  <a:lnTo>
                    <a:pt x="53" y="6"/>
                  </a:lnTo>
                  <a:lnTo>
                    <a:pt x="53" y="5"/>
                  </a:lnTo>
                  <a:lnTo>
                    <a:pt x="53" y="4"/>
                  </a:lnTo>
                  <a:lnTo>
                    <a:pt x="53" y="3"/>
                  </a:lnTo>
                  <a:lnTo>
                    <a:pt x="53" y="2"/>
                  </a:lnTo>
                  <a:lnTo>
                    <a:pt x="53" y="2"/>
                  </a:lnTo>
                  <a:lnTo>
                    <a:pt x="53" y="1"/>
                  </a:lnTo>
                  <a:lnTo>
                    <a:pt x="54" y="1"/>
                  </a:lnTo>
                  <a:lnTo>
                    <a:pt x="54" y="0"/>
                  </a:lnTo>
                  <a:lnTo>
                    <a:pt x="54" y="0"/>
                  </a:lnTo>
                  <a:lnTo>
                    <a:pt x="54" y="0"/>
                  </a:lnTo>
                  <a:lnTo>
                    <a:pt x="54" y="0"/>
                  </a:lnTo>
                  <a:lnTo>
                    <a:pt x="54" y="0"/>
                  </a:lnTo>
                  <a:lnTo>
                    <a:pt x="54" y="0"/>
                  </a:lnTo>
                  <a:lnTo>
                    <a:pt x="54" y="0"/>
                  </a:lnTo>
                  <a:lnTo>
                    <a:pt x="54" y="0"/>
                  </a:lnTo>
                  <a:lnTo>
                    <a:pt x="55" y="0"/>
                  </a:lnTo>
                  <a:lnTo>
                    <a:pt x="55" y="0"/>
                  </a:lnTo>
                  <a:lnTo>
                    <a:pt x="55" y="1"/>
                  </a:lnTo>
                  <a:lnTo>
                    <a:pt x="55" y="1"/>
                  </a:lnTo>
                  <a:lnTo>
                    <a:pt x="55" y="2"/>
                  </a:lnTo>
                  <a:lnTo>
                    <a:pt x="55" y="2"/>
                  </a:lnTo>
                  <a:lnTo>
                    <a:pt x="55" y="3"/>
                  </a:lnTo>
                  <a:lnTo>
                    <a:pt x="55" y="4"/>
                  </a:lnTo>
                  <a:lnTo>
                    <a:pt x="55" y="5"/>
                  </a:lnTo>
                  <a:lnTo>
                    <a:pt x="55" y="6"/>
                  </a:lnTo>
                </a:path>
              </a:pathLst>
            </a:custGeom>
            <a:grpFill/>
            <a:ln w="9525" cap="sq">
              <a:solidFill>
                <a:srgbClr val="37737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Wave Signal and Fundamental Noise Sources</a:t>
            </a:r>
            <a:endParaRPr lang="en-US" dirty="0"/>
          </a:p>
        </p:txBody>
      </p:sp>
      <p:pic>
        <p:nvPicPr>
          <p:cNvPr id="4" name="Picture 7" descr="fig03-interferometer b"/>
          <p:cNvPicPr>
            <a:picLocks noChangeAspect="1" noChangeArrowheads="1"/>
          </p:cNvPicPr>
          <p:nvPr/>
        </p:nvPicPr>
        <p:blipFill>
          <a:blip r:embed="rId2" cstate="print"/>
          <a:srcRect/>
          <a:stretch>
            <a:fillRect/>
          </a:stretch>
        </p:blipFill>
        <p:spPr bwMode="auto">
          <a:xfrm>
            <a:off x="1524000" y="2178496"/>
            <a:ext cx="6121400" cy="3695273"/>
          </a:xfrm>
          <a:prstGeom prst="rect">
            <a:avLst/>
          </a:prstGeom>
          <a:noFill/>
          <a:ln w="9525">
            <a:noFill/>
            <a:miter lim="800000"/>
            <a:headEnd/>
            <a:tailEnd/>
          </a:ln>
        </p:spPr>
      </p:pic>
      <p:sp>
        <p:nvSpPr>
          <p:cNvPr id="5" name="TextBox 4"/>
          <p:cNvSpPr txBox="1"/>
          <p:nvPr/>
        </p:nvSpPr>
        <p:spPr bwMode="auto">
          <a:xfrm>
            <a:off x="6705600" y="3810000"/>
            <a:ext cx="2565400" cy="1077218"/>
          </a:xfrm>
          <a:prstGeom prst="rect">
            <a:avLst/>
          </a:prstGeom>
          <a:noFill/>
        </p:spPr>
        <p:txBody>
          <a:bodyPr wrap="square">
            <a:spAutoFit/>
          </a:bodyPr>
          <a:lstStyle/>
          <a:p>
            <a:pPr>
              <a:defRPr/>
            </a:pPr>
            <a:r>
              <a:rPr lang="en-US" sz="1600" dirty="0">
                <a:solidFill>
                  <a:srgbClr val="326464"/>
                </a:solidFill>
                <a:latin typeface="+mj-lt"/>
              </a:rPr>
              <a:t>Quantum Noise</a:t>
            </a:r>
          </a:p>
          <a:p>
            <a:pPr marL="274320" indent="-274320">
              <a:buFont typeface="Wingdings" pitchFamily="2" charset="2"/>
              <a:buChar char="Ø"/>
              <a:defRPr/>
            </a:pPr>
            <a:r>
              <a:rPr lang="en-US" sz="1600" dirty="0">
                <a:solidFill>
                  <a:srgbClr val="326464"/>
                </a:solidFill>
                <a:latin typeface="+mj-lt"/>
              </a:rPr>
              <a:t>Shot Noise</a:t>
            </a:r>
          </a:p>
          <a:p>
            <a:pPr marL="274320" indent="-274320">
              <a:buFont typeface="Wingdings" pitchFamily="2" charset="2"/>
              <a:buChar char="Ø"/>
              <a:defRPr/>
            </a:pPr>
            <a:r>
              <a:rPr lang="en-US" sz="1600" dirty="0">
                <a:solidFill>
                  <a:srgbClr val="326464"/>
                </a:solidFill>
                <a:latin typeface="+mj-lt"/>
              </a:rPr>
              <a:t>Radiation </a:t>
            </a:r>
            <a:r>
              <a:rPr lang="en-US" sz="1600" dirty="0" smtClean="0">
                <a:solidFill>
                  <a:srgbClr val="326464"/>
                </a:solidFill>
                <a:latin typeface="+mj-lt"/>
              </a:rPr>
              <a:t>Pressure </a:t>
            </a:r>
            <a:r>
              <a:rPr lang="en-US" sz="1600" dirty="0">
                <a:solidFill>
                  <a:srgbClr val="326464"/>
                </a:solidFill>
                <a:latin typeface="+mj-lt"/>
              </a:rPr>
              <a:t>Noise</a:t>
            </a:r>
          </a:p>
        </p:txBody>
      </p:sp>
      <p:sp>
        <p:nvSpPr>
          <p:cNvPr id="6" name="TextBox 5"/>
          <p:cNvSpPr txBox="1"/>
          <p:nvPr/>
        </p:nvSpPr>
        <p:spPr bwMode="auto">
          <a:xfrm>
            <a:off x="4267200" y="5334000"/>
            <a:ext cx="2527300" cy="830997"/>
          </a:xfrm>
          <a:prstGeom prst="rect">
            <a:avLst/>
          </a:prstGeom>
          <a:noFill/>
        </p:spPr>
        <p:txBody>
          <a:bodyPr>
            <a:spAutoFit/>
          </a:bodyPr>
          <a:lstStyle/>
          <a:p>
            <a:pPr>
              <a:defRPr/>
            </a:pPr>
            <a:r>
              <a:rPr lang="en-US" sz="1600" dirty="0">
                <a:solidFill>
                  <a:srgbClr val="326464"/>
                </a:solidFill>
                <a:latin typeface="+mj-lt"/>
              </a:rPr>
              <a:t>Laser Noise</a:t>
            </a:r>
          </a:p>
          <a:p>
            <a:pPr marL="274320" indent="-274320">
              <a:buFont typeface="Wingdings" pitchFamily="2" charset="2"/>
              <a:buChar char="Ø"/>
              <a:defRPr/>
            </a:pPr>
            <a:r>
              <a:rPr lang="en-US" sz="1600" dirty="0">
                <a:solidFill>
                  <a:srgbClr val="326464"/>
                </a:solidFill>
                <a:latin typeface="+mj-lt"/>
              </a:rPr>
              <a:t>Frequency  Noise</a:t>
            </a:r>
          </a:p>
          <a:p>
            <a:pPr marL="274320" indent="-274320">
              <a:buFont typeface="Wingdings" pitchFamily="2" charset="2"/>
              <a:buChar char="Ø"/>
              <a:defRPr/>
            </a:pPr>
            <a:r>
              <a:rPr lang="en-US" sz="1600" dirty="0">
                <a:solidFill>
                  <a:srgbClr val="326464"/>
                </a:solidFill>
                <a:latin typeface="+mj-lt"/>
              </a:rPr>
              <a:t>Intensity Noise</a:t>
            </a:r>
          </a:p>
        </p:txBody>
      </p:sp>
      <p:sp>
        <p:nvSpPr>
          <p:cNvPr id="7" name="TextBox 6"/>
          <p:cNvSpPr txBox="1"/>
          <p:nvPr/>
        </p:nvSpPr>
        <p:spPr bwMode="auto">
          <a:xfrm>
            <a:off x="533400" y="4572000"/>
            <a:ext cx="2260600" cy="1077218"/>
          </a:xfrm>
          <a:prstGeom prst="rect">
            <a:avLst/>
          </a:prstGeom>
          <a:noFill/>
        </p:spPr>
        <p:txBody>
          <a:bodyPr>
            <a:spAutoFit/>
          </a:bodyPr>
          <a:lstStyle/>
          <a:p>
            <a:pPr>
              <a:defRPr/>
            </a:pPr>
            <a:r>
              <a:rPr lang="en-US" sz="1600" dirty="0">
                <a:solidFill>
                  <a:srgbClr val="326464"/>
                </a:solidFill>
                <a:latin typeface="+mj-lt"/>
              </a:rPr>
              <a:t>Thermal Noise</a:t>
            </a:r>
          </a:p>
          <a:p>
            <a:pPr marL="274320" indent="-274320">
              <a:buFont typeface="Wingdings" pitchFamily="2" charset="2"/>
              <a:buChar char="Ø"/>
              <a:defRPr/>
            </a:pPr>
            <a:r>
              <a:rPr lang="en-US" sz="1600" dirty="0">
                <a:solidFill>
                  <a:srgbClr val="326464"/>
                </a:solidFill>
                <a:latin typeface="+mj-lt"/>
              </a:rPr>
              <a:t>Test masses</a:t>
            </a:r>
          </a:p>
          <a:p>
            <a:pPr marL="274320" indent="-274320">
              <a:buFont typeface="Wingdings" pitchFamily="2" charset="2"/>
              <a:buChar char="Ø"/>
              <a:defRPr/>
            </a:pPr>
            <a:r>
              <a:rPr lang="en-US" sz="1600" dirty="0">
                <a:solidFill>
                  <a:srgbClr val="326464"/>
                </a:solidFill>
                <a:latin typeface="+mj-lt"/>
              </a:rPr>
              <a:t>Suspensions</a:t>
            </a:r>
          </a:p>
          <a:p>
            <a:pPr marL="274320" indent="-274320">
              <a:buFont typeface="Wingdings" pitchFamily="2" charset="2"/>
              <a:buChar char="Ø"/>
              <a:defRPr/>
            </a:pPr>
            <a:r>
              <a:rPr lang="en-US" sz="1600" dirty="0">
                <a:solidFill>
                  <a:srgbClr val="326464"/>
                </a:solidFill>
                <a:latin typeface="+mj-lt"/>
              </a:rPr>
              <a:t>Coatings</a:t>
            </a:r>
          </a:p>
        </p:txBody>
      </p:sp>
      <p:sp>
        <p:nvSpPr>
          <p:cNvPr id="9" name="TextBox 8"/>
          <p:cNvSpPr txBox="1"/>
          <p:nvPr/>
        </p:nvSpPr>
        <p:spPr bwMode="auto">
          <a:xfrm>
            <a:off x="685800" y="1905000"/>
            <a:ext cx="2501900" cy="830997"/>
          </a:xfrm>
          <a:prstGeom prst="rect">
            <a:avLst/>
          </a:prstGeom>
          <a:noFill/>
        </p:spPr>
        <p:txBody>
          <a:bodyPr wrap="square">
            <a:spAutoFit/>
          </a:bodyPr>
          <a:lstStyle/>
          <a:p>
            <a:pPr>
              <a:defRPr/>
            </a:pPr>
            <a:r>
              <a:rPr lang="en-US" sz="1600" dirty="0">
                <a:solidFill>
                  <a:srgbClr val="326464"/>
                </a:solidFill>
                <a:latin typeface="+mj-lt"/>
              </a:rPr>
              <a:t>Vibrational Noise</a:t>
            </a:r>
          </a:p>
          <a:p>
            <a:pPr marL="274320" indent="-274320">
              <a:buFont typeface="Wingdings" pitchFamily="2" charset="2"/>
              <a:buChar char="Ø"/>
              <a:defRPr/>
            </a:pPr>
            <a:r>
              <a:rPr lang="en-US" sz="1600" dirty="0">
                <a:solidFill>
                  <a:srgbClr val="326464"/>
                </a:solidFill>
                <a:latin typeface="+mj-lt"/>
              </a:rPr>
              <a:t>Ground motion</a:t>
            </a:r>
          </a:p>
          <a:p>
            <a:pPr marL="274320" indent="-274320">
              <a:buFont typeface="Wingdings" pitchFamily="2" charset="2"/>
              <a:buChar char="Ø"/>
              <a:defRPr/>
            </a:pPr>
            <a:r>
              <a:rPr lang="en-US" sz="1600" dirty="0">
                <a:solidFill>
                  <a:srgbClr val="326464"/>
                </a:solidFill>
                <a:latin typeface="+mj-lt"/>
              </a:rPr>
              <a:t>Acoustic</a:t>
            </a:r>
          </a:p>
        </p:txBody>
      </p:sp>
      <p:sp>
        <p:nvSpPr>
          <p:cNvPr id="10" name="Rectangle 12"/>
          <p:cNvSpPr>
            <a:spLocks noChangeArrowheads="1"/>
          </p:cNvSpPr>
          <p:nvPr/>
        </p:nvSpPr>
        <p:spPr bwMode="auto">
          <a:xfrm>
            <a:off x="4152900" y="3035041"/>
            <a:ext cx="431800" cy="267275"/>
          </a:xfrm>
          <a:prstGeom prst="rect">
            <a:avLst/>
          </a:prstGeom>
          <a:solidFill>
            <a:srgbClr val="FFFFFF"/>
          </a:solidFill>
          <a:ln w="12700" algn="ctr">
            <a:noFill/>
            <a:roun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1066800" y="1295400"/>
            <a:ext cx="7010400" cy="4974537"/>
          </a:xfrm>
          <a:prstGeom prst="rect">
            <a:avLst/>
          </a:prstGeom>
          <a:noFill/>
          <a:ln w="9525">
            <a:noFill/>
            <a:miter lim="800000"/>
            <a:headEnd/>
            <a:tailEnd/>
          </a:ln>
          <a:effectLst/>
        </p:spPr>
      </p:pic>
      <p:sp>
        <p:nvSpPr>
          <p:cNvPr id="5" name="Title 4"/>
          <p:cNvSpPr>
            <a:spLocks noGrp="1"/>
          </p:cNvSpPr>
          <p:nvPr>
            <p:ph type="title"/>
          </p:nvPr>
        </p:nvSpPr>
        <p:spPr>
          <a:xfrm>
            <a:off x="1600200" y="228600"/>
            <a:ext cx="6858000" cy="914400"/>
          </a:xfrm>
        </p:spPr>
        <p:txBody>
          <a:bodyPr/>
          <a:lstStyle/>
          <a:p>
            <a:r>
              <a:rPr lang="en-US" dirty="0" smtClean="0"/>
              <a:t>Sensitivity Sixth Science Run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228600"/>
            <a:ext cx="7848600" cy="1143000"/>
          </a:xfrm>
        </p:spPr>
        <p:txBody>
          <a:bodyPr/>
          <a:lstStyle/>
          <a:p>
            <a:r>
              <a:rPr lang="en-US" dirty="0" smtClean="0"/>
              <a:t>Results from Initial Detectors:</a:t>
            </a:r>
            <a:br>
              <a:rPr lang="en-US" dirty="0" smtClean="0"/>
            </a:br>
            <a:r>
              <a:rPr lang="en-US" dirty="0" smtClean="0"/>
              <a:t>Some highlights from LIGO and Virgo</a:t>
            </a:r>
            <a:endParaRPr lang="en-US" dirty="0"/>
          </a:p>
        </p:txBody>
      </p:sp>
      <p:sp>
        <p:nvSpPr>
          <p:cNvPr id="5" name="Content Placeholder 4"/>
          <p:cNvSpPr>
            <a:spLocks noGrp="1"/>
          </p:cNvSpPr>
          <p:nvPr>
            <p:ph idx="1"/>
          </p:nvPr>
        </p:nvSpPr>
        <p:spPr/>
        <p:txBody>
          <a:bodyPr/>
          <a:lstStyle/>
          <a:p>
            <a:pPr marL="0" indent="0">
              <a:buFontTx/>
              <a:buNone/>
              <a:defRPr/>
            </a:pPr>
            <a:r>
              <a:rPr lang="en-US" sz="2200" dirty="0" smtClean="0"/>
              <a:t>Several ~year long science data runs by LIGO and Virgo </a:t>
            </a:r>
            <a:br>
              <a:rPr lang="en-US" sz="2200" dirty="0" smtClean="0"/>
            </a:br>
            <a:r>
              <a:rPr lang="en-US" sz="2200" dirty="0" smtClean="0"/>
              <a:t>	Since 2007 all data analyzed jointly</a:t>
            </a:r>
          </a:p>
          <a:p>
            <a:pPr marL="0" indent="0">
              <a:buFontTx/>
              <a:buNone/>
              <a:defRPr/>
            </a:pPr>
            <a:endParaRPr lang="en-US" sz="2000" dirty="0" smtClean="0"/>
          </a:p>
          <a:p>
            <a:pPr marL="0" indent="0">
              <a:buFontTx/>
              <a:buNone/>
              <a:defRPr/>
            </a:pPr>
            <a:endParaRPr lang="en-US" sz="2000" dirty="0" smtClean="0"/>
          </a:p>
          <a:p>
            <a:pPr>
              <a:defRPr/>
            </a:pPr>
            <a:r>
              <a:rPr lang="en-US" sz="2200" dirty="0" smtClean="0"/>
              <a:t>Limits on GW emission from known </a:t>
            </a:r>
            <a:r>
              <a:rPr lang="en-US" sz="2200" dirty="0" err="1" smtClean="0"/>
              <a:t>msec</a:t>
            </a:r>
            <a:r>
              <a:rPr lang="en-US" sz="2200" dirty="0" smtClean="0"/>
              <a:t> pulsars</a:t>
            </a:r>
          </a:p>
          <a:p>
            <a:pPr lvl="1">
              <a:defRPr/>
            </a:pPr>
            <a:r>
              <a:rPr lang="en-US" dirty="0" smtClean="0"/>
              <a:t>Crab pulsar emitting less than 2% of available spin-down energy in gravitational waves</a:t>
            </a:r>
          </a:p>
          <a:p>
            <a:pPr>
              <a:defRPr/>
            </a:pPr>
            <a:r>
              <a:rPr lang="en-US" sz="2200" dirty="0" smtClean="0"/>
              <a:t>Limits on compact binary (NS-NS, NS-BH, BH-BH) coalescence rates in our local neighborhood (~20 </a:t>
            </a:r>
            <a:r>
              <a:rPr lang="en-US" sz="2200" dirty="0" err="1" smtClean="0"/>
              <a:t>Mpc</a:t>
            </a:r>
            <a:r>
              <a:rPr lang="en-US" sz="2200" dirty="0" smtClean="0"/>
              <a:t>)</a:t>
            </a:r>
          </a:p>
          <a:p>
            <a:pPr>
              <a:defRPr/>
            </a:pPr>
            <a:r>
              <a:rPr lang="en-US" sz="2200" dirty="0" smtClean="0"/>
              <a:t>Limits on stochastic background in 100 Hz range</a:t>
            </a:r>
          </a:p>
          <a:p>
            <a:pPr lvl="1">
              <a:defRPr/>
            </a:pPr>
            <a:r>
              <a:rPr lang="en-US" dirty="0" smtClean="0"/>
              <a:t>Limit beats the limit derived from Big Bang </a:t>
            </a:r>
            <a:r>
              <a:rPr lang="en-US" dirty="0" err="1" smtClean="0"/>
              <a:t>nucleosynthesis</a:t>
            </a:r>
            <a:endParaRPr lang="en-US" dirty="0" smtClean="0"/>
          </a:p>
          <a:p>
            <a:endParaRPr lang="en-US" sz="2000" dirty="0"/>
          </a:p>
        </p:txBody>
      </p:sp>
      <p:pic>
        <p:nvPicPr>
          <p:cNvPr id="6" name="Picture 5" descr="lsclogo"/>
          <p:cNvPicPr>
            <a:picLocks noChangeAspect="1" noChangeArrowheads="1"/>
          </p:cNvPicPr>
          <p:nvPr/>
        </p:nvPicPr>
        <p:blipFill>
          <a:blip r:embed="rId3" cstate="print"/>
          <a:srcRect/>
          <a:stretch>
            <a:fillRect/>
          </a:stretch>
        </p:blipFill>
        <p:spPr bwMode="auto">
          <a:xfrm>
            <a:off x="5816600" y="2794000"/>
            <a:ext cx="1524000" cy="647700"/>
          </a:xfrm>
          <a:prstGeom prst="rect">
            <a:avLst/>
          </a:prstGeom>
          <a:noFill/>
          <a:ln w="9525">
            <a:noFill/>
            <a:miter lim="800000"/>
            <a:headEnd/>
            <a:tailEnd/>
          </a:ln>
        </p:spPr>
      </p:pic>
      <p:grpSp>
        <p:nvGrpSpPr>
          <p:cNvPr id="7" name="Group 9"/>
          <p:cNvGrpSpPr>
            <a:grpSpLocks/>
          </p:cNvGrpSpPr>
          <p:nvPr/>
        </p:nvGrpSpPr>
        <p:grpSpPr bwMode="auto">
          <a:xfrm>
            <a:off x="1676400" y="2743200"/>
            <a:ext cx="2590800" cy="725487"/>
            <a:chOff x="0" y="2070100"/>
            <a:chExt cx="2590800" cy="725488"/>
          </a:xfrm>
        </p:grpSpPr>
        <p:sp>
          <p:nvSpPr>
            <p:cNvPr id="8" name="Text Box 8"/>
            <p:cNvSpPr txBox="1">
              <a:spLocks noChangeArrowheads="1"/>
            </p:cNvSpPr>
            <p:nvPr/>
          </p:nvSpPr>
          <p:spPr bwMode="auto">
            <a:xfrm>
              <a:off x="1085850" y="2184400"/>
              <a:ext cx="1504950" cy="519113"/>
            </a:xfrm>
            <a:prstGeom prst="rect">
              <a:avLst/>
            </a:prstGeom>
            <a:noFill/>
            <a:ln w="12700">
              <a:noFill/>
              <a:miter lim="800000"/>
              <a:headEnd type="none" w="sm" len="sm"/>
              <a:tailEnd type="none" w="sm" len="sm"/>
            </a:ln>
            <a:effectLst/>
          </p:spPr>
          <p:txBody>
            <a:bodyPr>
              <a:spAutoFit/>
            </a:bodyPr>
            <a:lstStyle/>
            <a:p>
              <a:pPr>
                <a:spcBef>
                  <a:spcPct val="50000"/>
                </a:spcBef>
              </a:pPr>
              <a:r>
                <a:rPr lang="en-US" sz="2800" b="1" dirty="0">
                  <a:solidFill>
                    <a:schemeClr val="tx2"/>
                  </a:solidFill>
                  <a:latin typeface="+mn-lt"/>
                </a:rPr>
                <a:t>Virgo</a:t>
              </a:r>
            </a:p>
          </p:txBody>
        </p:sp>
        <p:graphicFrame>
          <p:nvGraphicFramePr>
            <p:cNvPr id="9" name="Object 9"/>
            <p:cNvGraphicFramePr>
              <a:graphicFrameLocks noChangeAspect="1"/>
            </p:cNvGraphicFramePr>
            <p:nvPr/>
          </p:nvGraphicFramePr>
          <p:xfrm>
            <a:off x="0" y="2070100"/>
            <a:ext cx="1085850" cy="725488"/>
          </p:xfrm>
          <a:graphic>
            <a:graphicData uri="http://schemas.openxmlformats.org/presentationml/2006/ole">
              <p:oleObj spid="_x0000_s15362" name="Image" r:id="rId4" imgW="1085707" imgH="724820" progId="Word.Picture.8">
                <p:embed/>
              </p:oleObj>
            </a:graphicData>
          </a:graphic>
        </p:graphicFrame>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LIGO_stn.pdf"/>
          <p:cNvPicPr>
            <a:picLocks noChangeAspect="1"/>
          </p:cNvPicPr>
          <p:nvPr/>
        </p:nvPicPr>
        <p:blipFill>
          <a:blip r:embed="rId2" cstate="print"/>
          <a:srcRect l="4596" t="4630" r="7113" b="4444"/>
          <a:stretch>
            <a:fillRect/>
          </a:stretch>
        </p:blipFill>
        <p:spPr>
          <a:xfrm>
            <a:off x="685800" y="685800"/>
            <a:ext cx="7851860" cy="5638800"/>
          </a:xfrm>
          <a:prstGeom prst="rect">
            <a:avLst/>
          </a:prstGeom>
        </p:spPr>
      </p:pic>
      <p:cxnSp>
        <p:nvCxnSpPr>
          <p:cNvPr id="4" name="Straight Connector 3"/>
          <p:cNvCxnSpPr/>
          <p:nvPr/>
        </p:nvCxnSpPr>
        <p:spPr bwMode="auto">
          <a:xfrm>
            <a:off x="1600200" y="2819400"/>
            <a:ext cx="4191000" cy="2971800"/>
          </a:xfrm>
          <a:prstGeom prst="line">
            <a:avLst/>
          </a:prstGeom>
          <a:solidFill>
            <a:schemeClr val="accent1"/>
          </a:solidFill>
          <a:ln w="38100" cap="flat" cmpd="sng" algn="ctr">
            <a:solidFill>
              <a:srgbClr val="326464"/>
            </a:solidFill>
            <a:prstDash val="sysDash"/>
            <a:round/>
            <a:headEnd type="none" w="med" len="med"/>
            <a:tailEnd type="none" w="lg" len="lg"/>
          </a:ln>
          <a:effectLst/>
        </p:spPr>
      </p:cxnSp>
      <p:sp>
        <p:nvSpPr>
          <p:cNvPr id="13" name="TextBox 12"/>
          <p:cNvSpPr txBox="1"/>
          <p:nvPr/>
        </p:nvSpPr>
        <p:spPr>
          <a:xfrm>
            <a:off x="5257800" y="4419600"/>
            <a:ext cx="1143000" cy="923330"/>
          </a:xfrm>
          <a:prstGeom prst="rect">
            <a:avLst/>
          </a:prstGeom>
          <a:solidFill>
            <a:schemeClr val="bg1">
              <a:alpha val="75000"/>
            </a:schemeClr>
          </a:solidFill>
          <a:ln w="12700">
            <a:solidFill>
              <a:srgbClr val="326464"/>
            </a:solidFill>
            <a:prstDash val="sysDash"/>
          </a:ln>
        </p:spPr>
        <p:txBody>
          <a:bodyPr wrap="square" rtlCol="0">
            <a:spAutoFit/>
          </a:bodyPr>
          <a:lstStyle/>
          <a:p>
            <a:r>
              <a:rPr lang="en-US" sz="1800" b="0" i="0" dirty="0" smtClean="0">
                <a:solidFill>
                  <a:srgbClr val="326464"/>
                </a:solidFill>
                <a:latin typeface="Helvetica" pitchFamily="34" charset="0"/>
                <a:cs typeface="Helvetica" pitchFamily="34" charset="0"/>
              </a:rPr>
              <a:t>Standard quantum limit</a:t>
            </a:r>
            <a:endParaRPr lang="en-US" sz="1800" b="0" i="0" dirty="0">
              <a:solidFill>
                <a:srgbClr val="326464"/>
              </a:solidFill>
              <a:latin typeface="Helvetica" pitchFamily="34" charset="0"/>
              <a:cs typeface="Helvetica" pitchFamily="34" charset="0"/>
            </a:endParaRPr>
          </a:p>
        </p:txBody>
      </p:sp>
      <p:sp>
        <p:nvSpPr>
          <p:cNvPr id="15" name="Freeform 14"/>
          <p:cNvSpPr/>
          <p:nvPr/>
        </p:nvSpPr>
        <p:spPr bwMode="auto">
          <a:xfrm>
            <a:off x="3047999" y="1066799"/>
            <a:ext cx="4114801" cy="1537119"/>
          </a:xfrm>
          <a:custGeom>
            <a:avLst/>
            <a:gdLst>
              <a:gd name="connsiteX0" fmla="*/ 0 w 4856648"/>
              <a:gd name="connsiteY0" fmla="*/ 68013 h 2113448"/>
              <a:gd name="connsiteX1" fmla="*/ 317395 w 4856648"/>
              <a:gd name="connsiteY1" fmla="*/ 1171339 h 2113448"/>
              <a:gd name="connsiteX2" fmla="*/ 1178896 w 4856648"/>
              <a:gd name="connsiteY2" fmla="*/ 1957269 h 2113448"/>
              <a:gd name="connsiteX3" fmla="*/ 2501375 w 4856648"/>
              <a:gd name="connsiteY3" fmla="*/ 1859028 h 2113448"/>
              <a:gd name="connsiteX4" fmla="*/ 4451088 w 4856648"/>
              <a:gd name="connsiteY4" fmla="*/ 430750 h 2113448"/>
              <a:gd name="connsiteX5" fmla="*/ 4813825 w 4856648"/>
              <a:gd name="connsiteY5" fmla="*/ 317395 h 2113448"/>
              <a:gd name="connsiteX6" fmla="*/ 4708026 w 4856648"/>
              <a:gd name="connsiteY6" fmla="*/ 0 h 2113448"/>
              <a:gd name="connsiteX0" fmla="*/ 0 w 4851609"/>
              <a:gd name="connsiteY0" fmla="*/ 68013 h 2113448"/>
              <a:gd name="connsiteX1" fmla="*/ 317395 w 4851609"/>
              <a:gd name="connsiteY1" fmla="*/ 1171339 h 2113448"/>
              <a:gd name="connsiteX2" fmla="*/ 1178896 w 4851609"/>
              <a:gd name="connsiteY2" fmla="*/ 1957269 h 2113448"/>
              <a:gd name="connsiteX3" fmla="*/ 2501375 w 4851609"/>
              <a:gd name="connsiteY3" fmla="*/ 1859028 h 2113448"/>
              <a:gd name="connsiteX4" fmla="*/ 4451088 w 4851609"/>
              <a:gd name="connsiteY4" fmla="*/ 430750 h 2113448"/>
              <a:gd name="connsiteX5" fmla="*/ 4716843 w 4851609"/>
              <a:gd name="connsiteY5" fmla="*/ 255679 h 2113448"/>
              <a:gd name="connsiteX6" fmla="*/ 4708026 w 4851609"/>
              <a:gd name="connsiteY6" fmla="*/ 0 h 2113448"/>
              <a:gd name="connsiteX0" fmla="*/ 0 w 5012827"/>
              <a:gd name="connsiteY0" fmla="*/ 0 h 2045435"/>
              <a:gd name="connsiteX1" fmla="*/ 317395 w 5012827"/>
              <a:gd name="connsiteY1" fmla="*/ 1103326 h 2045435"/>
              <a:gd name="connsiteX2" fmla="*/ 1178896 w 5012827"/>
              <a:gd name="connsiteY2" fmla="*/ 1889256 h 2045435"/>
              <a:gd name="connsiteX3" fmla="*/ 2501375 w 5012827"/>
              <a:gd name="connsiteY3" fmla="*/ 1791015 h 2045435"/>
              <a:gd name="connsiteX4" fmla="*/ 4451088 w 5012827"/>
              <a:gd name="connsiteY4" fmla="*/ 362737 h 2045435"/>
              <a:gd name="connsiteX5" fmla="*/ 4716843 w 5012827"/>
              <a:gd name="connsiteY5" fmla="*/ 187666 h 2045435"/>
              <a:gd name="connsiteX6" fmla="*/ 4869244 w 5012827"/>
              <a:gd name="connsiteY6" fmla="*/ 35266 h 2045435"/>
              <a:gd name="connsiteX0" fmla="*/ 0 w 4820333"/>
              <a:gd name="connsiteY0" fmla="*/ 0 h 2045435"/>
              <a:gd name="connsiteX1" fmla="*/ 317395 w 4820333"/>
              <a:gd name="connsiteY1" fmla="*/ 1103326 h 2045435"/>
              <a:gd name="connsiteX2" fmla="*/ 1178896 w 4820333"/>
              <a:gd name="connsiteY2" fmla="*/ 1889256 h 2045435"/>
              <a:gd name="connsiteX3" fmla="*/ 2501375 w 4820333"/>
              <a:gd name="connsiteY3" fmla="*/ 1791015 h 2045435"/>
              <a:gd name="connsiteX4" fmla="*/ 4451088 w 4820333"/>
              <a:gd name="connsiteY4" fmla="*/ 362737 h 2045435"/>
              <a:gd name="connsiteX5" fmla="*/ 4716843 w 4820333"/>
              <a:gd name="connsiteY5" fmla="*/ 187666 h 2045435"/>
              <a:gd name="connsiteX0" fmla="*/ 0 w 4451088"/>
              <a:gd name="connsiteY0" fmla="*/ 0 h 2045435"/>
              <a:gd name="connsiteX1" fmla="*/ 317395 w 4451088"/>
              <a:gd name="connsiteY1" fmla="*/ 1103326 h 2045435"/>
              <a:gd name="connsiteX2" fmla="*/ 1178896 w 4451088"/>
              <a:gd name="connsiteY2" fmla="*/ 1889256 h 2045435"/>
              <a:gd name="connsiteX3" fmla="*/ 2501375 w 4451088"/>
              <a:gd name="connsiteY3" fmla="*/ 1791015 h 2045435"/>
              <a:gd name="connsiteX4" fmla="*/ 4451088 w 4451088"/>
              <a:gd name="connsiteY4" fmla="*/ 362737 h 2045435"/>
              <a:gd name="connsiteX0" fmla="*/ 0 w 4451088"/>
              <a:gd name="connsiteY0" fmla="*/ 0 h 2045435"/>
              <a:gd name="connsiteX1" fmla="*/ 68644 w 4451088"/>
              <a:gd name="connsiteY1" fmla="*/ 416266 h 2045435"/>
              <a:gd name="connsiteX2" fmla="*/ 317395 w 4451088"/>
              <a:gd name="connsiteY2" fmla="*/ 1103326 h 2045435"/>
              <a:gd name="connsiteX3" fmla="*/ 1178896 w 4451088"/>
              <a:gd name="connsiteY3" fmla="*/ 1889256 h 2045435"/>
              <a:gd name="connsiteX4" fmla="*/ 2501375 w 4451088"/>
              <a:gd name="connsiteY4" fmla="*/ 1791015 h 2045435"/>
              <a:gd name="connsiteX5" fmla="*/ 4451088 w 4451088"/>
              <a:gd name="connsiteY5" fmla="*/ 362737 h 2045435"/>
              <a:gd name="connsiteX0" fmla="*/ 0 w 4382444"/>
              <a:gd name="connsiteY0" fmla="*/ 53529 h 1682698"/>
              <a:gd name="connsiteX1" fmla="*/ 248751 w 4382444"/>
              <a:gd name="connsiteY1" fmla="*/ 740589 h 1682698"/>
              <a:gd name="connsiteX2" fmla="*/ 1110252 w 4382444"/>
              <a:gd name="connsiteY2" fmla="*/ 1526519 h 1682698"/>
              <a:gd name="connsiteX3" fmla="*/ 2432731 w 4382444"/>
              <a:gd name="connsiteY3" fmla="*/ 1428278 h 1682698"/>
              <a:gd name="connsiteX4" fmla="*/ 4382444 w 4382444"/>
              <a:gd name="connsiteY4" fmla="*/ 0 h 1682698"/>
              <a:gd name="connsiteX0" fmla="*/ 0 w 4343400"/>
              <a:gd name="connsiteY0" fmla="*/ 0 h 1616469"/>
              <a:gd name="connsiteX1" fmla="*/ 248751 w 4343400"/>
              <a:gd name="connsiteY1" fmla="*/ 687060 h 1616469"/>
              <a:gd name="connsiteX2" fmla="*/ 1110252 w 4343400"/>
              <a:gd name="connsiteY2" fmla="*/ 1472990 h 1616469"/>
              <a:gd name="connsiteX3" fmla="*/ 2432731 w 4343400"/>
              <a:gd name="connsiteY3" fmla="*/ 1374749 h 1616469"/>
              <a:gd name="connsiteX4" fmla="*/ 4343400 w 4343400"/>
              <a:gd name="connsiteY4" fmla="*/ 22671 h 1616469"/>
              <a:gd name="connsiteX0" fmla="*/ 0 w 4343400"/>
              <a:gd name="connsiteY0" fmla="*/ 0 h 1578158"/>
              <a:gd name="connsiteX1" fmla="*/ 248751 w 4343400"/>
              <a:gd name="connsiteY1" fmla="*/ 687060 h 1578158"/>
              <a:gd name="connsiteX2" fmla="*/ 1110252 w 4343400"/>
              <a:gd name="connsiteY2" fmla="*/ 1472990 h 1578158"/>
              <a:gd name="connsiteX3" fmla="*/ 2438400 w 4343400"/>
              <a:gd name="connsiteY3" fmla="*/ 1318071 h 1578158"/>
              <a:gd name="connsiteX4" fmla="*/ 4343400 w 4343400"/>
              <a:gd name="connsiteY4" fmla="*/ 22671 h 1578158"/>
              <a:gd name="connsiteX0" fmla="*/ 0 w 4343400"/>
              <a:gd name="connsiteY0" fmla="*/ 0 h 1578158"/>
              <a:gd name="connsiteX1" fmla="*/ 248751 w 4343400"/>
              <a:gd name="connsiteY1" fmla="*/ 687060 h 1578158"/>
              <a:gd name="connsiteX2" fmla="*/ 1110252 w 4343400"/>
              <a:gd name="connsiteY2" fmla="*/ 1472990 h 1578158"/>
              <a:gd name="connsiteX3" fmla="*/ 2438400 w 4343400"/>
              <a:gd name="connsiteY3" fmla="*/ 1318071 h 1578158"/>
              <a:gd name="connsiteX4" fmla="*/ 4343400 w 4343400"/>
              <a:gd name="connsiteY4" fmla="*/ 22671 h 1578158"/>
              <a:gd name="connsiteX0" fmla="*/ 0 w 4343400"/>
              <a:gd name="connsiteY0" fmla="*/ 168039 h 1746197"/>
              <a:gd name="connsiteX1" fmla="*/ 76200 w 4343400"/>
              <a:gd name="connsiteY1" fmla="*/ 114510 h 1746197"/>
              <a:gd name="connsiteX2" fmla="*/ 248751 w 4343400"/>
              <a:gd name="connsiteY2" fmla="*/ 855099 h 1746197"/>
              <a:gd name="connsiteX3" fmla="*/ 1110252 w 4343400"/>
              <a:gd name="connsiteY3" fmla="*/ 1641029 h 1746197"/>
              <a:gd name="connsiteX4" fmla="*/ 2438400 w 4343400"/>
              <a:gd name="connsiteY4" fmla="*/ 1486110 h 1746197"/>
              <a:gd name="connsiteX5" fmla="*/ 4343400 w 4343400"/>
              <a:gd name="connsiteY5" fmla="*/ 190710 h 1746197"/>
              <a:gd name="connsiteX0" fmla="*/ 10077 w 4277277"/>
              <a:gd name="connsiteY0" fmla="*/ 0 h 1631687"/>
              <a:gd name="connsiteX1" fmla="*/ 182628 w 4277277"/>
              <a:gd name="connsiteY1" fmla="*/ 740589 h 1631687"/>
              <a:gd name="connsiteX2" fmla="*/ 1044129 w 4277277"/>
              <a:gd name="connsiteY2" fmla="*/ 1526519 h 1631687"/>
              <a:gd name="connsiteX3" fmla="*/ 2372277 w 4277277"/>
              <a:gd name="connsiteY3" fmla="*/ 1371600 h 1631687"/>
              <a:gd name="connsiteX4" fmla="*/ 4277277 w 4277277"/>
              <a:gd name="connsiteY4" fmla="*/ 76200 h 1631687"/>
              <a:gd name="connsiteX0" fmla="*/ 10077 w 4277277"/>
              <a:gd name="connsiteY0" fmla="*/ 0 h 1631687"/>
              <a:gd name="connsiteX1" fmla="*/ 182628 w 4277277"/>
              <a:gd name="connsiteY1" fmla="*/ 740589 h 1631687"/>
              <a:gd name="connsiteX2" fmla="*/ 1044129 w 4277277"/>
              <a:gd name="connsiteY2" fmla="*/ 1526519 h 1631687"/>
              <a:gd name="connsiteX3" fmla="*/ 2372277 w 4277277"/>
              <a:gd name="connsiteY3" fmla="*/ 1371600 h 1631687"/>
              <a:gd name="connsiteX4" fmla="*/ 4277277 w 4277277"/>
              <a:gd name="connsiteY4" fmla="*/ 76200 h 1631687"/>
              <a:gd name="connsiteX0" fmla="*/ 10077 w 4277277"/>
              <a:gd name="connsiteY0" fmla="*/ 1 h 1555487"/>
              <a:gd name="connsiteX1" fmla="*/ 182628 w 4277277"/>
              <a:gd name="connsiteY1" fmla="*/ 664389 h 1555487"/>
              <a:gd name="connsiteX2" fmla="*/ 1044129 w 4277277"/>
              <a:gd name="connsiteY2" fmla="*/ 1450319 h 1555487"/>
              <a:gd name="connsiteX3" fmla="*/ 2372277 w 4277277"/>
              <a:gd name="connsiteY3" fmla="*/ 1295400 h 1555487"/>
              <a:gd name="connsiteX4" fmla="*/ 4277277 w 4277277"/>
              <a:gd name="connsiteY4" fmla="*/ 0 h 1555487"/>
              <a:gd name="connsiteX0" fmla="*/ 0 w 4267200"/>
              <a:gd name="connsiteY0" fmla="*/ 1 h 1537120"/>
              <a:gd name="connsiteX1" fmla="*/ 304800 w 4267200"/>
              <a:gd name="connsiteY1" fmla="*/ 838201 h 1537120"/>
              <a:gd name="connsiteX2" fmla="*/ 1034052 w 4267200"/>
              <a:gd name="connsiteY2" fmla="*/ 1450319 h 1537120"/>
              <a:gd name="connsiteX3" fmla="*/ 2362200 w 4267200"/>
              <a:gd name="connsiteY3" fmla="*/ 1295400 h 1537120"/>
              <a:gd name="connsiteX4" fmla="*/ 4267200 w 4267200"/>
              <a:gd name="connsiteY4" fmla="*/ 0 h 1537120"/>
              <a:gd name="connsiteX0" fmla="*/ 0 w 4267200"/>
              <a:gd name="connsiteY0" fmla="*/ 1 h 1537120"/>
              <a:gd name="connsiteX1" fmla="*/ 228599 w 4267200"/>
              <a:gd name="connsiteY1" fmla="*/ 838201 h 1537120"/>
              <a:gd name="connsiteX2" fmla="*/ 1034052 w 4267200"/>
              <a:gd name="connsiteY2" fmla="*/ 1450319 h 1537120"/>
              <a:gd name="connsiteX3" fmla="*/ 2362200 w 4267200"/>
              <a:gd name="connsiteY3" fmla="*/ 1295400 h 1537120"/>
              <a:gd name="connsiteX4" fmla="*/ 4267200 w 4267200"/>
              <a:gd name="connsiteY4" fmla="*/ 0 h 1537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1537120">
                <a:moveTo>
                  <a:pt x="0" y="1"/>
                </a:moveTo>
                <a:cubicBezTo>
                  <a:pt x="17528" y="210863"/>
                  <a:pt x="45971" y="592493"/>
                  <a:pt x="228599" y="838201"/>
                </a:cubicBezTo>
                <a:cubicBezTo>
                  <a:pt x="413641" y="1083699"/>
                  <a:pt x="678452" y="1374119"/>
                  <a:pt x="1034052" y="1450319"/>
                </a:cubicBezTo>
                <a:cubicBezTo>
                  <a:pt x="1389652" y="1526519"/>
                  <a:pt x="1823342" y="1537120"/>
                  <a:pt x="2362200" y="1295400"/>
                </a:cubicBezTo>
                <a:cubicBezTo>
                  <a:pt x="2901058" y="1053680"/>
                  <a:pt x="3897955" y="267225"/>
                  <a:pt x="4267200" y="0"/>
                </a:cubicBezTo>
              </a:path>
            </a:pathLst>
          </a:custGeom>
          <a:solidFill>
            <a:srgbClr val="326464">
              <a:alpha val="5000"/>
            </a:srgbClr>
          </a:solidFill>
          <a:ln w="38100" cap="flat" cmpd="sng" algn="ctr">
            <a:solidFill>
              <a:schemeClr val="tx2">
                <a:alpha val="25000"/>
              </a:schemeClr>
            </a:solidFill>
            <a:prstDash val="solid"/>
            <a:round/>
            <a:headEnd type="none" w="med" len="med"/>
            <a:tailEnd type="none" w="lg" len="lg"/>
          </a:ln>
          <a:effectLst/>
        </p:spPr>
        <p:txBody>
          <a:bodyPr rtlCol="0" anchor="ctr"/>
          <a:lstStyle/>
          <a:p>
            <a:pPr algn="ctr"/>
            <a:endParaRPr lang="en-US"/>
          </a:p>
        </p:txBody>
      </p:sp>
      <p:sp>
        <p:nvSpPr>
          <p:cNvPr id="16" name="TextBox 15"/>
          <p:cNvSpPr txBox="1"/>
          <p:nvPr/>
        </p:nvSpPr>
        <p:spPr>
          <a:xfrm>
            <a:off x="3352800" y="1219200"/>
            <a:ext cx="1143000" cy="646331"/>
          </a:xfrm>
          <a:prstGeom prst="rect">
            <a:avLst/>
          </a:prstGeom>
          <a:solidFill>
            <a:schemeClr val="bg1">
              <a:alpha val="50000"/>
            </a:schemeClr>
          </a:solidFill>
          <a:ln w="12700">
            <a:solidFill>
              <a:srgbClr val="326464">
                <a:alpha val="50000"/>
              </a:srgbClr>
            </a:solidFill>
          </a:ln>
        </p:spPr>
        <p:txBody>
          <a:bodyPr wrap="square" rtlCol="0">
            <a:spAutoFit/>
          </a:bodyPr>
          <a:lstStyle/>
          <a:p>
            <a:r>
              <a:rPr lang="en-US" sz="1800" b="0" i="0" dirty="0" smtClean="0">
                <a:solidFill>
                  <a:srgbClr val="326464"/>
                </a:solidFill>
                <a:latin typeface="Helvetica" pitchFamily="34" charset="0"/>
                <a:cs typeface="Helvetica" pitchFamily="34" charset="0"/>
              </a:rPr>
              <a:t>Initial LIGO</a:t>
            </a:r>
            <a:endParaRPr lang="en-US" sz="1800" b="0" i="0" dirty="0">
              <a:solidFill>
                <a:srgbClr val="326464"/>
              </a:solidFill>
              <a:latin typeface="Helvetica" pitchFamily="34" charset="0"/>
              <a:cs typeface="Helvetica" pitchFamily="34" charset="0"/>
            </a:endParaRPr>
          </a:p>
        </p:txBody>
      </p:sp>
      <p:sp>
        <p:nvSpPr>
          <p:cNvPr id="18" name="Rectangle 17"/>
          <p:cNvSpPr/>
          <p:nvPr/>
        </p:nvSpPr>
        <p:spPr bwMode="auto">
          <a:xfrm>
            <a:off x="3657600" y="685800"/>
            <a:ext cx="2362200" cy="228600"/>
          </a:xfrm>
          <a:prstGeom prst="rect">
            <a:avLst/>
          </a:prstGeom>
          <a:solidFill>
            <a:srgbClr val="E4EB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1" u="none" strike="noStrike" cap="none" normalizeH="0" baseline="0" smtClean="0">
              <a:ln>
                <a:noFill/>
              </a:ln>
              <a:solidFill>
                <a:schemeClr val="tx1"/>
              </a:solidFill>
              <a:effectLst/>
              <a:latin typeface="Times New Roman" pitchFamily="18" charset="0"/>
            </a:endParaRPr>
          </a:p>
        </p:txBody>
      </p:sp>
      <p:sp>
        <p:nvSpPr>
          <p:cNvPr id="17" name="Title 16"/>
          <p:cNvSpPr>
            <a:spLocks noGrp="1"/>
          </p:cNvSpPr>
          <p:nvPr>
            <p:ph type="title"/>
          </p:nvPr>
        </p:nvSpPr>
        <p:spPr>
          <a:xfrm>
            <a:off x="1600200" y="381000"/>
            <a:ext cx="6629400" cy="533400"/>
          </a:xfrm>
        </p:spPr>
        <p:txBody>
          <a:bodyPr/>
          <a:lstStyle/>
          <a:p>
            <a:r>
              <a:rPr lang="en-US" dirty="0" smtClean="0"/>
              <a:t>Advanced LIGO Sensitivity</a:t>
            </a:r>
            <a:endParaRPr lang="en-US" dirty="0"/>
          </a:p>
        </p:txBody>
      </p:sp>
      <p:sp>
        <p:nvSpPr>
          <p:cNvPr id="23" name="TextBox 22"/>
          <p:cNvSpPr txBox="1"/>
          <p:nvPr/>
        </p:nvSpPr>
        <p:spPr>
          <a:xfrm>
            <a:off x="228600" y="1219200"/>
            <a:ext cx="1295400" cy="923330"/>
          </a:xfrm>
          <a:prstGeom prst="rect">
            <a:avLst/>
          </a:prstGeom>
          <a:solidFill>
            <a:schemeClr val="accent1">
              <a:lumMod val="90000"/>
              <a:alpha val="25000"/>
            </a:schemeClr>
          </a:solidFill>
          <a:ln w="12700">
            <a:solidFill>
              <a:schemeClr val="accent1">
                <a:lumMod val="90000"/>
              </a:schemeClr>
            </a:solidFill>
          </a:ln>
        </p:spPr>
        <p:txBody>
          <a:bodyPr wrap="square" rtlCol="0">
            <a:spAutoFit/>
          </a:bodyPr>
          <a:lstStyle/>
          <a:p>
            <a:r>
              <a:rPr lang="en-US" sz="1800" b="0" i="0" dirty="0" smtClean="0">
                <a:solidFill>
                  <a:srgbClr val="326464"/>
                </a:solidFill>
                <a:latin typeface="Helvetica" pitchFamily="34" charset="0"/>
                <a:cs typeface="Helvetica" pitchFamily="34" charset="0"/>
              </a:rPr>
              <a:t>Radiation pressure noise</a:t>
            </a:r>
            <a:endParaRPr lang="en-US" sz="1800" b="0" i="0" dirty="0">
              <a:solidFill>
                <a:srgbClr val="326464"/>
              </a:solidFill>
              <a:latin typeface="Helvetica" pitchFamily="34" charset="0"/>
              <a:cs typeface="Helvetica" pitchFamily="34" charset="0"/>
            </a:endParaRPr>
          </a:p>
        </p:txBody>
      </p:sp>
      <p:sp>
        <p:nvSpPr>
          <p:cNvPr id="24" name="TextBox 23"/>
          <p:cNvSpPr txBox="1"/>
          <p:nvPr/>
        </p:nvSpPr>
        <p:spPr>
          <a:xfrm>
            <a:off x="8229600" y="1676400"/>
            <a:ext cx="762000" cy="646331"/>
          </a:xfrm>
          <a:prstGeom prst="rect">
            <a:avLst/>
          </a:prstGeom>
          <a:solidFill>
            <a:schemeClr val="accent1">
              <a:lumMod val="90000"/>
              <a:alpha val="25000"/>
            </a:schemeClr>
          </a:solidFill>
          <a:ln w="12700">
            <a:solidFill>
              <a:schemeClr val="accent1">
                <a:lumMod val="90000"/>
              </a:schemeClr>
            </a:solidFill>
          </a:ln>
        </p:spPr>
        <p:txBody>
          <a:bodyPr wrap="square" rtlCol="0">
            <a:spAutoFit/>
          </a:bodyPr>
          <a:lstStyle/>
          <a:p>
            <a:r>
              <a:rPr lang="en-US" sz="1800" b="0" i="0" dirty="0" smtClean="0">
                <a:solidFill>
                  <a:srgbClr val="326464"/>
                </a:solidFill>
                <a:latin typeface="Helvetica" pitchFamily="34" charset="0"/>
                <a:cs typeface="Helvetica" pitchFamily="34" charset="0"/>
              </a:rPr>
              <a:t>Shot noise</a:t>
            </a:r>
            <a:endParaRPr lang="en-US" sz="1800" b="0" i="0" dirty="0">
              <a:solidFill>
                <a:srgbClr val="326464"/>
              </a:solidFill>
              <a:latin typeface="Helvetica" pitchFamily="34" charset="0"/>
              <a:cs typeface="Helvetic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80975" y="523031"/>
            <a:ext cx="6858000" cy="772369"/>
          </a:xfrm>
        </p:spPr>
        <p:txBody>
          <a:bodyPr/>
          <a:lstStyle/>
          <a:p>
            <a:r>
              <a:rPr lang="en-US" dirty="0" smtClean="0"/>
              <a:t>The Advanced LIGO Detector</a:t>
            </a:r>
            <a:endParaRPr lang="en-US" dirty="0"/>
          </a:p>
        </p:txBody>
      </p:sp>
      <p:cxnSp>
        <p:nvCxnSpPr>
          <p:cNvPr id="6" name="Straight Connector 5"/>
          <p:cNvCxnSpPr>
            <a:stCxn id="30" idx="3"/>
          </p:cNvCxnSpPr>
          <p:nvPr/>
        </p:nvCxnSpPr>
        <p:spPr>
          <a:xfrm flipV="1">
            <a:off x="4291288" y="3953544"/>
            <a:ext cx="2064007" cy="8854"/>
          </a:xfrm>
          <a:prstGeom prst="line">
            <a:avLst/>
          </a:prstGeom>
          <a:ln w="88900">
            <a:solidFill>
              <a:srgbClr val="FF0000"/>
            </a:solidFill>
          </a:ln>
          <a:effectLst>
            <a:glow rad="101600">
              <a:srgbClr val="C0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637433" y="1523389"/>
            <a:ext cx="758" cy="1583660"/>
          </a:xfrm>
          <a:prstGeom prst="line">
            <a:avLst/>
          </a:prstGeom>
          <a:ln w="254000">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8" idx="7"/>
          </p:cNvCxnSpPr>
          <p:nvPr/>
        </p:nvCxnSpPr>
        <p:spPr>
          <a:xfrm>
            <a:off x="5632544" y="3252303"/>
            <a:ext cx="5648" cy="699116"/>
          </a:xfrm>
          <a:prstGeom prst="line">
            <a:avLst/>
          </a:prstGeom>
          <a:ln w="88900">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507692" y="3959191"/>
            <a:ext cx="1576517" cy="0"/>
          </a:xfrm>
          <a:prstGeom prst="line">
            <a:avLst/>
          </a:prstGeom>
          <a:ln w="254000">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786143" y="3959801"/>
            <a:ext cx="6298676" cy="1"/>
          </a:xfrm>
          <a:prstGeom prst="line">
            <a:avLst/>
          </a:prstGeom>
          <a:ln w="28575">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71743" y="3775837"/>
            <a:ext cx="914400" cy="367927"/>
          </a:xfrm>
          <a:prstGeom prst="rect">
            <a:avLst/>
          </a:prstGeom>
          <a:gradFill>
            <a:gsLst>
              <a:gs pos="0">
                <a:schemeClr val="accent4">
                  <a:lumMod val="75000"/>
                </a:schemeClr>
              </a:gs>
              <a:gs pos="80000">
                <a:schemeClr val="accent4">
                  <a:lumMod val="60000"/>
                  <a:lumOff val="40000"/>
                </a:schemeClr>
              </a:gs>
              <a:gs pos="100000">
                <a:schemeClr val="accent4">
                  <a:lumMod val="60000"/>
                  <a:lumOff val="40000"/>
                </a:schemeClr>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b="0" i="0" dirty="0" smtClean="0">
                <a:latin typeface="Helvetica" pitchFamily="34" charset="0"/>
                <a:cs typeface="Helvetica" pitchFamily="34" charset="0"/>
              </a:rPr>
              <a:t>Laser</a:t>
            </a:r>
            <a:endParaRPr lang="en-US" sz="1600" b="0" i="0" dirty="0">
              <a:latin typeface="Helvetica" pitchFamily="34" charset="0"/>
              <a:cs typeface="Helvetica" pitchFamily="34" charset="0"/>
            </a:endParaRPr>
          </a:p>
        </p:txBody>
      </p:sp>
      <p:cxnSp>
        <p:nvCxnSpPr>
          <p:cNvPr id="14" name="Straight Connector 13"/>
          <p:cNvCxnSpPr>
            <a:stCxn id="16" idx="3"/>
            <a:endCxn id="17" idx="3"/>
          </p:cNvCxnSpPr>
          <p:nvPr/>
        </p:nvCxnSpPr>
        <p:spPr>
          <a:xfrm flipH="1">
            <a:off x="2478963" y="2134154"/>
            <a:ext cx="525924" cy="1826485"/>
          </a:xfrm>
          <a:prstGeom prst="line">
            <a:avLst/>
          </a:prstGeom>
          <a:ln w="28575" cap="rnd">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6" idx="3"/>
            <a:endCxn id="18" idx="3"/>
          </p:cNvCxnSpPr>
          <p:nvPr/>
        </p:nvCxnSpPr>
        <p:spPr>
          <a:xfrm>
            <a:off x="3004887" y="2134154"/>
            <a:ext cx="525925" cy="1826485"/>
          </a:xfrm>
          <a:prstGeom prst="line">
            <a:avLst/>
          </a:prstGeom>
          <a:ln w="28575" cap="rnd">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6" name="Freeform 15"/>
          <p:cNvSpPr>
            <a:spLocks noChangeAspect="1"/>
          </p:cNvSpPr>
          <p:nvPr/>
        </p:nvSpPr>
        <p:spPr>
          <a:xfrm>
            <a:off x="2776287" y="2057954"/>
            <a:ext cx="457201" cy="1524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17" name="Freeform 16"/>
          <p:cNvSpPr>
            <a:spLocks noChangeAspect="1"/>
          </p:cNvSpPr>
          <p:nvPr/>
        </p:nvSpPr>
        <p:spPr>
          <a:xfrm rot="13500000">
            <a:off x="2250362" y="3884439"/>
            <a:ext cx="457201" cy="1524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40000"/>
                  <a:lumOff val="6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18" name="Freeform 17"/>
          <p:cNvSpPr>
            <a:spLocks noChangeAspect="1"/>
          </p:cNvSpPr>
          <p:nvPr/>
        </p:nvSpPr>
        <p:spPr>
          <a:xfrm rot="8100000" flipH="1">
            <a:off x="3302212" y="3884439"/>
            <a:ext cx="457201" cy="1524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cxnSp>
        <p:nvCxnSpPr>
          <p:cNvPr id="19" name="Straight Connector 18"/>
          <p:cNvCxnSpPr>
            <a:stCxn id="29" idx="3"/>
            <a:endCxn id="22" idx="3"/>
          </p:cNvCxnSpPr>
          <p:nvPr/>
        </p:nvCxnSpPr>
        <p:spPr>
          <a:xfrm flipH="1">
            <a:off x="5632650" y="1523999"/>
            <a:ext cx="6151" cy="4244342"/>
          </a:xfrm>
          <a:prstGeom prst="line">
            <a:avLst/>
          </a:prstGeom>
          <a:ln w="28575">
            <a:solidFill>
              <a:srgbClr val="FF0000"/>
            </a:solidFill>
          </a:ln>
          <a:effectLst>
            <a:glow rad="101600">
              <a:srgbClr val="FF0000">
                <a:alpha val="40000"/>
              </a:srgbClr>
            </a:glow>
          </a:effectLst>
        </p:spPr>
        <p:style>
          <a:lnRef idx="1">
            <a:schemeClr val="accent1"/>
          </a:lnRef>
          <a:fillRef idx="0">
            <a:schemeClr val="accent1"/>
          </a:fillRef>
          <a:effectRef idx="0">
            <a:schemeClr val="accent1"/>
          </a:effectRef>
          <a:fontRef idx="minor">
            <a:schemeClr val="tx1"/>
          </a:fontRef>
        </p:style>
      </p:cxnSp>
      <p:grpSp>
        <p:nvGrpSpPr>
          <p:cNvPr id="20" name="Group 19"/>
          <p:cNvGrpSpPr>
            <a:grpSpLocks noChangeAspect="1"/>
          </p:cNvGrpSpPr>
          <p:nvPr/>
        </p:nvGrpSpPr>
        <p:grpSpPr>
          <a:xfrm rot="16200000">
            <a:off x="5406852" y="5635281"/>
            <a:ext cx="451593" cy="306229"/>
            <a:chOff x="925616" y="3971501"/>
            <a:chExt cx="903186" cy="612457"/>
          </a:xfrm>
        </p:grpSpPr>
        <p:sp>
          <p:nvSpPr>
            <p:cNvPr id="21" name="Pie 20"/>
            <p:cNvSpPr/>
            <p:nvPr/>
          </p:nvSpPr>
          <p:spPr>
            <a:xfrm>
              <a:off x="925616" y="4075986"/>
              <a:ext cx="903186" cy="403487"/>
            </a:xfrm>
            <a:prstGeom prst="pie">
              <a:avLst>
                <a:gd name="adj1" fmla="val 5341086"/>
                <a:gd name="adj2" fmla="val 16200000"/>
              </a:avLst>
            </a:prstGeom>
            <a:gradFill>
              <a:gsLst>
                <a:gs pos="0">
                  <a:srgbClr val="92D050"/>
                </a:gs>
                <a:gs pos="80000">
                  <a:srgbClr val="00B050"/>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solidFill>
                  <a:schemeClr val="tx1"/>
                </a:solidFill>
                <a:latin typeface="Helvetica" pitchFamily="34" charset="0"/>
                <a:cs typeface="Helvetica" pitchFamily="34" charset="0"/>
              </a:endParaRPr>
            </a:p>
          </p:txBody>
        </p:sp>
        <p:sp>
          <p:nvSpPr>
            <p:cNvPr id="22" name="Rectangle 21"/>
            <p:cNvSpPr/>
            <p:nvPr/>
          </p:nvSpPr>
          <p:spPr>
            <a:xfrm>
              <a:off x="1371600" y="3971501"/>
              <a:ext cx="45719" cy="61245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latin typeface="Helvetica" pitchFamily="34" charset="0"/>
                <a:cs typeface="Helvetica" pitchFamily="34" charset="0"/>
              </a:endParaRPr>
            </a:p>
          </p:txBody>
        </p:sp>
      </p:grpSp>
      <p:sp>
        <p:nvSpPr>
          <p:cNvPr id="23" name="Rectangle 22"/>
          <p:cNvSpPr/>
          <p:nvPr/>
        </p:nvSpPr>
        <p:spPr>
          <a:xfrm rot="8100000">
            <a:off x="5191149" y="3894439"/>
            <a:ext cx="914401" cy="78208"/>
          </a:xfrm>
          <a:prstGeom prst="rect">
            <a:avLst/>
          </a:pr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cxnSp>
        <p:nvCxnSpPr>
          <p:cNvPr id="25" name="Straight Connector 24"/>
          <p:cNvCxnSpPr>
            <a:stCxn id="26" idx="3"/>
            <a:endCxn id="39" idx="3"/>
          </p:cNvCxnSpPr>
          <p:nvPr/>
        </p:nvCxnSpPr>
        <p:spPr>
          <a:xfrm>
            <a:off x="6508302" y="3959801"/>
            <a:ext cx="1576517" cy="0"/>
          </a:xfrm>
          <a:prstGeom prst="line">
            <a:avLst/>
          </a:prstGeom>
          <a:ln w="127000" cap="rnd" cmpd="sng">
            <a:solidFill>
              <a:srgbClr val="FF0000"/>
            </a:solidFill>
          </a:ln>
          <a:effectLst>
            <a:glow rad="139700">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6" name="Freeform 25"/>
          <p:cNvSpPr>
            <a:spLocks noChangeAspect="1"/>
          </p:cNvSpPr>
          <p:nvPr/>
        </p:nvSpPr>
        <p:spPr>
          <a:xfrm rot="16200000">
            <a:off x="6051102" y="3807400"/>
            <a:ext cx="914401"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cxnSp>
        <p:nvCxnSpPr>
          <p:cNvPr id="27" name="Straight Connector 26"/>
          <p:cNvCxnSpPr>
            <a:stCxn id="28" idx="3"/>
            <a:endCxn id="29" idx="3"/>
          </p:cNvCxnSpPr>
          <p:nvPr/>
        </p:nvCxnSpPr>
        <p:spPr>
          <a:xfrm flipV="1">
            <a:off x="5638801" y="1523999"/>
            <a:ext cx="0" cy="1576517"/>
          </a:xfrm>
          <a:prstGeom prst="line">
            <a:avLst/>
          </a:prstGeom>
          <a:ln w="127000" cap="rnd" cmpd="sng">
            <a:solidFill>
              <a:srgbClr val="FF0000"/>
            </a:solidFill>
          </a:ln>
          <a:effectLst>
            <a:glow rad="139700">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8" name="Freeform 27"/>
          <p:cNvSpPr>
            <a:spLocks noChangeAspect="1"/>
          </p:cNvSpPr>
          <p:nvPr/>
        </p:nvSpPr>
        <p:spPr>
          <a:xfrm rot="10800000">
            <a:off x="5181600" y="2948115"/>
            <a:ext cx="914401"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29" name="Freeform 28"/>
          <p:cNvSpPr>
            <a:spLocks noChangeAspect="1"/>
          </p:cNvSpPr>
          <p:nvPr/>
        </p:nvSpPr>
        <p:spPr>
          <a:xfrm flipH="1">
            <a:off x="5181600" y="1371600"/>
            <a:ext cx="914401"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30" name="Freeform 29"/>
          <p:cNvSpPr>
            <a:spLocks noChangeAspect="1"/>
          </p:cNvSpPr>
          <p:nvPr/>
        </p:nvSpPr>
        <p:spPr>
          <a:xfrm rot="16200000">
            <a:off x="3986489" y="3809998"/>
            <a:ext cx="609600"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31" name="TextBox 30"/>
          <p:cNvSpPr txBox="1"/>
          <p:nvPr/>
        </p:nvSpPr>
        <p:spPr>
          <a:xfrm>
            <a:off x="468939" y="4171321"/>
            <a:ext cx="1645002" cy="584775"/>
          </a:xfrm>
          <a:prstGeom prst="rect">
            <a:avLst/>
          </a:prstGeom>
        </p:spPr>
        <p:txBody>
          <a:bodyPr vert="horz" wrap="none" lIns="91440" tIns="45720" rIns="91440" bIns="45720" rtlCol="0" anchor="ctr">
            <a:spAutoFit/>
          </a:bodyPr>
          <a:lstStyle/>
          <a:p>
            <a:pPr algn="ctr">
              <a:spcBef>
                <a:spcPct val="0"/>
              </a:spcBef>
            </a:pPr>
            <a:r>
              <a:rPr lang="en-US" sz="1600" b="1" i="0" dirty="0" smtClean="0">
                <a:solidFill>
                  <a:srgbClr val="326464"/>
                </a:solidFill>
                <a:latin typeface="Helvetica" pitchFamily="34" charset="0"/>
                <a:cs typeface="Helvetica" pitchFamily="34" charset="0"/>
              </a:rPr>
              <a:t>Laser:</a:t>
            </a:r>
          </a:p>
          <a:p>
            <a:pPr algn="ctr">
              <a:spcBef>
                <a:spcPct val="0"/>
              </a:spcBef>
            </a:pPr>
            <a:r>
              <a:rPr kumimoji="0" lang="en-US" sz="1600" b="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200W - 1064nm</a:t>
            </a:r>
          </a:p>
        </p:txBody>
      </p:sp>
      <p:sp>
        <p:nvSpPr>
          <p:cNvPr id="32" name="TextBox 31"/>
          <p:cNvSpPr txBox="1"/>
          <p:nvPr/>
        </p:nvSpPr>
        <p:spPr>
          <a:xfrm>
            <a:off x="669359" y="1784650"/>
            <a:ext cx="2247731" cy="830997"/>
          </a:xfrm>
          <a:prstGeom prst="rect">
            <a:avLst/>
          </a:prstGeom>
        </p:spPr>
        <p:txBody>
          <a:bodyPr vert="horz" wrap="none" lIns="91440" tIns="45720" rIns="91440" bIns="45720" rtlCol="0" anchor="ctr">
            <a:sp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Input mode cleaner:</a:t>
            </a:r>
          </a:p>
          <a:p>
            <a:pPr marL="0" marR="0" indent="0" defTabSz="914400" rtl="0" eaLnBrk="1" fontAlgn="auto" latinLnBrk="0" hangingPunct="1">
              <a:lnSpc>
                <a:spcPct val="100000"/>
              </a:lnSpc>
              <a:spcBef>
                <a:spcPct val="0"/>
              </a:spcBef>
              <a:spcAft>
                <a:spcPts val="0"/>
              </a:spcAft>
              <a:buClrTx/>
              <a:buSzTx/>
              <a:buFontTx/>
              <a:buNone/>
              <a:tabLst/>
            </a:pPr>
            <a:r>
              <a:rPr lang="en-US" sz="1600" b="0" i="0" dirty="0" smtClean="0">
                <a:solidFill>
                  <a:srgbClr val="326464"/>
                </a:solidFill>
                <a:latin typeface="Helvetica" pitchFamily="34" charset="0"/>
                <a:ea typeface="+mj-ea"/>
                <a:cs typeface="Helvetica" pitchFamily="34" charset="0"/>
              </a:rPr>
              <a:t>stabilizes frequency </a:t>
            </a:r>
          </a:p>
          <a:p>
            <a:pPr marL="0" marR="0" indent="0" defTabSz="914400" rtl="0" eaLnBrk="1" fontAlgn="auto" latinLnBrk="0" hangingPunct="1">
              <a:lnSpc>
                <a:spcPct val="100000"/>
              </a:lnSpc>
              <a:spcBef>
                <a:spcPct val="0"/>
              </a:spcBef>
              <a:spcAft>
                <a:spcPts val="0"/>
              </a:spcAft>
              <a:buClrTx/>
              <a:buSzTx/>
              <a:buFontTx/>
              <a:buNone/>
              <a:tabLst/>
            </a:pPr>
            <a:r>
              <a:rPr lang="en-US" sz="1600" b="0" i="0" dirty="0" smtClean="0">
                <a:solidFill>
                  <a:srgbClr val="326464"/>
                </a:solidFill>
                <a:latin typeface="Helvetica" pitchFamily="34" charset="0"/>
                <a:ea typeface="+mj-ea"/>
                <a:cs typeface="Helvetica" pitchFamily="34" charset="0"/>
              </a:rPr>
              <a:t>and cleans laser mode</a:t>
            </a:r>
            <a:endParaRPr kumimoji="0" lang="en-US" sz="1600" b="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endParaRPr>
          </a:p>
        </p:txBody>
      </p:sp>
      <p:sp>
        <p:nvSpPr>
          <p:cNvPr id="33" name="TextBox 32"/>
          <p:cNvSpPr txBox="1"/>
          <p:nvPr/>
        </p:nvSpPr>
        <p:spPr>
          <a:xfrm>
            <a:off x="6660243" y="1671746"/>
            <a:ext cx="2260030" cy="1077218"/>
          </a:xfrm>
          <a:prstGeom prst="rect">
            <a:avLst/>
          </a:prstGeom>
        </p:spPr>
        <p:txBody>
          <a:bodyPr vert="horz" wrap="square" lIns="91440" tIns="45720" rIns="91440" bIns="45720" rtlCol="0" anchor="ctr">
            <a:sp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Arm cavities:</a:t>
            </a:r>
          </a:p>
          <a:p>
            <a:pPr marL="0" marR="0" indent="0" defTabSz="914400" rtl="0" eaLnBrk="1" fontAlgn="auto" latinLnBrk="0" hangingPunct="1">
              <a:lnSpc>
                <a:spcPct val="100000"/>
              </a:lnSpc>
              <a:spcBef>
                <a:spcPct val="0"/>
              </a:spcBef>
              <a:spcAft>
                <a:spcPts val="0"/>
              </a:spcAft>
              <a:buClrTx/>
              <a:buSzTx/>
              <a:buFontTx/>
              <a:buNone/>
              <a:tabLst/>
            </a:pPr>
            <a:r>
              <a:rPr lang="en-US" sz="1600" b="0" noProof="0" dirty="0" smtClean="0">
                <a:solidFill>
                  <a:srgbClr val="326464"/>
                </a:solidFill>
                <a:latin typeface="Helvetica" pitchFamily="34" charset="0"/>
                <a:ea typeface="+mj-ea"/>
                <a:cs typeface="Helvetica" pitchFamily="34" charset="0"/>
              </a:rPr>
              <a:t>Fabry-Perrot cavities store light to effectively increase length</a:t>
            </a:r>
            <a:endParaRPr kumimoji="0" lang="en-US" sz="1600" b="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endParaRPr>
          </a:p>
        </p:txBody>
      </p:sp>
      <p:sp>
        <p:nvSpPr>
          <p:cNvPr id="34" name="TextBox 33"/>
          <p:cNvSpPr txBox="1"/>
          <p:nvPr/>
        </p:nvSpPr>
        <p:spPr>
          <a:xfrm>
            <a:off x="3218388" y="5791198"/>
            <a:ext cx="2284170" cy="338554"/>
          </a:xfrm>
          <a:prstGeom prst="rect">
            <a:avLst/>
          </a:prstGeom>
        </p:spPr>
        <p:txBody>
          <a:bodyPr vert="horz" wrap="squar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1"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Homodyne Readout</a:t>
            </a:r>
          </a:p>
        </p:txBody>
      </p:sp>
      <p:sp>
        <p:nvSpPr>
          <p:cNvPr id="35" name="TextBox 34"/>
          <p:cNvSpPr txBox="1"/>
          <p:nvPr/>
        </p:nvSpPr>
        <p:spPr>
          <a:xfrm>
            <a:off x="5885388" y="5333998"/>
            <a:ext cx="2549704" cy="584775"/>
          </a:xfrm>
          <a:prstGeom prst="rect">
            <a:avLst/>
          </a:prstGeom>
        </p:spPr>
        <p:txBody>
          <a:bodyPr vert="horz" wrap="square" lIns="91440" tIns="45720" rIns="91440" bIns="45720" rtlCol="0" anchor="ctr">
            <a:sp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Signal recycling mirror:</a:t>
            </a:r>
            <a:r>
              <a:rPr kumimoji="0" lang="en-US" sz="1600" i="0" u="none" strike="noStrike" kern="1200" cap="none" spc="0" normalizeH="0" noProof="0" dirty="0" smtClean="0">
                <a:ln>
                  <a:noFill/>
                </a:ln>
                <a:solidFill>
                  <a:srgbClr val="326464"/>
                </a:solidFill>
                <a:effectLst/>
                <a:uLnTx/>
                <a:uFillTx/>
                <a:latin typeface="Helvetica" pitchFamily="34" charset="0"/>
                <a:ea typeface="+mj-ea"/>
                <a:cs typeface="Helvetica" pitchFamily="34" charset="0"/>
              </a:rPr>
              <a:t> </a:t>
            </a:r>
            <a:r>
              <a:rPr lang="en-US" sz="1600" b="0" dirty="0" smtClean="0">
                <a:solidFill>
                  <a:srgbClr val="326464"/>
                </a:solidFill>
                <a:latin typeface="Helvetica" pitchFamily="34" charset="0"/>
                <a:ea typeface="+mj-ea"/>
                <a:cs typeface="Helvetica" pitchFamily="34" charset="0"/>
              </a:rPr>
              <a:t>amplifies readout signal</a:t>
            </a:r>
            <a:endParaRPr kumimoji="0" lang="en-US" sz="1600" b="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endParaRPr>
          </a:p>
        </p:txBody>
      </p:sp>
      <p:grpSp>
        <p:nvGrpSpPr>
          <p:cNvPr id="36" name="Group 35"/>
          <p:cNvGrpSpPr/>
          <p:nvPr/>
        </p:nvGrpSpPr>
        <p:grpSpPr>
          <a:xfrm>
            <a:off x="6079151" y="4423837"/>
            <a:ext cx="2367317" cy="830997"/>
            <a:chOff x="6132788" y="3900808"/>
            <a:chExt cx="2367317" cy="830997"/>
          </a:xfrm>
        </p:grpSpPr>
        <p:sp>
          <p:nvSpPr>
            <p:cNvPr id="37" name="TextBox 36"/>
            <p:cNvSpPr txBox="1"/>
            <p:nvPr/>
          </p:nvSpPr>
          <p:spPr>
            <a:xfrm>
              <a:off x="6132788" y="3900808"/>
              <a:ext cx="697627" cy="83099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Input</a:t>
              </a:r>
            </a:p>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Test</a:t>
              </a:r>
            </a:p>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Mass</a:t>
              </a:r>
              <a:endParaRPr kumimoji="0" lang="en-US" sz="1600" b="0" i="1" u="none" strike="noStrike" kern="1200" cap="none" spc="0" normalizeH="0" baseline="0" noProof="0" dirty="0" smtClean="0">
                <a:ln>
                  <a:noFill/>
                </a:ln>
                <a:solidFill>
                  <a:srgbClr val="326464"/>
                </a:solidFill>
                <a:effectLst>
                  <a:outerShdw blurRad="38100" dist="38100" dir="2700000" algn="tl">
                    <a:srgbClr val="000000">
                      <a:alpha val="43137"/>
                    </a:srgbClr>
                  </a:outerShdw>
                </a:effectLst>
                <a:uLnTx/>
                <a:uFillTx/>
                <a:latin typeface="Helvetica" pitchFamily="34" charset="0"/>
                <a:ea typeface="+mj-ea"/>
                <a:cs typeface="Helvetica" pitchFamily="34" charset="0"/>
              </a:endParaRPr>
            </a:p>
          </p:txBody>
        </p:sp>
        <p:sp>
          <p:nvSpPr>
            <p:cNvPr id="38" name="TextBox 37"/>
            <p:cNvSpPr txBox="1"/>
            <p:nvPr/>
          </p:nvSpPr>
          <p:spPr>
            <a:xfrm>
              <a:off x="7802478" y="3900808"/>
              <a:ext cx="697627" cy="830997"/>
            </a:xfrm>
            <a:prstGeom prst="rect">
              <a:avLst/>
            </a:prstGeom>
          </p:spPr>
          <p:txBody>
            <a:bodyPr vert="horz" wrap="none" lIns="91440" tIns="45720" rIns="91440" bIns="45720" rtlCol="0" anchor="ctr">
              <a:sp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End</a:t>
              </a:r>
            </a:p>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Test</a:t>
              </a:r>
            </a:p>
            <a:p>
              <a:pPr marL="0" marR="0" indent="0" algn="ctr" defTabSz="914400" rtl="0" eaLnBrk="1" fontAlgn="auto" latinLnBrk="0" hangingPunct="1">
                <a:lnSpc>
                  <a:spcPct val="100000"/>
                </a:lnSpc>
                <a:spcBef>
                  <a:spcPct val="0"/>
                </a:spcBef>
                <a:spcAft>
                  <a:spcPts val="0"/>
                </a:spcAft>
                <a:buClrTx/>
                <a:buSzTx/>
                <a:buFontTx/>
                <a:buNone/>
                <a:tabLst/>
              </a:pPr>
              <a:r>
                <a:rPr lang="en-US" sz="1600" i="1" dirty="0" smtClean="0">
                  <a:solidFill>
                    <a:srgbClr val="326464"/>
                  </a:solidFill>
                  <a:effectLst>
                    <a:outerShdw blurRad="38100" dist="38100" dir="2700000" algn="tl">
                      <a:srgbClr val="000000">
                        <a:alpha val="43137"/>
                      </a:srgbClr>
                    </a:outerShdw>
                  </a:effectLst>
                  <a:latin typeface="Helvetica" pitchFamily="34" charset="0"/>
                  <a:ea typeface="+mj-ea"/>
                  <a:cs typeface="Helvetica" pitchFamily="34" charset="0"/>
                </a:rPr>
                <a:t>Mass</a:t>
              </a:r>
              <a:endParaRPr kumimoji="0" lang="en-US" sz="1600" b="0" i="1" u="none" strike="noStrike" kern="1200" cap="none" spc="0" normalizeH="0" baseline="0" noProof="0" dirty="0" smtClean="0">
                <a:ln>
                  <a:noFill/>
                </a:ln>
                <a:solidFill>
                  <a:srgbClr val="326464"/>
                </a:solidFill>
                <a:effectLst>
                  <a:outerShdw blurRad="38100" dist="38100" dir="2700000" algn="tl">
                    <a:srgbClr val="000000">
                      <a:alpha val="43137"/>
                    </a:srgbClr>
                  </a:outerShdw>
                </a:effectLst>
                <a:uLnTx/>
                <a:uFillTx/>
                <a:latin typeface="Helvetica" pitchFamily="34" charset="0"/>
                <a:ea typeface="+mj-ea"/>
                <a:cs typeface="Helvetica" pitchFamily="34" charset="0"/>
              </a:endParaRPr>
            </a:p>
          </p:txBody>
        </p:sp>
      </p:grpSp>
      <p:sp>
        <p:nvSpPr>
          <p:cNvPr id="39" name="Freeform 38"/>
          <p:cNvSpPr>
            <a:spLocks noChangeAspect="1"/>
          </p:cNvSpPr>
          <p:nvPr/>
        </p:nvSpPr>
        <p:spPr>
          <a:xfrm rot="5400000" flipH="1">
            <a:off x="7627617" y="3807400"/>
            <a:ext cx="914401"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grpSp>
        <p:nvGrpSpPr>
          <p:cNvPr id="41" name="Group 164"/>
          <p:cNvGrpSpPr/>
          <p:nvPr/>
        </p:nvGrpSpPr>
        <p:grpSpPr>
          <a:xfrm>
            <a:off x="6032603" y="1523998"/>
            <a:ext cx="914400" cy="1576518"/>
            <a:chOff x="6086240" y="1000969"/>
            <a:chExt cx="914400" cy="1576518"/>
          </a:xfrm>
        </p:grpSpPr>
        <p:cxnSp>
          <p:nvCxnSpPr>
            <p:cNvPr id="51" name="Straight Arrow Connector 50"/>
            <p:cNvCxnSpPr/>
            <p:nvPr/>
          </p:nvCxnSpPr>
          <p:spPr>
            <a:xfrm>
              <a:off x="6324600" y="1000969"/>
              <a:ext cx="0" cy="1576518"/>
            </a:xfrm>
            <a:prstGeom prst="straightConnector1">
              <a:avLst/>
            </a:prstGeom>
            <a:ln>
              <a:solidFill>
                <a:srgbClr val="326464"/>
              </a:solidFill>
              <a:headEnd type="arrow"/>
              <a:tailEnd type="arrow"/>
            </a:ln>
          </p:spPr>
          <p:style>
            <a:lnRef idx="3">
              <a:schemeClr val="dk1"/>
            </a:lnRef>
            <a:fillRef idx="0">
              <a:schemeClr val="dk1"/>
            </a:fillRef>
            <a:effectRef idx="2">
              <a:schemeClr val="dk1"/>
            </a:effectRef>
            <a:fontRef idx="minor">
              <a:schemeClr val="tx1"/>
            </a:fontRef>
          </p:style>
        </p:cxnSp>
        <p:sp>
          <p:nvSpPr>
            <p:cNvPr id="52" name="TextBox 51"/>
            <p:cNvSpPr txBox="1"/>
            <p:nvPr/>
          </p:nvSpPr>
          <p:spPr>
            <a:xfrm rot="5400000">
              <a:off x="6086240" y="1272206"/>
              <a:ext cx="914400" cy="914400"/>
            </a:xfrm>
            <a:prstGeom prst="rect">
              <a:avLst/>
            </a:prstGeom>
            <a:ln>
              <a:noFill/>
            </a:ln>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1" u="none" strike="noStrike" kern="1200" cap="none" spc="0" normalizeH="0" baseline="0" noProof="0" dirty="0" smtClean="0">
                  <a:ln>
                    <a:noFill/>
                  </a:ln>
                  <a:solidFill>
                    <a:srgbClr val="326464"/>
                  </a:solidFill>
                  <a:effectLst>
                    <a:outerShdw blurRad="38100" dist="38100" dir="2700000" algn="tl">
                      <a:srgbClr val="000000">
                        <a:alpha val="43137"/>
                      </a:srgbClr>
                    </a:outerShdw>
                  </a:effectLst>
                  <a:uLnTx/>
                  <a:uFillTx/>
                  <a:latin typeface="Helvetica" pitchFamily="34" charset="0"/>
                  <a:ea typeface="+mj-ea"/>
                  <a:cs typeface="Helvetica" pitchFamily="34" charset="0"/>
                </a:rPr>
                <a:t>4 km</a:t>
              </a:r>
            </a:p>
          </p:txBody>
        </p:sp>
      </p:grpSp>
      <p:grpSp>
        <p:nvGrpSpPr>
          <p:cNvPr id="42" name="Group 165"/>
          <p:cNvGrpSpPr/>
          <p:nvPr/>
        </p:nvGrpSpPr>
        <p:grpSpPr>
          <a:xfrm rot="16200000">
            <a:off x="6839361" y="2352437"/>
            <a:ext cx="914400" cy="1576518"/>
            <a:chOff x="6086240" y="1000969"/>
            <a:chExt cx="914400" cy="1576518"/>
          </a:xfrm>
        </p:grpSpPr>
        <p:cxnSp>
          <p:nvCxnSpPr>
            <p:cNvPr id="49" name="Straight Arrow Connector 48"/>
            <p:cNvCxnSpPr/>
            <p:nvPr/>
          </p:nvCxnSpPr>
          <p:spPr>
            <a:xfrm>
              <a:off x="6324600" y="1000969"/>
              <a:ext cx="0" cy="1576518"/>
            </a:xfrm>
            <a:prstGeom prst="straightConnector1">
              <a:avLst/>
            </a:prstGeom>
            <a:ln>
              <a:solidFill>
                <a:srgbClr val="326464"/>
              </a:solidFill>
              <a:headEnd type="arrow"/>
              <a:tailEnd type="arrow"/>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rot="5400000">
              <a:off x="6086240" y="1272206"/>
              <a:ext cx="914400" cy="914400"/>
            </a:xfrm>
            <a:prstGeom prst="rect">
              <a:avLst/>
            </a:prstGeom>
            <a:ln>
              <a:noFill/>
            </a:ln>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1" u="none" strike="noStrike" kern="1200" cap="none" spc="0" normalizeH="0" baseline="0" noProof="0" dirty="0" smtClean="0">
                  <a:ln>
                    <a:noFill/>
                  </a:ln>
                  <a:solidFill>
                    <a:srgbClr val="326464"/>
                  </a:solidFill>
                  <a:effectLst>
                    <a:outerShdw blurRad="38100" dist="38100" dir="2700000" algn="tl">
                      <a:srgbClr val="000000">
                        <a:alpha val="43137"/>
                      </a:srgbClr>
                    </a:outerShdw>
                  </a:effectLst>
                  <a:uLnTx/>
                  <a:uFillTx/>
                  <a:latin typeface="Helvetica" pitchFamily="34" charset="0"/>
                  <a:ea typeface="+mj-ea"/>
                  <a:cs typeface="Helvetica" pitchFamily="34" charset="0"/>
                </a:rPr>
                <a:t>4 km</a:t>
              </a:r>
            </a:p>
          </p:txBody>
        </p:sp>
      </p:grpSp>
      <p:sp>
        <p:nvSpPr>
          <p:cNvPr id="43" name="TextBox 42"/>
          <p:cNvSpPr txBox="1"/>
          <p:nvPr/>
        </p:nvSpPr>
        <p:spPr>
          <a:xfrm>
            <a:off x="6795213" y="3952029"/>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lang="en-US" sz="1600" b="0" dirty="0" smtClean="0">
                <a:solidFill>
                  <a:srgbClr val="C00000"/>
                </a:solidFill>
                <a:effectLst>
                  <a:outerShdw blurRad="38100" dist="38100" dir="2700000" algn="tl">
                    <a:srgbClr val="000000">
                      <a:alpha val="43137"/>
                    </a:srgbClr>
                  </a:outerShdw>
                </a:effectLst>
                <a:latin typeface="Helvetica" pitchFamily="34" charset="0"/>
                <a:ea typeface="+mj-ea"/>
                <a:cs typeface="Helvetica" pitchFamily="34" charset="0"/>
              </a:rPr>
              <a:t>80</a:t>
            </a:r>
            <a:r>
              <a:rPr kumimoji="0" lang="en-US" sz="1600" b="0"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Helvetica" pitchFamily="34" charset="0"/>
                <a:ea typeface="+mj-ea"/>
                <a:cs typeface="Helvetica" pitchFamily="34" charset="0"/>
              </a:rPr>
              <a:t>0kW</a:t>
            </a:r>
          </a:p>
        </p:txBody>
      </p:sp>
      <p:sp>
        <p:nvSpPr>
          <p:cNvPr id="44" name="TextBox 43"/>
          <p:cNvSpPr txBox="1"/>
          <p:nvPr/>
        </p:nvSpPr>
        <p:spPr>
          <a:xfrm rot="5400000">
            <a:off x="4742388" y="1826969"/>
            <a:ext cx="914400" cy="914400"/>
          </a:xfrm>
          <a:prstGeom prst="rect">
            <a:avLst/>
          </a:prstGeom>
        </p:spPr>
        <p:txBody>
          <a:bodyPr vert="horz" wrap="none" lIns="91440" tIns="45720" rIns="91440" bIns="45720" rtlCol="0" anchor="ctr">
            <a:normAutofit/>
          </a:bodyPr>
          <a:lstStyle/>
          <a:p>
            <a:pPr marL="0" marR="0" indent="0" algn="ctr" defTabSz="914400" rtl="0" eaLnBrk="1" fontAlgn="auto" latinLnBrk="0" hangingPunct="1">
              <a:lnSpc>
                <a:spcPct val="100000"/>
              </a:lnSpc>
              <a:spcBef>
                <a:spcPct val="0"/>
              </a:spcBef>
              <a:spcAft>
                <a:spcPts val="0"/>
              </a:spcAft>
              <a:buClrTx/>
              <a:buSzTx/>
              <a:buFontTx/>
              <a:buNone/>
              <a:tabLst/>
            </a:pPr>
            <a:r>
              <a:rPr kumimoji="0" lang="en-US" sz="1600" b="0" i="1"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Helvetica" pitchFamily="34" charset="0"/>
                <a:ea typeface="+mj-ea"/>
                <a:cs typeface="Helvetica" pitchFamily="34" charset="0"/>
              </a:rPr>
              <a:t>800kW</a:t>
            </a:r>
          </a:p>
        </p:txBody>
      </p:sp>
      <p:cxnSp>
        <p:nvCxnSpPr>
          <p:cNvPr id="45" name="Straight Connector 44"/>
          <p:cNvCxnSpPr/>
          <p:nvPr/>
        </p:nvCxnSpPr>
        <p:spPr>
          <a:xfrm rot="5400000">
            <a:off x="6990639" y="3850084"/>
            <a:ext cx="512054" cy="219432"/>
          </a:xfrm>
          <a:prstGeom prst="line">
            <a:avLst/>
          </a:prstGeom>
          <a:ln>
            <a:solidFill>
              <a:srgbClr val="326464"/>
            </a:solidFill>
          </a:ln>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rot="5400000">
            <a:off x="7057671" y="3850084"/>
            <a:ext cx="512054" cy="219432"/>
          </a:xfrm>
          <a:prstGeom prst="line">
            <a:avLst/>
          </a:prstGeom>
          <a:ln>
            <a:solidFill>
              <a:srgbClr val="326464"/>
            </a:solidFill>
          </a:ln>
        </p:spPr>
        <p:style>
          <a:lnRef idx="2">
            <a:schemeClr val="accent2"/>
          </a:lnRef>
          <a:fillRef idx="0">
            <a:schemeClr val="accent2"/>
          </a:fillRef>
          <a:effectRef idx="1">
            <a:schemeClr val="accent2"/>
          </a:effectRef>
          <a:fontRef idx="minor">
            <a:schemeClr val="tx1"/>
          </a:fontRef>
        </p:style>
      </p:cxnSp>
      <p:cxnSp>
        <p:nvCxnSpPr>
          <p:cNvPr id="47" name="Straight Connector 46"/>
          <p:cNvCxnSpPr/>
          <p:nvPr/>
        </p:nvCxnSpPr>
        <p:spPr>
          <a:xfrm>
            <a:off x="5382773" y="2185403"/>
            <a:ext cx="512054" cy="219432"/>
          </a:xfrm>
          <a:prstGeom prst="line">
            <a:avLst/>
          </a:prstGeom>
          <a:ln>
            <a:solidFill>
              <a:srgbClr val="326464"/>
            </a:solidFill>
          </a:ln>
        </p:spPr>
        <p:style>
          <a:lnRef idx="2">
            <a:schemeClr val="accent2"/>
          </a:lnRef>
          <a:fillRef idx="0">
            <a:schemeClr val="accent2"/>
          </a:fillRef>
          <a:effectRef idx="1">
            <a:schemeClr val="accent2"/>
          </a:effectRef>
          <a:fontRef idx="minor">
            <a:schemeClr val="tx1"/>
          </a:fontRef>
        </p:style>
      </p:cxnSp>
      <p:cxnSp>
        <p:nvCxnSpPr>
          <p:cNvPr id="48" name="Straight Connector 47"/>
          <p:cNvCxnSpPr/>
          <p:nvPr/>
        </p:nvCxnSpPr>
        <p:spPr>
          <a:xfrm>
            <a:off x="5382773" y="2252435"/>
            <a:ext cx="512054" cy="219432"/>
          </a:xfrm>
          <a:prstGeom prst="line">
            <a:avLst/>
          </a:prstGeom>
          <a:ln>
            <a:solidFill>
              <a:srgbClr val="326464"/>
            </a:solidFill>
          </a:ln>
        </p:spPr>
        <p:style>
          <a:lnRef idx="2">
            <a:schemeClr val="accent2"/>
          </a:lnRef>
          <a:fillRef idx="0">
            <a:schemeClr val="accent2"/>
          </a:fillRef>
          <a:effectRef idx="1">
            <a:schemeClr val="accent2"/>
          </a:effectRef>
          <a:fontRef idx="minor">
            <a:schemeClr val="tx1"/>
          </a:fontRef>
        </p:style>
      </p:cxnSp>
      <p:sp>
        <p:nvSpPr>
          <p:cNvPr id="89" name="Freeform 88"/>
          <p:cNvSpPr>
            <a:spLocks noChangeAspect="1"/>
          </p:cNvSpPr>
          <p:nvPr/>
        </p:nvSpPr>
        <p:spPr>
          <a:xfrm rot="10800000">
            <a:off x="5324556" y="5029198"/>
            <a:ext cx="609600" cy="304800"/>
          </a:xfrm>
          <a:custGeom>
            <a:avLst/>
            <a:gdLst>
              <a:gd name="connsiteX0" fmla="*/ 0 w 914400"/>
              <a:gd name="connsiteY0" fmla="*/ 152400 h 304800"/>
              <a:gd name="connsiteX1" fmla="*/ 312621 w 914400"/>
              <a:gd name="connsiteY1" fmla="*/ 7821 h 304800"/>
              <a:gd name="connsiteX2" fmla="*/ 457200 w 914400"/>
              <a:gd name="connsiteY2" fmla="*/ 0 h 304800"/>
              <a:gd name="connsiteX3" fmla="*/ 601780 w 914400"/>
              <a:gd name="connsiteY3" fmla="*/ 7821 h 304800"/>
              <a:gd name="connsiteX4" fmla="*/ 914400 w 914400"/>
              <a:gd name="connsiteY4" fmla="*/ 152401 h 304800"/>
              <a:gd name="connsiteX5" fmla="*/ 601779 w 914400"/>
              <a:gd name="connsiteY5" fmla="*/ 296980 h 304800"/>
              <a:gd name="connsiteX6" fmla="*/ 457200 w 914400"/>
              <a:gd name="connsiteY6" fmla="*/ 304801 h 304800"/>
              <a:gd name="connsiteX7" fmla="*/ 312621 w 914400"/>
              <a:gd name="connsiteY7" fmla="*/ 296980 h 304800"/>
              <a:gd name="connsiteX8" fmla="*/ 1 w 914400"/>
              <a:gd name="connsiteY8" fmla="*/ 152400 h 304800"/>
              <a:gd name="connsiteX9" fmla="*/ 0 w 914400"/>
              <a:gd name="connsiteY9" fmla="*/ 152400 h 304800"/>
              <a:gd name="connsiteX0" fmla="*/ 312621 w 914401"/>
              <a:gd name="connsiteY0" fmla="*/ 296980 h 388420"/>
              <a:gd name="connsiteX1" fmla="*/ 1 w 914401"/>
              <a:gd name="connsiteY1" fmla="*/ 152400 h 388420"/>
              <a:gd name="connsiteX2" fmla="*/ 0 w 914401"/>
              <a:gd name="connsiteY2" fmla="*/ 152400 h 388420"/>
              <a:gd name="connsiteX3" fmla="*/ 312621 w 914401"/>
              <a:gd name="connsiteY3" fmla="*/ 7821 h 388420"/>
              <a:gd name="connsiteX4" fmla="*/ 457200 w 914401"/>
              <a:gd name="connsiteY4" fmla="*/ 0 h 388420"/>
              <a:gd name="connsiteX5" fmla="*/ 601780 w 914401"/>
              <a:gd name="connsiteY5" fmla="*/ 7821 h 388420"/>
              <a:gd name="connsiteX6" fmla="*/ 914400 w 914401"/>
              <a:gd name="connsiteY6" fmla="*/ 152401 h 388420"/>
              <a:gd name="connsiteX7" fmla="*/ 601779 w 914401"/>
              <a:gd name="connsiteY7" fmla="*/ 296980 h 388420"/>
              <a:gd name="connsiteX8" fmla="*/ 457200 w 914401"/>
              <a:gd name="connsiteY8" fmla="*/ 304801 h 388420"/>
              <a:gd name="connsiteX9" fmla="*/ 404061 w 914401"/>
              <a:gd name="connsiteY9"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1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57200 w 914401"/>
              <a:gd name="connsiteY7" fmla="*/ 304800 h 388420"/>
              <a:gd name="connsiteX8" fmla="*/ 404061 w 914401"/>
              <a:gd name="connsiteY8"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601779 w 914401"/>
              <a:gd name="connsiteY6" fmla="*/ 296980 h 388420"/>
              <a:gd name="connsiteX7" fmla="*/ 404061 w 914401"/>
              <a:gd name="connsiteY7" fmla="*/ 388420 h 388420"/>
              <a:gd name="connsiteX0" fmla="*/ 1 w 914401"/>
              <a:gd name="connsiteY0" fmla="*/ 152400 h 388420"/>
              <a:gd name="connsiteX1" fmla="*/ 0 w 914401"/>
              <a:gd name="connsiteY1" fmla="*/ 152400 h 388420"/>
              <a:gd name="connsiteX2" fmla="*/ 312621 w 914401"/>
              <a:gd name="connsiteY2" fmla="*/ 7821 h 388420"/>
              <a:gd name="connsiteX3" fmla="*/ 457200 w 914401"/>
              <a:gd name="connsiteY3" fmla="*/ 0 h 388420"/>
              <a:gd name="connsiteX4" fmla="*/ 601780 w 914401"/>
              <a:gd name="connsiteY4" fmla="*/ 7821 h 388420"/>
              <a:gd name="connsiteX5" fmla="*/ 914400 w 914401"/>
              <a:gd name="connsiteY5" fmla="*/ 152401 h 388420"/>
              <a:gd name="connsiteX6" fmla="*/ 404061 w 914401"/>
              <a:gd name="connsiteY6" fmla="*/ 388420 h 388420"/>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0" fmla="*/ 1 w 914401"/>
              <a:gd name="connsiteY0" fmla="*/ 15240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1 w 914401"/>
              <a:gd name="connsiteY6" fmla="*/ 152400 h 152401"/>
              <a:gd name="connsiteX0" fmla="*/ 228600 w 914401"/>
              <a:gd name="connsiteY0" fmla="*/ 457201 h 457201"/>
              <a:gd name="connsiteX1" fmla="*/ 0 w 914401"/>
              <a:gd name="connsiteY1" fmla="*/ 152400 h 457201"/>
              <a:gd name="connsiteX2" fmla="*/ 312621 w 914401"/>
              <a:gd name="connsiteY2" fmla="*/ 7821 h 457201"/>
              <a:gd name="connsiteX3" fmla="*/ 457200 w 914401"/>
              <a:gd name="connsiteY3" fmla="*/ 0 h 457201"/>
              <a:gd name="connsiteX4" fmla="*/ 601780 w 914401"/>
              <a:gd name="connsiteY4" fmla="*/ 7821 h 457201"/>
              <a:gd name="connsiteX5" fmla="*/ 914400 w 914401"/>
              <a:gd name="connsiteY5" fmla="*/ 152401 h 457201"/>
              <a:gd name="connsiteX6" fmla="*/ 228600 w 914401"/>
              <a:gd name="connsiteY6" fmla="*/ 457201 h 457201"/>
              <a:gd name="connsiteX0" fmla="*/ 0 w 914401"/>
              <a:gd name="connsiteY0" fmla="*/ 0 h 152401"/>
              <a:gd name="connsiteX1" fmla="*/ 0 w 914401"/>
              <a:gd name="connsiteY1" fmla="*/ 152400 h 152401"/>
              <a:gd name="connsiteX2" fmla="*/ 312621 w 914401"/>
              <a:gd name="connsiteY2" fmla="*/ 7821 h 152401"/>
              <a:gd name="connsiteX3" fmla="*/ 457200 w 914401"/>
              <a:gd name="connsiteY3" fmla="*/ 0 h 152401"/>
              <a:gd name="connsiteX4" fmla="*/ 601780 w 914401"/>
              <a:gd name="connsiteY4" fmla="*/ 7821 h 152401"/>
              <a:gd name="connsiteX5" fmla="*/ 914400 w 914401"/>
              <a:gd name="connsiteY5" fmla="*/ 152401 h 152401"/>
              <a:gd name="connsiteX6" fmla="*/ 0 w 914401"/>
              <a:gd name="connsiteY6" fmla="*/ 0 h 152401"/>
              <a:gd name="connsiteX0" fmla="*/ 0 w 914401"/>
              <a:gd name="connsiteY0" fmla="*/ 152399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152399 h 30480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0 w 914401"/>
              <a:gd name="connsiteY7" fmla="*/ 0 h 304800"/>
              <a:gd name="connsiteX0" fmla="*/ 0 w 914401"/>
              <a:gd name="connsiteY0" fmla="*/ 233790 h 538590"/>
              <a:gd name="connsiteX1" fmla="*/ 0 w 914401"/>
              <a:gd name="connsiteY1" fmla="*/ 538589 h 538590"/>
              <a:gd name="connsiteX2" fmla="*/ 312621 w 914401"/>
              <a:gd name="connsiteY2" fmla="*/ 394010 h 538590"/>
              <a:gd name="connsiteX3" fmla="*/ 457200 w 914401"/>
              <a:gd name="connsiteY3" fmla="*/ 386189 h 538590"/>
              <a:gd name="connsiteX4" fmla="*/ 601780 w 914401"/>
              <a:gd name="connsiteY4" fmla="*/ 394010 h 538590"/>
              <a:gd name="connsiteX5" fmla="*/ 914400 w 914401"/>
              <a:gd name="connsiteY5" fmla="*/ 538590 h 538590"/>
              <a:gd name="connsiteX6" fmla="*/ 914401 w 914401"/>
              <a:gd name="connsiteY6" fmla="*/ 233790 h 538590"/>
              <a:gd name="connsiteX7" fmla="*/ 373364 w 914401"/>
              <a:gd name="connsiteY7" fmla="*/ 0 h 538590"/>
              <a:gd name="connsiteX8" fmla="*/ 0 w 914401"/>
              <a:gd name="connsiteY8" fmla="*/ 233790 h 538590"/>
              <a:gd name="connsiteX0" fmla="*/ 0 w 914401"/>
              <a:gd name="connsiteY0" fmla="*/ 0 h 304800"/>
              <a:gd name="connsiteX1" fmla="*/ 0 w 914401"/>
              <a:gd name="connsiteY1" fmla="*/ 304799 h 304800"/>
              <a:gd name="connsiteX2" fmla="*/ 312621 w 914401"/>
              <a:gd name="connsiteY2" fmla="*/ 160220 h 304800"/>
              <a:gd name="connsiteX3" fmla="*/ 457200 w 914401"/>
              <a:gd name="connsiteY3" fmla="*/ 152399 h 304800"/>
              <a:gd name="connsiteX4" fmla="*/ 601780 w 914401"/>
              <a:gd name="connsiteY4" fmla="*/ 160220 h 304800"/>
              <a:gd name="connsiteX5" fmla="*/ 914400 w 914401"/>
              <a:gd name="connsiteY5" fmla="*/ 304800 h 304800"/>
              <a:gd name="connsiteX6" fmla="*/ 914401 w 914401"/>
              <a:gd name="connsiteY6" fmla="*/ 0 h 304800"/>
              <a:gd name="connsiteX7" fmla="*/ 462847 w 914401"/>
              <a:gd name="connsiteY7" fmla="*/ 2 h 304800"/>
              <a:gd name="connsiteX8" fmla="*/ 0 w 914401"/>
              <a:gd name="connsiteY8" fmla="*/ 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1" h="304800">
                <a:moveTo>
                  <a:pt x="0" y="0"/>
                </a:moveTo>
                <a:lnTo>
                  <a:pt x="0" y="304799"/>
                </a:lnTo>
                <a:cubicBezTo>
                  <a:pt x="1" y="239202"/>
                  <a:pt x="125927" y="180964"/>
                  <a:pt x="312621" y="160220"/>
                </a:cubicBezTo>
                <a:cubicBezTo>
                  <a:pt x="359240" y="155040"/>
                  <a:pt x="408059" y="152399"/>
                  <a:pt x="457200" y="152399"/>
                </a:cubicBezTo>
                <a:cubicBezTo>
                  <a:pt x="506341" y="152399"/>
                  <a:pt x="555160" y="155040"/>
                  <a:pt x="601780" y="160220"/>
                </a:cubicBezTo>
                <a:cubicBezTo>
                  <a:pt x="788475" y="180964"/>
                  <a:pt x="914401" y="239202"/>
                  <a:pt x="914400" y="304800"/>
                </a:cubicBezTo>
                <a:cubicBezTo>
                  <a:pt x="914400" y="203200"/>
                  <a:pt x="914401" y="101600"/>
                  <a:pt x="914401" y="0"/>
                </a:cubicBezTo>
                <a:lnTo>
                  <a:pt x="462847" y="2"/>
                </a:lnTo>
                <a:lnTo>
                  <a:pt x="0" y="0"/>
                </a:lnTo>
                <a:close/>
              </a:path>
            </a:pathLst>
          </a:custGeom>
          <a:gradFill>
            <a:gsLst>
              <a:gs pos="0">
                <a:schemeClr val="tx1">
                  <a:lumMod val="20000"/>
                  <a:lumOff val="80000"/>
                </a:schemeClr>
              </a:gs>
              <a:gs pos="35000">
                <a:schemeClr val="tx1">
                  <a:lumMod val="20000"/>
                  <a:lumOff val="80000"/>
                </a:schemeClr>
              </a:gs>
              <a:gs pos="100000">
                <a:srgbClr val="E4EBFC"/>
              </a:gs>
            </a:gsLst>
          </a:gradFill>
          <a:ln w="6350">
            <a:solidFill>
              <a:schemeClr val="tx1">
                <a:lumMod val="75000"/>
                <a:alpha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a:latin typeface="Helvetica" pitchFamily="34" charset="0"/>
              <a:cs typeface="Helvetica" pitchFamily="34" charset="0"/>
            </a:endParaRPr>
          </a:p>
        </p:txBody>
      </p:sp>
      <p:sp>
        <p:nvSpPr>
          <p:cNvPr id="92" name="TextBox 91"/>
          <p:cNvSpPr txBox="1"/>
          <p:nvPr/>
        </p:nvSpPr>
        <p:spPr>
          <a:xfrm>
            <a:off x="2608788" y="4343398"/>
            <a:ext cx="2549704" cy="1323439"/>
          </a:xfrm>
          <a:prstGeom prst="rect">
            <a:avLst/>
          </a:prstGeom>
        </p:spPr>
        <p:txBody>
          <a:bodyPr vert="horz" wrap="square" lIns="91440" tIns="45720" rIns="91440" bIns="45720" rtlCol="0" anchor="ctr">
            <a:spAutoFit/>
          </a:bodyPr>
          <a:lstStyle/>
          <a:p>
            <a:pPr marL="0" marR="0" indent="0" defTabSz="914400" rtl="0" eaLnBrk="1" fontAlgn="auto" latinLnBrk="0" hangingPunct="1">
              <a:lnSpc>
                <a:spcPct val="100000"/>
              </a:lnSpc>
              <a:spcBef>
                <a:spcPct val="0"/>
              </a:spcBef>
              <a:spcAft>
                <a:spcPts val="0"/>
              </a:spcAft>
              <a:buClrTx/>
              <a:buSzTx/>
              <a:buFontTx/>
              <a:buNone/>
              <a:tabLst/>
            </a:pPr>
            <a:r>
              <a:rPr kumimoji="0" lang="en-US" sz="160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rPr>
              <a:t>Power recycling mirror:</a:t>
            </a:r>
            <a:r>
              <a:rPr kumimoji="0" lang="en-US" sz="1600" i="0" u="none" strike="noStrike" kern="1200" cap="none" spc="0" normalizeH="0" noProof="0" dirty="0" smtClean="0">
                <a:ln>
                  <a:noFill/>
                </a:ln>
                <a:solidFill>
                  <a:srgbClr val="326464"/>
                </a:solidFill>
                <a:effectLst/>
                <a:uLnTx/>
                <a:uFillTx/>
                <a:latin typeface="Helvetica" pitchFamily="34" charset="0"/>
                <a:ea typeface="+mj-ea"/>
                <a:cs typeface="Helvetica" pitchFamily="34" charset="0"/>
              </a:rPr>
              <a:t> </a:t>
            </a:r>
            <a:r>
              <a:rPr lang="en-US" sz="1600" b="0" dirty="0" smtClean="0">
                <a:solidFill>
                  <a:srgbClr val="326464"/>
                </a:solidFill>
                <a:latin typeface="Helvetica" pitchFamily="34" charset="0"/>
                <a:ea typeface="+mj-ea"/>
                <a:cs typeface="Helvetica" pitchFamily="34" charset="0"/>
              </a:rPr>
              <a:t>r</a:t>
            </a:r>
            <a:r>
              <a:rPr lang="en-US" sz="1600" b="0" noProof="0" dirty="0" err="1" smtClean="0">
                <a:solidFill>
                  <a:srgbClr val="326464"/>
                </a:solidFill>
                <a:latin typeface="Helvetica" pitchFamily="34" charset="0"/>
                <a:ea typeface="+mj-ea"/>
                <a:cs typeface="Helvetica" pitchFamily="34" charset="0"/>
              </a:rPr>
              <a:t>eflects</a:t>
            </a:r>
            <a:r>
              <a:rPr lang="en-US" sz="1600" b="0" noProof="0" dirty="0" smtClean="0">
                <a:solidFill>
                  <a:srgbClr val="326464"/>
                </a:solidFill>
                <a:latin typeface="Helvetica" pitchFamily="34" charset="0"/>
                <a:ea typeface="+mj-ea"/>
                <a:cs typeface="Helvetica" pitchFamily="34" charset="0"/>
              </a:rPr>
              <a:t> light back coming from the beam splitter, increasing power in the arm cavities</a:t>
            </a:r>
            <a:endParaRPr kumimoji="0" lang="en-US" sz="1600" b="0" i="0" u="none" strike="noStrike" kern="1200" cap="none" spc="0" normalizeH="0" baseline="0" noProof="0" dirty="0" smtClean="0">
              <a:ln>
                <a:noFill/>
              </a:ln>
              <a:solidFill>
                <a:srgbClr val="326464"/>
              </a:solidFill>
              <a:effectLst/>
              <a:uLnTx/>
              <a:uFillTx/>
              <a:latin typeface="Helvetica" pitchFamily="34" charset="0"/>
              <a:ea typeface="+mj-ea"/>
              <a:cs typeface="Helvetic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Advanced LIGO PSL</a:t>
            </a:r>
            <a:endParaRPr lang="en-US" dirty="0"/>
          </a:p>
        </p:txBody>
      </p:sp>
      <p:sp>
        <p:nvSpPr>
          <p:cNvPr id="4" name="Content Placeholder 3"/>
          <p:cNvSpPr>
            <a:spLocks noGrp="1"/>
          </p:cNvSpPr>
          <p:nvPr>
            <p:ph idx="1"/>
          </p:nvPr>
        </p:nvSpPr>
        <p:spPr>
          <a:xfrm>
            <a:off x="685800" y="1905000"/>
            <a:ext cx="7772400" cy="4114800"/>
          </a:xfrm>
        </p:spPr>
        <p:txBody>
          <a:bodyPr/>
          <a:lstStyle/>
          <a:p>
            <a:r>
              <a:rPr lang="en-US" dirty="0" smtClean="0"/>
              <a:t>Designed and contributed by Albert Einstein Institute</a:t>
            </a:r>
          </a:p>
          <a:p>
            <a:r>
              <a:rPr lang="en-US" dirty="0" smtClean="0"/>
              <a:t>Higher power: 10W -&gt; 180W</a:t>
            </a:r>
          </a:p>
          <a:p>
            <a:r>
              <a:rPr lang="en-US" dirty="0" smtClean="0"/>
              <a:t>Better stability</a:t>
            </a:r>
          </a:p>
          <a:p>
            <a:pPr lvl="1"/>
            <a:r>
              <a:rPr lang="en-US" dirty="0" smtClean="0"/>
              <a:t>10x improvement in intensity and frequency stability</a:t>
            </a:r>
            <a:endParaRPr lang="en-US" dirty="0"/>
          </a:p>
        </p:txBody>
      </p:sp>
      <p:pic>
        <p:nvPicPr>
          <p:cNvPr id="5" name="Picture 9"/>
          <p:cNvPicPr>
            <a:picLocks noChangeAspect="1" noChangeArrowheads="1"/>
          </p:cNvPicPr>
          <p:nvPr/>
        </p:nvPicPr>
        <p:blipFill>
          <a:blip r:embed="rId2" cstate="print"/>
          <a:srcRect/>
          <a:stretch>
            <a:fillRect/>
          </a:stretch>
        </p:blipFill>
        <p:spPr bwMode="auto">
          <a:xfrm>
            <a:off x="381000" y="3810000"/>
            <a:ext cx="8601075" cy="29527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LIGO">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_II">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12700" cap="flat" cmpd="sng" algn="ctr">
          <a:solidFill>
            <a:srgbClr val="326464"/>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1" i="1"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38100" cap="flat" cmpd="sng" algn="ctr">
          <a:solidFill>
            <a:srgbClr val="FF3300"/>
          </a:solidFill>
          <a:prstDash val="solid"/>
          <a:round/>
          <a:headEnd type="none" w="med" len="med"/>
          <a:tailEnd type="triangle" w="lg" len="lg"/>
        </a:ln>
        <a:effectLst/>
      </a:spPr>
      <a:bodyPr/>
      <a:lstStyle/>
    </a:lnDef>
    <a:txDef>
      <a:spPr>
        <a:noFill/>
      </a:spPr>
      <a:bodyPr wrap="none" rtlCol="0">
        <a:spAutoFit/>
      </a:bodyPr>
      <a:lstStyle>
        <a:defPPr>
          <a:defRPr sz="1800" b="0" i="0" dirty="0" smtClean="0">
            <a:solidFill>
              <a:srgbClr val="326464"/>
            </a:solidFill>
            <a:latin typeface="Helvetica" pitchFamily="34" charset="0"/>
            <a:cs typeface="Helvetica" pitchFamily="34" charset="0"/>
          </a:defRPr>
        </a:defPPr>
      </a:lstStyle>
    </a:txDef>
  </a:objectDefaults>
  <a:extraClrSchemeLst>
    <a:extraClrScheme>
      <a:clrScheme name="LIGO_I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_I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_I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_I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_I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_I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_I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LIGO">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_II">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Times New Roman" pitchFamily="18" charset="0"/>
          </a:defRPr>
        </a:defPPr>
      </a:lstStyle>
    </a:spDef>
    <a:lnDef>
      <a:spPr bwMode="auto">
        <a:solidFill>
          <a:schemeClr val="accent1"/>
        </a:solidFill>
        <a:ln w="38100" cap="flat" cmpd="sng" algn="ctr">
          <a:solidFill>
            <a:srgbClr val="FF3300"/>
          </a:solidFill>
          <a:prstDash val="solid"/>
          <a:round/>
          <a:headEnd type="none" w="med" len="med"/>
          <a:tailEnd type="triangle" w="lg" len="lg"/>
        </a:ln>
        <a:effectLst/>
      </a:spPr>
      <a:bodyPr/>
      <a:lstStyle/>
    </a:lnDef>
  </a:objectDefaults>
  <a:extraClrSchemeLst>
    <a:extraClrScheme>
      <a:clrScheme name="LIGO_I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_I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_I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_I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_I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_I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_I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files\qualcomm\eudora mail\attach\LIGO_II.pot</Template>
  <TotalTime>15493</TotalTime>
  <Words>742</Words>
  <Application>Microsoft Office PowerPoint</Application>
  <PresentationFormat>On-screen Show (4:3)</PresentationFormat>
  <Paragraphs>194</Paragraphs>
  <Slides>23</Slides>
  <Notes>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23</vt:i4>
      </vt:variant>
    </vt:vector>
  </HeadingPairs>
  <TitlesOfParts>
    <vt:vector size="27" baseType="lpstr">
      <vt:lpstr>aLIGO</vt:lpstr>
      <vt:lpstr>1_aLIGO</vt:lpstr>
      <vt:lpstr>Photo Editor Photo</vt:lpstr>
      <vt:lpstr>Image</vt:lpstr>
      <vt:lpstr>Status of Ground-Based Gravitational-wave Interferometers</vt:lpstr>
      <vt:lpstr>Abstract</vt:lpstr>
      <vt:lpstr>Gravitational Waves</vt:lpstr>
      <vt:lpstr>Gravitational Wave Signal and Fundamental Noise Sources</vt:lpstr>
      <vt:lpstr>Sensitivity Sixth Science Run</vt:lpstr>
      <vt:lpstr>Results from Initial Detectors: Some highlights from LIGO and Virgo</vt:lpstr>
      <vt:lpstr>Advanced LIGO Sensitivity</vt:lpstr>
      <vt:lpstr>The Advanced LIGO Detector</vt:lpstr>
      <vt:lpstr>Advanced LIGO PSL</vt:lpstr>
      <vt:lpstr>Advanced LIGO Seismic Isolation</vt:lpstr>
      <vt:lpstr>Advanced LIGO Suspensions</vt:lpstr>
      <vt:lpstr>Advanced LIGO Mirrors</vt:lpstr>
      <vt:lpstr>Current Progress</vt:lpstr>
      <vt:lpstr>Global Network</vt:lpstr>
      <vt:lpstr>VIRGO</vt:lpstr>
      <vt:lpstr>GEO</vt:lpstr>
      <vt:lpstr>KAGRA</vt:lpstr>
      <vt:lpstr>LIGO-India Concept</vt:lpstr>
      <vt:lpstr>Why a Global Network?</vt:lpstr>
      <vt:lpstr>LIGO-Virgo Network</vt:lpstr>
      <vt:lpstr>India-LIGO-Virgo Network</vt:lpstr>
      <vt:lpstr>Final Thoughts</vt:lpstr>
      <vt:lpstr>Slide 23</vt:lpstr>
    </vt:vector>
  </TitlesOfParts>
  <Company>LIGO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Status of Ground-Based Gravitational-wave Interferometers</dc:title>
  <dc:subject>Astrod 5, Bangalore, India</dc:subject>
  <dc:creator>Daniel Sigg</dc:creator>
  <cp:keywords/>
  <dc:description>LIGO-G1200687</dc:description>
  <cp:lastModifiedBy>daniel</cp:lastModifiedBy>
  <cp:revision>3334</cp:revision>
  <cp:lastPrinted>1999-10-01T21:59:04Z</cp:lastPrinted>
  <dcterms:created xsi:type="dcterms:W3CDTF">2011-04-14T01:12:27Z</dcterms:created>
  <dcterms:modified xsi:type="dcterms:W3CDTF">2012-07-03T00:22:45Z</dcterms:modified>
</cp:coreProperties>
</file>