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6" r:id="rId7"/>
    <p:sldId id="264" r:id="rId8"/>
    <p:sldId id="265" r:id="rId9"/>
    <p:sldId id="260" r:id="rId10"/>
    <p:sldId id="263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EB51F-08D5-4F52-80E5-025135884B12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87398-9780-410E-9990-1226295178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1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7398-9780-410E-9990-1226295178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D0902201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7398-9780-410E-9990-1226295178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D0902201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7398-9780-410E-9990-1226295178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6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D0902201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7398-9780-410E-9990-12262951786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6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D0902201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7398-9780-410E-9990-12262951786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6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D0902201, ¼-20 x .875” SHCS, NAS620-C416, ¼-20 x .5” </a:t>
            </a:r>
            <a:r>
              <a:rPr lang="en-US" dirty="0" err="1" smtClean="0"/>
              <a:t>helicoil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7398-9780-410E-9990-12262951786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6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D0902201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7398-9780-410E-9990-1226295178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6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D0902201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7398-9780-410E-9990-12262951786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6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D0902201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87398-9780-410E-9990-12262951786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96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6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3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3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4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1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6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8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8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0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7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899F-EC5F-41BD-ADC0-F8B416FD0343}" type="datetimeFigureOut">
              <a:rPr lang="en-US" smtClean="0"/>
              <a:t>6/20/2012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21D5D-5964-4143-AB0F-A2BA395D2B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2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Assemblies/(1)%20Dissolve%20Assemblies%20-%20(2)%20exlpoded%20view%20-D0902201/D0902201_AdvLIGO_SUS_HSTS_Barrel%20Earthquake%20Stop%20Assembly,%20Lower%20Wire.SLDAS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ssemblies/(1)%20Dissolve%20Assemblies%20-%20(2)%20exlpoded%20view%20-D0902201/D0902201_AdvLIGO_SUS_HSTS_Barrel%20Earthquake%20Stop%20Assembly,%20Lower%20Wire.SLDAS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abcad.com/" TargetMode="External"/><Relationship Id="rId3" Type="http://schemas.openxmlformats.org/officeDocument/2006/relationships/hyperlink" Target="Assemblies/(1)%20Dissolve%20Assemblies%20-%20(2)%20exlpoded%20view%20-D0902201/D0902201_AdvLIGO_SUS_HSTS_Barrel%20Earthquake%20Stop%20Assembly,%20Lower%20Wire.SLDASM" TargetMode="External"/><Relationship Id="rId7" Type="http://schemas.openxmlformats.org/officeDocument/2006/relationships/hyperlink" Target="http://www.solidworks.com/sw/communities/read-solidworks-blogs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um.solidworks.com/" TargetMode="External"/><Relationship Id="rId5" Type="http://schemas.openxmlformats.org/officeDocument/2006/relationships/hyperlink" Target="http://www.3dcontentcentral.com/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ssemblies/(1)%20Dissolve%20Assemblies%20-%20(2)%20exlpoded%20view%20-D0902201/D0902201_AdvLIGO_SUS_HSTS_Barrel%20Earthquake%20Stop%20Assembly,%20Lower%20Wire.SLDAS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ssemblies/(1)%20Dissolve%20Assemblies%20-%20(2)%20exlpoded%20view%20-D0902201/D0902201_AdvLIGO_SUS_HSTS_Barrel%20Earthquake%20Stop%20Assembly,%20Lower%20Wire.SLDAS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ssemblies/(1)%20Dissolve%20Assemblies%20-%20(2)%20exlpoded%20view%20-D0902201/D0902201_AdvLIGO_SUS_HSTS_Barrel%20Earthquake%20Stop%20Assembly,%20Lower%20Wire.SLDAS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ssemblies/(1)%20Dissolve%20Assemblies%20-%20(2)%20exlpoded%20view%20-D0902201/D0902201_AdvLIGO_SUS_HSTS_Barrel%20Earthquake%20Stop%20Assembly,%20Lower%20Wire.SLDAS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ssemblies/(1)%20Dissolve%20Assemblies%20-%20(2)%20exlpoded%20view%20-D0902201/D0902201_AdvLIGO_SUS_HSTS_Barrel%20Earthquake%20Stop%20Assembly,%20Lower%20Wire.SLDAS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00200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Shortcuts/Hotkeys/Macros </a:t>
            </a:r>
            <a:r>
              <a:rPr lang="en-US" sz="3200" dirty="0" smtClean="0"/>
              <a:t>– How I do stuff </a:t>
            </a:r>
            <a:r>
              <a:rPr lang="en-US" sz="3200" dirty="0" smtClean="0"/>
              <a:t>faster</a:t>
            </a:r>
          </a:p>
          <a:p>
            <a:pPr algn="ctr"/>
            <a:r>
              <a:rPr lang="en-US" smtClean="0"/>
              <a:t>G1200697-v1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Bobby J Moore II</a:t>
            </a:r>
          </a:p>
          <a:p>
            <a:pPr algn="ctr"/>
            <a:r>
              <a:rPr lang="en-US" sz="2400" dirty="0" smtClean="0"/>
              <a:t>Caltech – Laser Interferometer Gravitational-Wave Observatory (LIGO)</a:t>
            </a:r>
          </a:p>
          <a:p>
            <a:pPr algn="ctr"/>
            <a:r>
              <a:rPr lang="en-US" sz="1600" dirty="0"/>
              <a:t>LIGO was constructed by the California Institute of </a:t>
            </a:r>
            <a:r>
              <a:rPr lang="en-US" sz="1600" dirty="0" smtClean="0"/>
              <a:t>Technology (CIT) </a:t>
            </a:r>
            <a:r>
              <a:rPr lang="en-US" sz="1600" dirty="0"/>
              <a:t>and Massachusetts Institute of </a:t>
            </a:r>
            <a:r>
              <a:rPr lang="en-US" sz="1600" dirty="0" smtClean="0"/>
              <a:t>Technology (MIT) </a:t>
            </a:r>
            <a:r>
              <a:rPr lang="en-US" sz="1600" dirty="0"/>
              <a:t>with funding from </a:t>
            </a:r>
            <a:r>
              <a:rPr lang="en-US" sz="1600" dirty="0" smtClean="0"/>
              <a:t>the </a:t>
            </a:r>
            <a:r>
              <a:rPr lang="en-US" sz="1600" dirty="0"/>
              <a:t>National Science </a:t>
            </a:r>
            <a:r>
              <a:rPr lang="en-US" sz="1600" dirty="0" smtClean="0"/>
              <a:t>Foundation (NSF)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648200"/>
            <a:ext cx="3810000" cy="18806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99" y="4648200"/>
            <a:ext cx="1875771" cy="188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81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Drawings</a:t>
            </a:r>
          </a:p>
          <a:p>
            <a:pPr algn="ctr"/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Adding balloons to things you can’t see.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Exploded view when x,y,z isn’t normal.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Create isometric section view. (right-click a section view and select isometric section view).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/>
              <a:t>Editing your template to include custom information.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Adding custom views to drawings.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Moving views to another sheet (and copy).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Auto dimension.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Auto balloon.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Ctrl-copy a balloon arrow.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Open part from BOM.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View multiple drawing sheets by adding a new window (Window </a:t>
            </a:r>
            <a:r>
              <a:rPr lang="en-US" sz="1400" dirty="0" smtClean="0">
                <a:sym typeface="Wingdings" pitchFamily="2" charset="2"/>
              </a:rPr>
              <a:t> new window).</a:t>
            </a: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Dimensioning slots with shift 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Adjust row height on BOM.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Snap note to rectangle center.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Centerline.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Knowing &lt;MOD-CL&gt; language.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/>
              <a:t>Link property values to balloon.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r>
              <a:rPr lang="en-US" sz="1600" dirty="0" smtClean="0"/>
              <a:t>Quickies/other:</a:t>
            </a:r>
          </a:p>
          <a:p>
            <a:r>
              <a:rPr lang="en-US" sz="1600" dirty="0" smtClean="0"/>
              <a:t>Hotkeys (</a:t>
            </a:r>
            <a:r>
              <a:rPr lang="en-US" sz="1600" dirty="0"/>
              <a:t>Enter to exit and </a:t>
            </a:r>
            <a:r>
              <a:rPr lang="en-US" sz="1600" dirty="0" smtClean="0"/>
              <a:t>redo, Ctrl-spacebar/enter, </a:t>
            </a:r>
            <a:r>
              <a:rPr lang="en-US" sz="1600" dirty="0" err="1" smtClean="0"/>
              <a:t>Ctrl+a</a:t>
            </a:r>
            <a:r>
              <a:rPr lang="en-US" sz="1600" dirty="0" smtClean="0"/>
              <a:t> </a:t>
            </a:r>
            <a:r>
              <a:rPr lang="en-US" sz="1600" dirty="0"/>
              <a:t>– save as - .</a:t>
            </a:r>
            <a:r>
              <a:rPr lang="en-US" sz="1600" dirty="0" err="1" smtClean="0"/>
              <a:t>pdf</a:t>
            </a:r>
            <a:r>
              <a:rPr lang="en-US" sz="1600" dirty="0" smtClean="0"/>
              <a:t>, View </a:t>
            </a:r>
            <a:r>
              <a:rPr lang="en-US" sz="1600" dirty="0"/>
              <a:t>previous and next </a:t>
            </a:r>
            <a:r>
              <a:rPr lang="en-US" sz="1600" dirty="0" smtClean="0"/>
              <a:t>sheet, F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for fit to screen, F-9)</a:t>
            </a:r>
          </a:p>
          <a:p>
            <a:r>
              <a:rPr lang="en-US" sz="1600" dirty="0" smtClean="0"/>
              <a:t>S-key</a:t>
            </a:r>
          </a:p>
          <a:p>
            <a:r>
              <a:rPr lang="en-US" sz="1600" dirty="0" smtClean="0"/>
              <a:t>Mouse gestures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209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50" name="Picture 2" descr="C:\Users\Bobby Moore\Desktop\SWUG Fli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17" y="1240299"/>
            <a:ext cx="7814965" cy="561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81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0020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Bobby J Moore II</a:t>
            </a:r>
          </a:p>
          <a:p>
            <a:pPr algn="ctr"/>
            <a:r>
              <a:rPr lang="en-US" sz="2400" dirty="0" smtClean="0"/>
              <a:t>Studied Drafting and Design Technology at NWF State College</a:t>
            </a:r>
          </a:p>
          <a:p>
            <a:pPr algn="ctr"/>
            <a:r>
              <a:rPr lang="en-US" sz="2400" dirty="0" smtClean="0"/>
              <a:t>New Orleans/Baton Rouge SolidWorks User Group (NOBRSWUG)</a:t>
            </a:r>
          </a:p>
          <a:p>
            <a:pPr algn="ctr"/>
            <a:r>
              <a:rPr lang="en-US" sz="2400" dirty="0"/>
              <a:t>Started using SolidWorks around 2005, </a:t>
            </a:r>
            <a:r>
              <a:rPr lang="en-US" sz="2400" dirty="0" smtClean="0"/>
              <a:t>CSWP</a:t>
            </a:r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99280"/>
            <a:ext cx="2413000" cy="193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117871"/>
            <a:ext cx="4223484" cy="249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43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9144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will we cover today?</a:t>
            </a:r>
          </a:p>
          <a:p>
            <a:pPr algn="ctr"/>
            <a:endParaRPr lang="en-US" dirty="0" smtClean="0"/>
          </a:p>
          <a:p>
            <a:r>
              <a:rPr lang="en-US" sz="2400" dirty="0" smtClean="0"/>
              <a:t>I help with the design effort at LIGO and do most of the drafting for the suspension team. I will point out things I do on a daily basis that makes working faster.</a:t>
            </a: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Online support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Windows 7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Default Shortcuts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Custom shortcuts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Assemblies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Parts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Drawings</a:t>
            </a:r>
          </a:p>
        </p:txBody>
      </p:sp>
    </p:spTree>
    <p:extLst>
      <p:ext uri="{BB962C8B-B14F-4D97-AF65-F5344CB8AC3E}">
        <p14:creationId xmlns:p14="http://schemas.microsoft.com/office/powerpoint/2010/main" val="5412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9144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Online support</a:t>
            </a:r>
          </a:p>
          <a:p>
            <a:pPr algn="ctr"/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>
                <a:hlinkClick r:id="rId5"/>
              </a:rPr>
              <a:t>http://www.3dcontentcentral.com</a:t>
            </a:r>
            <a:r>
              <a:rPr lang="en-US" sz="1400" dirty="0" smtClean="0">
                <a:hlinkClick r:id="rId5"/>
              </a:rPr>
              <a:t>/</a:t>
            </a: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>
                <a:hlinkClick r:id="rId6"/>
              </a:rPr>
              <a:t>https://forum.solidworks.com</a:t>
            </a:r>
            <a:r>
              <a:rPr lang="en-US" sz="1600" dirty="0" smtClean="0">
                <a:hlinkClick r:id="rId6"/>
              </a:rPr>
              <a:t>/</a:t>
            </a: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www.solidworks.com/sw/communities/read-solidworks-blogs.htm</a:t>
            </a: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>
                <a:hlinkClick r:id="rId8"/>
              </a:rPr>
              <a:t>http://grabcad.com/</a:t>
            </a: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0473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914400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Windows 7</a:t>
            </a:r>
          </a:p>
          <a:p>
            <a:pPr algn="ctr"/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Adding a shortcuts folder.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Add a library.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Pin </a:t>
            </a:r>
            <a:r>
              <a:rPr lang="en-US" sz="2400" dirty="0"/>
              <a:t>to </a:t>
            </a:r>
            <a:r>
              <a:rPr lang="en-US" sz="2400" dirty="0" smtClean="0"/>
              <a:t>taskbar/start-men.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Accelerator keys.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Ctrl+tab</a:t>
            </a:r>
            <a:r>
              <a:rPr lang="en-US" sz="2400" dirty="0" smtClean="0"/>
              <a:t>, </a:t>
            </a:r>
            <a:r>
              <a:rPr lang="en-US" sz="2400" dirty="0" err="1" smtClean="0"/>
              <a:t>Alt+tab</a:t>
            </a:r>
            <a:r>
              <a:rPr lang="en-US" sz="2400" dirty="0" smtClean="0"/>
              <a:t>, </a:t>
            </a:r>
            <a:r>
              <a:rPr lang="en-US" sz="2400" dirty="0" err="1" smtClean="0"/>
              <a:t>Windows+tab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Right-click SW icon on taskbar.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Hoover over SW icon to pick which file.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Windows shake.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Window snap.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Start menu search.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Open file search bar.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Sync a network folder – “Always available offline”.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657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C:\Users\Bobby Moore\Desktop\2012-06-18_11535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119" y="990600"/>
            <a:ext cx="7137761" cy="557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70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Default shortcuts</a:t>
            </a: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1668"/>
            <a:ext cx="9144000" cy="373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Assemblies</a:t>
            </a:r>
          </a:p>
          <a:p>
            <a:pPr algn="ctr"/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Open sub-assemblies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>
                <a:sym typeface="Wingdings" pitchFamily="2" charset="2"/>
              </a:rPr>
              <a:t>Pin when inserting new parts/assembly.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Copy with mates.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Using macros to mate.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Dissolve sub-assemblies.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Ctrl-copy parts from one assembly to another. </a:t>
            </a:r>
            <a:endParaRPr lang="en-US" sz="1600" dirty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See shared mates.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/>
              <a:t>Insert a specific part configuration into an assembly from </a:t>
            </a:r>
            <a:r>
              <a:rPr lang="en-US" sz="1600" dirty="0" err="1"/>
              <a:t>ConfigurationManager</a:t>
            </a:r>
            <a:r>
              <a:rPr lang="en-US" sz="1600" dirty="0"/>
              <a:t>.</a:t>
            </a:r>
            <a:endParaRPr lang="en-US" sz="1600" dirty="0" smtClean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>
                <a:sym typeface="Wingdings" pitchFamily="2" charset="2"/>
              </a:rPr>
              <a:t>Mate key, know how it reacts</a:t>
            </a:r>
            <a:r>
              <a:rPr lang="en-US" sz="1600" dirty="0" smtClean="0">
                <a:sym typeface="Wingdings" pitchFamily="2" charset="2"/>
              </a:rPr>
              <a:t>.</a:t>
            </a:r>
            <a:endParaRPr lang="en-US" sz="1600" dirty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Right-click to rotate part for alignment.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Tab key to hide parts.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Insert custom drawing view.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err="1" smtClean="0">
                <a:sym typeface="Wingdings" pitchFamily="2" charset="2"/>
              </a:rPr>
              <a:t>Mulitmates</a:t>
            </a:r>
            <a:r>
              <a:rPr lang="en-US" sz="1600" dirty="0" smtClean="0">
                <a:sym typeface="Wingdings" pitchFamily="2" charset="2"/>
              </a:rPr>
              <a:t> (turn on </a:t>
            </a:r>
            <a:r>
              <a:rPr lang="en-US" sz="1600" dirty="0" err="1" smtClean="0">
                <a:sym typeface="Wingdings" pitchFamily="2" charset="2"/>
              </a:rPr>
              <a:t>multimates</a:t>
            </a:r>
            <a:r>
              <a:rPr lang="en-US" sz="1600" dirty="0" smtClean="0">
                <a:sym typeface="Wingdings" pitchFamily="2" charset="2"/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Copy exploded views between configurations (D1000045).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>
              <a:sym typeface="Wingdings" pitchFamily="2" charset="2"/>
            </a:endParaRPr>
          </a:p>
          <a:p>
            <a:endParaRPr lang="en-US" sz="1600" dirty="0" smtClean="0"/>
          </a:p>
          <a:p>
            <a:r>
              <a:rPr lang="en-US" sz="1600" dirty="0" smtClean="0"/>
              <a:t>Quickies/other:</a:t>
            </a:r>
          </a:p>
          <a:p>
            <a:r>
              <a:rPr lang="en-US" sz="1600" dirty="0" smtClean="0"/>
              <a:t>Hotkeys (Enter to exit/redo, </a:t>
            </a:r>
            <a:r>
              <a:rPr lang="en-US" sz="1600" dirty="0" err="1" smtClean="0"/>
              <a:t>Shift+C</a:t>
            </a:r>
            <a:r>
              <a:rPr lang="en-US" sz="1600" dirty="0" smtClean="0"/>
              <a:t> for collapse tree, Z to zoom, )</a:t>
            </a:r>
          </a:p>
          <a:p>
            <a:r>
              <a:rPr lang="en-US" sz="1600" dirty="0" smtClean="0"/>
              <a:t>S-key</a:t>
            </a:r>
          </a:p>
          <a:p>
            <a:r>
              <a:rPr lang="en-US" sz="1600" dirty="0" smtClean="0"/>
              <a:t>Mouse gestures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6441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Parts</a:t>
            </a:r>
          </a:p>
          <a:p>
            <a:pPr algn="ctr"/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Look at a part in a certain orientation.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Instant 3D.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Enter in metric values when working in imperial.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Ctrl-drag a reference plane.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Ctrl-drag a feature into part.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All of your sketch tools.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Double-click a surface to have a feature end “up to surface”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Customize material.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Link text to properties.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/>
              <a:t>Freeze bar.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Change units from status bar.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Comparing parts.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Quickies/other:</a:t>
            </a:r>
          </a:p>
          <a:p>
            <a:r>
              <a:rPr lang="en-US" sz="1600" dirty="0" smtClean="0"/>
              <a:t>Hotkeys (</a:t>
            </a:r>
            <a:r>
              <a:rPr lang="en-US" sz="1600" dirty="0"/>
              <a:t>Enter to exit and </a:t>
            </a:r>
            <a:r>
              <a:rPr lang="en-US" sz="1600" dirty="0" smtClean="0"/>
              <a:t>redo, Line</a:t>
            </a:r>
            <a:r>
              <a:rPr lang="en-US" sz="1600" dirty="0"/>
              <a:t>, arc, </a:t>
            </a:r>
            <a:r>
              <a:rPr lang="en-US" sz="1600" dirty="0" smtClean="0"/>
              <a:t>line, Dimensions </a:t>
            </a:r>
            <a:r>
              <a:rPr lang="en-US" sz="1600" dirty="0"/>
              <a:t>using </a:t>
            </a:r>
            <a:r>
              <a:rPr lang="en-US" sz="1600" dirty="0" smtClean="0"/>
              <a:t>shift, mirror how it works, Ctrl+7, F-9)</a:t>
            </a:r>
          </a:p>
          <a:p>
            <a:r>
              <a:rPr lang="en-US" sz="1600" dirty="0" smtClean="0"/>
              <a:t>S-key</a:t>
            </a:r>
          </a:p>
          <a:p>
            <a:r>
              <a:rPr lang="en-US" sz="1600" dirty="0" smtClean="0"/>
              <a:t>Mouse gestures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356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614</Words>
  <Application>Microsoft Office PowerPoint</Application>
  <PresentationFormat>On-screen Show (4:3)</PresentationFormat>
  <Paragraphs>147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Moore</dc:creator>
  <cp:lastModifiedBy>Bobby Moore</cp:lastModifiedBy>
  <cp:revision>87</cp:revision>
  <dcterms:created xsi:type="dcterms:W3CDTF">2012-05-29T15:58:28Z</dcterms:created>
  <dcterms:modified xsi:type="dcterms:W3CDTF">2012-06-20T15:17:32Z</dcterms:modified>
</cp:coreProperties>
</file>