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90" r:id="rId2"/>
  </p:sldMasterIdLst>
  <p:notesMasterIdLst>
    <p:notesMasterId r:id="rId23"/>
  </p:notesMasterIdLst>
  <p:handoutMasterIdLst>
    <p:handoutMasterId r:id="rId24"/>
  </p:handoutMasterIdLst>
  <p:sldIdLst>
    <p:sldId id="257" r:id="rId3"/>
    <p:sldId id="258" r:id="rId4"/>
    <p:sldId id="290" r:id="rId5"/>
    <p:sldId id="280" r:id="rId6"/>
    <p:sldId id="283" r:id="rId7"/>
    <p:sldId id="292" r:id="rId8"/>
    <p:sldId id="294" r:id="rId9"/>
    <p:sldId id="282" r:id="rId10"/>
    <p:sldId id="287" r:id="rId11"/>
    <p:sldId id="259" r:id="rId12"/>
    <p:sldId id="286" r:id="rId13"/>
    <p:sldId id="285" r:id="rId14"/>
    <p:sldId id="269" r:id="rId15"/>
    <p:sldId id="296" r:id="rId16"/>
    <p:sldId id="293" r:id="rId17"/>
    <p:sldId id="265" r:id="rId18"/>
    <p:sldId id="289" r:id="rId19"/>
    <p:sldId id="295" r:id="rId20"/>
    <p:sldId id="268" r:id="rId21"/>
    <p:sldId id="288" r:id="rId2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464"/>
    <a:srgbClr val="E20613"/>
    <a:srgbClr val="FC950C"/>
    <a:srgbClr val="E4EBFC"/>
    <a:srgbClr val="E4EBFF"/>
    <a:srgbClr val="377373"/>
    <a:srgbClr val="CC6600"/>
    <a:srgbClr val="FFB7B7"/>
    <a:srgbClr val="E8EEFC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00" autoAdjust="0"/>
  </p:normalViewPr>
  <p:slideViewPr>
    <p:cSldViewPr>
      <p:cViewPr>
        <p:scale>
          <a:sx n="125" d="100"/>
          <a:sy n="125" d="100"/>
        </p:scale>
        <p:origin x="-122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528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9250" y="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9250" y="911225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ADB36573-810E-4163-9A1E-EE3C2B70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176FA1F7-3E0A-4549-A19A-F1A1F9D6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8B73E-4781-4FBE-960F-3AB30D0B800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0" y="-2"/>
          <a:ext cx="1371600" cy="1005840"/>
        </p:xfrm>
        <a:graphic>
          <a:graphicData uri="http://schemas.openxmlformats.org/presentationml/2006/ole">
            <p:oleObj spid="_x0000_s1026" name="Photo Editor Photo" r:id="rId8" imgW="4409524" imgH="3219899" progId="">
              <p:embed/>
            </p:oleObj>
          </a:graphicData>
        </a:graphic>
      </p:graphicFrame>
      <p:sp>
        <p:nvSpPr>
          <p:cNvPr id="14" name="Rectangle 13"/>
          <p:cNvSpPr/>
          <p:nvPr userDrawn="1"/>
        </p:nvSpPr>
        <p:spPr bwMode="auto">
          <a:xfrm>
            <a:off x="0" y="0"/>
            <a:ext cx="1371600" cy="1005840"/>
          </a:xfrm>
          <a:prstGeom prst="rect">
            <a:avLst/>
          </a:prstGeom>
          <a:solidFill>
            <a:schemeClr val="tx1">
              <a:lumMod val="60000"/>
              <a:lumOff val="40000"/>
              <a:alpha val="2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762000" y="6322791"/>
            <a:ext cx="76962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tabLst>
                <a:tab pos="3749040" algn="ctr"/>
                <a:tab pos="7498080" algn="r"/>
              </a:tabLst>
              <a:defRPr/>
            </a:pPr>
            <a:r>
              <a:rPr lang="en-US" sz="1400" b="0" i="0" baseline="0" dirty="0" smtClean="0">
                <a:solidFill>
                  <a:srgbClr val="326464"/>
                </a:solidFill>
                <a:latin typeface="Helvetica" pitchFamily="34" charset="0"/>
              </a:rPr>
              <a:t>G1300031-v1</a:t>
            </a:r>
            <a:r>
              <a:rPr lang="en-US" sz="1400" b="0" i="0" baseline="0" dirty="0" smtClean="0">
                <a:solidFill>
                  <a:srgbClr val="326464"/>
                </a:solidFill>
                <a:latin typeface="Helvetica" pitchFamily="34" charset="0"/>
              </a:rPr>
              <a:t>	</a:t>
            </a:r>
            <a:r>
              <a:rPr lang="en-US" sz="1400" b="1" i="1" baseline="0" dirty="0" smtClean="0">
                <a:solidFill>
                  <a:srgbClr val="326464"/>
                </a:solidFill>
                <a:latin typeface="Helvetica" pitchFamily="34" charset="0"/>
              </a:rPr>
              <a:t>Squeezed Light Interferometry</a:t>
            </a:r>
            <a:r>
              <a:rPr lang="en-US" sz="1400" b="0" i="0" baseline="0" dirty="0" smtClean="0">
                <a:solidFill>
                  <a:srgbClr val="326464"/>
                </a:solidFill>
                <a:latin typeface="Helvetica" pitchFamily="34" charset="0"/>
              </a:rPr>
              <a:t>	</a:t>
            </a:r>
            <a:fld id="{3D9BAE43-33BA-4F3B-AB00-8B9E3616B805}" type="slidenum">
              <a:rPr lang="en-US" sz="1400" b="0" i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pPr>
                <a:tabLst>
                  <a:tab pos="3749040" algn="ctr"/>
                  <a:tab pos="7498080" algn="r"/>
                </a:tabLst>
                <a:defRPr/>
              </a:pPr>
              <a:t>‹#›</a:t>
            </a:fld>
            <a:r>
              <a:rPr lang="en-US" sz="1400" b="0" i="0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1400" b="0" i="0" baseline="0" dirty="0">
              <a:solidFill>
                <a:srgbClr val="377373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8" r:id="rId2"/>
    <p:sldLayoutId id="2147483689" r:id="rId3"/>
    <p:sldLayoutId id="2147483681" r:id="rId4"/>
    <p:sldLayoutId id="2147483678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28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24.jpeg"/><Relationship Id="rId10" Type="http://schemas.openxmlformats.org/officeDocument/2006/relationships/image" Target="../media/image42.jpeg"/><Relationship Id="rId4" Type="http://schemas.openxmlformats.org/officeDocument/2006/relationships/image" Target="../media/image37.jpeg"/><Relationship Id="rId9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 dirty="0" smtClean="0"/>
              <a:t>Squeezed Light Techniques for Gravitational Wave Detection</a:t>
            </a:r>
            <a:endParaRPr 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962400"/>
            <a:ext cx="6858000" cy="2133600"/>
          </a:xfrm>
        </p:spPr>
        <p:txBody>
          <a:bodyPr/>
          <a:lstStyle/>
          <a:p>
            <a:r>
              <a:rPr lang="en-US" dirty="0" smtClean="0"/>
              <a:t>January 16, 2013</a:t>
            </a:r>
            <a:endParaRPr lang="en-US" dirty="0" smtClean="0"/>
          </a:p>
          <a:p>
            <a:r>
              <a:rPr lang="en-US" dirty="0" smtClean="0"/>
              <a:t>Daniel Sigg</a:t>
            </a:r>
          </a:p>
          <a:p>
            <a:r>
              <a:rPr lang="en-US" dirty="0" smtClean="0"/>
              <a:t>LIGO Hanford Observatory</a:t>
            </a:r>
          </a:p>
          <a:p>
            <a:r>
              <a:rPr lang="en-US" dirty="0" smtClean="0"/>
              <a:t>Talk </a:t>
            </a:r>
            <a:r>
              <a:rPr lang="en-US" dirty="0" smtClean="0"/>
              <a:t>at </a:t>
            </a:r>
            <a:r>
              <a:rPr lang="en-US" dirty="0" smtClean="0"/>
              <a:t>Stanford University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553200" cy="1143000"/>
          </a:xfrm>
        </p:spPr>
        <p:txBody>
          <a:bodyPr/>
          <a:lstStyle/>
          <a:p>
            <a:r>
              <a:rPr lang="en-US" dirty="0" smtClean="0"/>
              <a:t>Key Insights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Shot noise in a Michelson interferometer is due to vacuum fluctuations entering the dark port.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Quantum noise also produces photon pressure noise.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Injecting a specially prepared light state with reduced phase noise (relative to vacuum) into the dark port will improve the shot noise sensitivity.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Similarly, injecting light with reduced amplitude noise will reduce the photon pressure noise.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Non-linear optical effects can be used to generate a squeezed “vacuum” state.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LIGO_31W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8077201" cy="6241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80838" y="1154745"/>
            <a:ext cx="396384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31 W +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6 dB of squeezing                  </a:t>
            </a:r>
            <a:r>
              <a:rPr lang="en-US" sz="1200" dirty="0" smtClean="0">
                <a:solidFill>
                  <a:srgbClr val="000000"/>
                </a:solidFill>
              </a:rPr>
              <a:t>(10 dB of anti-squeezing, total losses ~20%)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819400" y="1828800"/>
            <a:ext cx="381000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H="1" flipV="1">
            <a:off x="6477000" y="3352800"/>
            <a:ext cx="1219200" cy="838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Freeform 9"/>
          <p:cNvSpPr/>
          <p:nvPr/>
        </p:nvSpPr>
        <p:spPr bwMode="auto">
          <a:xfrm>
            <a:off x="1924987" y="1296648"/>
            <a:ext cx="5997315" cy="2258104"/>
          </a:xfrm>
          <a:custGeom>
            <a:avLst/>
            <a:gdLst>
              <a:gd name="connsiteX0" fmla="*/ 5997315 w 5997315"/>
              <a:gd name="connsiteY0" fmla="*/ 542144 h 2443396"/>
              <a:gd name="connsiteX1" fmla="*/ 4183505 w 5997315"/>
              <a:gd name="connsiteY1" fmla="*/ 1913744 h 2443396"/>
              <a:gd name="connsiteX2" fmla="*/ 3081728 w 5997315"/>
              <a:gd name="connsiteY2" fmla="*/ 2325973 h 2443396"/>
              <a:gd name="connsiteX3" fmla="*/ 2002436 w 5997315"/>
              <a:gd name="connsiteY3" fmla="*/ 2400924 h 2443396"/>
              <a:gd name="connsiteX4" fmla="*/ 930639 w 5997315"/>
              <a:gd name="connsiteY4" fmla="*/ 2071141 h 2443396"/>
              <a:gd name="connsiteX5" fmla="*/ 256082 w 5997315"/>
              <a:gd name="connsiteY5" fmla="*/ 1036819 h 2443396"/>
              <a:gd name="connsiteX6" fmla="*/ 16239 w 5997315"/>
              <a:gd name="connsiteY6" fmla="*/ 114924 h 2443396"/>
              <a:gd name="connsiteX7" fmla="*/ 353518 w 5997315"/>
              <a:gd name="connsiteY7" fmla="*/ 347272 h 2443396"/>
              <a:gd name="connsiteX0" fmla="*/ 5997315 w 5997315"/>
              <a:gd name="connsiteY0" fmla="*/ 427220 h 2328472"/>
              <a:gd name="connsiteX1" fmla="*/ 4183505 w 5997315"/>
              <a:gd name="connsiteY1" fmla="*/ 1798820 h 2328472"/>
              <a:gd name="connsiteX2" fmla="*/ 3081728 w 5997315"/>
              <a:gd name="connsiteY2" fmla="*/ 2211049 h 2328472"/>
              <a:gd name="connsiteX3" fmla="*/ 2002436 w 5997315"/>
              <a:gd name="connsiteY3" fmla="*/ 2286000 h 2328472"/>
              <a:gd name="connsiteX4" fmla="*/ 930639 w 5997315"/>
              <a:gd name="connsiteY4" fmla="*/ 1956217 h 2328472"/>
              <a:gd name="connsiteX5" fmla="*/ 256082 w 5997315"/>
              <a:gd name="connsiteY5" fmla="*/ 921895 h 2328472"/>
              <a:gd name="connsiteX6" fmla="*/ 16239 w 5997315"/>
              <a:gd name="connsiteY6" fmla="*/ 0 h 2328472"/>
              <a:gd name="connsiteX0" fmla="*/ 5997315 w 5997315"/>
              <a:gd name="connsiteY0" fmla="*/ 427220 h 2337216"/>
              <a:gd name="connsiteX1" fmla="*/ 4183505 w 5997315"/>
              <a:gd name="connsiteY1" fmla="*/ 1798820 h 2337216"/>
              <a:gd name="connsiteX2" fmla="*/ 3081728 w 5997315"/>
              <a:gd name="connsiteY2" fmla="*/ 2211049 h 2337216"/>
              <a:gd name="connsiteX3" fmla="*/ 2002436 w 5997315"/>
              <a:gd name="connsiteY3" fmla="*/ 2286000 h 2337216"/>
              <a:gd name="connsiteX4" fmla="*/ 970613 w 5997315"/>
              <a:gd name="connsiteY4" fmla="*/ 1903751 h 2337216"/>
              <a:gd name="connsiteX5" fmla="*/ 256082 w 5997315"/>
              <a:gd name="connsiteY5" fmla="*/ 921895 h 2337216"/>
              <a:gd name="connsiteX6" fmla="*/ 16239 w 5997315"/>
              <a:gd name="connsiteY6" fmla="*/ 0 h 2337216"/>
              <a:gd name="connsiteX0" fmla="*/ 5997315 w 5997315"/>
              <a:gd name="connsiteY0" fmla="*/ 427220 h 2324516"/>
              <a:gd name="connsiteX1" fmla="*/ 4183505 w 5997315"/>
              <a:gd name="connsiteY1" fmla="*/ 1798820 h 2324516"/>
              <a:gd name="connsiteX2" fmla="*/ 3081728 w 5997315"/>
              <a:gd name="connsiteY2" fmla="*/ 2211049 h 2324516"/>
              <a:gd name="connsiteX3" fmla="*/ 2002436 w 5997315"/>
              <a:gd name="connsiteY3" fmla="*/ 2286000 h 2324516"/>
              <a:gd name="connsiteX4" fmla="*/ 1046813 w 5997315"/>
              <a:gd name="connsiteY4" fmla="*/ 1979951 h 2324516"/>
              <a:gd name="connsiteX5" fmla="*/ 256082 w 5997315"/>
              <a:gd name="connsiteY5" fmla="*/ 921895 h 2324516"/>
              <a:gd name="connsiteX6" fmla="*/ 16239 w 5997315"/>
              <a:gd name="connsiteY6" fmla="*/ 0 h 2324516"/>
              <a:gd name="connsiteX0" fmla="*/ 5997315 w 5997315"/>
              <a:gd name="connsiteY0" fmla="*/ 427220 h 2324516"/>
              <a:gd name="connsiteX1" fmla="*/ 4183505 w 5997315"/>
              <a:gd name="connsiteY1" fmla="*/ 1798820 h 2324516"/>
              <a:gd name="connsiteX2" fmla="*/ 3081728 w 5997315"/>
              <a:gd name="connsiteY2" fmla="*/ 2211049 h 2324516"/>
              <a:gd name="connsiteX3" fmla="*/ 2002436 w 5997315"/>
              <a:gd name="connsiteY3" fmla="*/ 2286000 h 2324516"/>
              <a:gd name="connsiteX4" fmla="*/ 1046813 w 5997315"/>
              <a:gd name="connsiteY4" fmla="*/ 1979951 h 2324516"/>
              <a:gd name="connsiteX5" fmla="*/ 284813 w 5997315"/>
              <a:gd name="connsiteY5" fmla="*/ 913151 h 2324516"/>
              <a:gd name="connsiteX6" fmla="*/ 16239 w 5997315"/>
              <a:gd name="connsiteY6" fmla="*/ 0 h 2324516"/>
              <a:gd name="connsiteX0" fmla="*/ 5997315 w 5997315"/>
              <a:gd name="connsiteY0" fmla="*/ 427220 h 2253937"/>
              <a:gd name="connsiteX1" fmla="*/ 4183505 w 5997315"/>
              <a:gd name="connsiteY1" fmla="*/ 1798820 h 2253937"/>
              <a:gd name="connsiteX2" fmla="*/ 3081728 w 5997315"/>
              <a:gd name="connsiteY2" fmla="*/ 2211049 h 2253937"/>
              <a:gd name="connsiteX3" fmla="*/ 1961213 w 5997315"/>
              <a:gd name="connsiteY3" fmla="*/ 2056151 h 2253937"/>
              <a:gd name="connsiteX4" fmla="*/ 1046813 w 5997315"/>
              <a:gd name="connsiteY4" fmla="*/ 1979951 h 2253937"/>
              <a:gd name="connsiteX5" fmla="*/ 284813 w 5997315"/>
              <a:gd name="connsiteY5" fmla="*/ 913151 h 2253937"/>
              <a:gd name="connsiteX6" fmla="*/ 16239 w 5997315"/>
              <a:gd name="connsiteY6" fmla="*/ 0 h 2253937"/>
              <a:gd name="connsiteX0" fmla="*/ 5997315 w 5997315"/>
              <a:gd name="connsiteY0" fmla="*/ 427220 h 2175240"/>
              <a:gd name="connsiteX1" fmla="*/ 4183505 w 5997315"/>
              <a:gd name="connsiteY1" fmla="*/ 1798820 h 2175240"/>
              <a:gd name="connsiteX2" fmla="*/ 3104213 w 5997315"/>
              <a:gd name="connsiteY2" fmla="*/ 2132352 h 2175240"/>
              <a:gd name="connsiteX3" fmla="*/ 1961213 w 5997315"/>
              <a:gd name="connsiteY3" fmla="*/ 2056151 h 2175240"/>
              <a:gd name="connsiteX4" fmla="*/ 1046813 w 5997315"/>
              <a:gd name="connsiteY4" fmla="*/ 1979951 h 2175240"/>
              <a:gd name="connsiteX5" fmla="*/ 284813 w 5997315"/>
              <a:gd name="connsiteY5" fmla="*/ 913151 h 2175240"/>
              <a:gd name="connsiteX6" fmla="*/ 16239 w 5997315"/>
              <a:gd name="connsiteY6" fmla="*/ 0 h 2175240"/>
              <a:gd name="connsiteX0" fmla="*/ 5997315 w 5997315"/>
              <a:gd name="connsiteY0" fmla="*/ 427220 h 2233952"/>
              <a:gd name="connsiteX1" fmla="*/ 4183505 w 5997315"/>
              <a:gd name="connsiteY1" fmla="*/ 1798820 h 2233952"/>
              <a:gd name="connsiteX2" fmla="*/ 3104213 w 5997315"/>
              <a:gd name="connsiteY2" fmla="*/ 2132352 h 2233952"/>
              <a:gd name="connsiteX3" fmla="*/ 2037413 w 5997315"/>
              <a:gd name="connsiteY3" fmla="*/ 2208552 h 2233952"/>
              <a:gd name="connsiteX4" fmla="*/ 1046813 w 5997315"/>
              <a:gd name="connsiteY4" fmla="*/ 1979951 h 2233952"/>
              <a:gd name="connsiteX5" fmla="*/ 284813 w 5997315"/>
              <a:gd name="connsiteY5" fmla="*/ 913151 h 2233952"/>
              <a:gd name="connsiteX6" fmla="*/ 16239 w 5997315"/>
              <a:gd name="connsiteY6" fmla="*/ 0 h 2233952"/>
              <a:gd name="connsiteX0" fmla="*/ 5997315 w 5997315"/>
              <a:gd name="connsiteY0" fmla="*/ 427220 h 2276841"/>
              <a:gd name="connsiteX1" fmla="*/ 4183505 w 5997315"/>
              <a:gd name="connsiteY1" fmla="*/ 1798820 h 2276841"/>
              <a:gd name="connsiteX2" fmla="*/ 3104213 w 5997315"/>
              <a:gd name="connsiteY2" fmla="*/ 2208552 h 2276841"/>
              <a:gd name="connsiteX3" fmla="*/ 2037413 w 5997315"/>
              <a:gd name="connsiteY3" fmla="*/ 2208552 h 2276841"/>
              <a:gd name="connsiteX4" fmla="*/ 1046813 w 5997315"/>
              <a:gd name="connsiteY4" fmla="*/ 1979951 h 2276841"/>
              <a:gd name="connsiteX5" fmla="*/ 284813 w 5997315"/>
              <a:gd name="connsiteY5" fmla="*/ 913151 h 2276841"/>
              <a:gd name="connsiteX6" fmla="*/ 16239 w 5997315"/>
              <a:gd name="connsiteY6" fmla="*/ 0 h 2276841"/>
              <a:gd name="connsiteX0" fmla="*/ 5997315 w 5997315"/>
              <a:gd name="connsiteY0" fmla="*/ 427220 h 2246652"/>
              <a:gd name="connsiteX1" fmla="*/ 4183505 w 5997315"/>
              <a:gd name="connsiteY1" fmla="*/ 1798820 h 2246652"/>
              <a:gd name="connsiteX2" fmla="*/ 3104213 w 5997315"/>
              <a:gd name="connsiteY2" fmla="*/ 2208552 h 2246652"/>
              <a:gd name="connsiteX3" fmla="*/ 2037413 w 5997315"/>
              <a:gd name="connsiteY3" fmla="*/ 2208552 h 2246652"/>
              <a:gd name="connsiteX4" fmla="*/ 1046813 w 5997315"/>
              <a:gd name="connsiteY4" fmla="*/ 1979951 h 2246652"/>
              <a:gd name="connsiteX5" fmla="*/ 284813 w 5997315"/>
              <a:gd name="connsiteY5" fmla="*/ 913151 h 2246652"/>
              <a:gd name="connsiteX6" fmla="*/ 16239 w 5997315"/>
              <a:gd name="connsiteY6" fmla="*/ 0 h 2246652"/>
              <a:gd name="connsiteX0" fmla="*/ 5997315 w 5997315"/>
              <a:gd name="connsiteY0" fmla="*/ 427220 h 2246652"/>
              <a:gd name="connsiteX1" fmla="*/ 4183505 w 5997315"/>
              <a:gd name="connsiteY1" fmla="*/ 1798820 h 2246652"/>
              <a:gd name="connsiteX2" fmla="*/ 3104213 w 5997315"/>
              <a:gd name="connsiteY2" fmla="*/ 2208552 h 2246652"/>
              <a:gd name="connsiteX3" fmla="*/ 2037413 w 5997315"/>
              <a:gd name="connsiteY3" fmla="*/ 2208552 h 2246652"/>
              <a:gd name="connsiteX4" fmla="*/ 1046813 w 5997315"/>
              <a:gd name="connsiteY4" fmla="*/ 1979951 h 2246652"/>
              <a:gd name="connsiteX5" fmla="*/ 284813 w 5997315"/>
              <a:gd name="connsiteY5" fmla="*/ 913151 h 2246652"/>
              <a:gd name="connsiteX6" fmla="*/ 16239 w 5997315"/>
              <a:gd name="connsiteY6" fmla="*/ 0 h 2246652"/>
              <a:gd name="connsiteX0" fmla="*/ 5997315 w 5997315"/>
              <a:gd name="connsiteY0" fmla="*/ 427220 h 2322852"/>
              <a:gd name="connsiteX1" fmla="*/ 4183505 w 5997315"/>
              <a:gd name="connsiteY1" fmla="*/ 1798820 h 2322852"/>
              <a:gd name="connsiteX2" fmla="*/ 3104213 w 5997315"/>
              <a:gd name="connsiteY2" fmla="*/ 2208552 h 2322852"/>
              <a:gd name="connsiteX3" fmla="*/ 1961213 w 5997315"/>
              <a:gd name="connsiteY3" fmla="*/ 2284752 h 2322852"/>
              <a:gd name="connsiteX4" fmla="*/ 1046813 w 5997315"/>
              <a:gd name="connsiteY4" fmla="*/ 1979951 h 2322852"/>
              <a:gd name="connsiteX5" fmla="*/ 284813 w 5997315"/>
              <a:gd name="connsiteY5" fmla="*/ 913151 h 2322852"/>
              <a:gd name="connsiteX6" fmla="*/ 16239 w 5997315"/>
              <a:gd name="connsiteY6" fmla="*/ 0 h 2322852"/>
              <a:gd name="connsiteX0" fmla="*/ 5997315 w 5997315"/>
              <a:gd name="connsiteY0" fmla="*/ 427220 h 2246652"/>
              <a:gd name="connsiteX1" fmla="*/ 4183505 w 5997315"/>
              <a:gd name="connsiteY1" fmla="*/ 1798820 h 2246652"/>
              <a:gd name="connsiteX2" fmla="*/ 3104213 w 5997315"/>
              <a:gd name="connsiteY2" fmla="*/ 2208552 h 2246652"/>
              <a:gd name="connsiteX3" fmla="*/ 1961213 w 5997315"/>
              <a:gd name="connsiteY3" fmla="*/ 2208552 h 2246652"/>
              <a:gd name="connsiteX4" fmla="*/ 1046813 w 5997315"/>
              <a:gd name="connsiteY4" fmla="*/ 1979951 h 2246652"/>
              <a:gd name="connsiteX5" fmla="*/ 284813 w 5997315"/>
              <a:gd name="connsiteY5" fmla="*/ 913151 h 2246652"/>
              <a:gd name="connsiteX6" fmla="*/ 16239 w 5997315"/>
              <a:gd name="connsiteY6" fmla="*/ 0 h 2246652"/>
              <a:gd name="connsiteX0" fmla="*/ 5997315 w 5997315"/>
              <a:gd name="connsiteY0" fmla="*/ 427220 h 2258104"/>
              <a:gd name="connsiteX1" fmla="*/ 4183505 w 5997315"/>
              <a:gd name="connsiteY1" fmla="*/ 1798820 h 2258104"/>
              <a:gd name="connsiteX2" fmla="*/ 3104213 w 5997315"/>
              <a:gd name="connsiteY2" fmla="*/ 2208552 h 2258104"/>
              <a:gd name="connsiteX3" fmla="*/ 1961213 w 5997315"/>
              <a:gd name="connsiteY3" fmla="*/ 2208552 h 2258104"/>
              <a:gd name="connsiteX4" fmla="*/ 1046813 w 5997315"/>
              <a:gd name="connsiteY4" fmla="*/ 1979951 h 2258104"/>
              <a:gd name="connsiteX5" fmla="*/ 284813 w 5997315"/>
              <a:gd name="connsiteY5" fmla="*/ 913151 h 2258104"/>
              <a:gd name="connsiteX6" fmla="*/ 16239 w 5997315"/>
              <a:gd name="connsiteY6" fmla="*/ 0 h 2258104"/>
              <a:gd name="connsiteX0" fmla="*/ 5997315 w 5997315"/>
              <a:gd name="connsiteY0" fmla="*/ 427220 h 2258104"/>
              <a:gd name="connsiteX1" fmla="*/ 4183505 w 5997315"/>
              <a:gd name="connsiteY1" fmla="*/ 1798820 h 2258104"/>
              <a:gd name="connsiteX2" fmla="*/ 3104213 w 5997315"/>
              <a:gd name="connsiteY2" fmla="*/ 2208552 h 2258104"/>
              <a:gd name="connsiteX3" fmla="*/ 1961213 w 5997315"/>
              <a:gd name="connsiteY3" fmla="*/ 2208552 h 2258104"/>
              <a:gd name="connsiteX4" fmla="*/ 1046813 w 5997315"/>
              <a:gd name="connsiteY4" fmla="*/ 1979951 h 2258104"/>
              <a:gd name="connsiteX5" fmla="*/ 284813 w 5997315"/>
              <a:gd name="connsiteY5" fmla="*/ 913151 h 2258104"/>
              <a:gd name="connsiteX6" fmla="*/ 16239 w 5997315"/>
              <a:gd name="connsiteY6" fmla="*/ 0 h 2258104"/>
              <a:gd name="connsiteX0" fmla="*/ 5997315 w 5997315"/>
              <a:gd name="connsiteY0" fmla="*/ 427220 h 2258104"/>
              <a:gd name="connsiteX1" fmla="*/ 4183505 w 5997315"/>
              <a:gd name="connsiteY1" fmla="*/ 1798820 h 2258104"/>
              <a:gd name="connsiteX2" fmla="*/ 3104213 w 5997315"/>
              <a:gd name="connsiteY2" fmla="*/ 2208552 h 2258104"/>
              <a:gd name="connsiteX3" fmla="*/ 1961213 w 5997315"/>
              <a:gd name="connsiteY3" fmla="*/ 2208552 h 2258104"/>
              <a:gd name="connsiteX4" fmla="*/ 1046813 w 5997315"/>
              <a:gd name="connsiteY4" fmla="*/ 1979951 h 2258104"/>
              <a:gd name="connsiteX5" fmla="*/ 284813 w 5997315"/>
              <a:gd name="connsiteY5" fmla="*/ 913151 h 2258104"/>
              <a:gd name="connsiteX6" fmla="*/ 16239 w 5997315"/>
              <a:gd name="connsiteY6" fmla="*/ 0 h 2258104"/>
              <a:gd name="connsiteX0" fmla="*/ 5997315 w 5997315"/>
              <a:gd name="connsiteY0" fmla="*/ 427220 h 2258104"/>
              <a:gd name="connsiteX1" fmla="*/ 4183505 w 5997315"/>
              <a:gd name="connsiteY1" fmla="*/ 1798820 h 2258104"/>
              <a:gd name="connsiteX2" fmla="*/ 3104213 w 5997315"/>
              <a:gd name="connsiteY2" fmla="*/ 2208552 h 2258104"/>
              <a:gd name="connsiteX3" fmla="*/ 1961213 w 5997315"/>
              <a:gd name="connsiteY3" fmla="*/ 2208552 h 2258104"/>
              <a:gd name="connsiteX4" fmla="*/ 1046813 w 5997315"/>
              <a:gd name="connsiteY4" fmla="*/ 1979951 h 2258104"/>
              <a:gd name="connsiteX5" fmla="*/ 284813 w 5997315"/>
              <a:gd name="connsiteY5" fmla="*/ 913151 h 2258104"/>
              <a:gd name="connsiteX6" fmla="*/ 16239 w 5997315"/>
              <a:gd name="connsiteY6" fmla="*/ 0 h 225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7315" h="2258104">
                <a:moveTo>
                  <a:pt x="5997315" y="427220"/>
                </a:moveTo>
                <a:cubicBezTo>
                  <a:pt x="5333375" y="964367"/>
                  <a:pt x="4665689" y="1501931"/>
                  <a:pt x="4183505" y="1798820"/>
                </a:cubicBezTo>
                <a:cubicBezTo>
                  <a:pt x="3701321" y="2095709"/>
                  <a:pt x="3461895" y="2140263"/>
                  <a:pt x="3104213" y="2208552"/>
                </a:cubicBezTo>
                <a:cubicBezTo>
                  <a:pt x="2752776" y="2258104"/>
                  <a:pt x="2304113" y="2246652"/>
                  <a:pt x="1961213" y="2208552"/>
                </a:cubicBezTo>
                <a:cubicBezTo>
                  <a:pt x="1698261" y="2176698"/>
                  <a:pt x="1459875" y="2168369"/>
                  <a:pt x="1046813" y="1979951"/>
                </a:cubicBezTo>
                <a:cubicBezTo>
                  <a:pt x="767413" y="1764051"/>
                  <a:pt x="456575" y="1243143"/>
                  <a:pt x="284813" y="913151"/>
                </a:cubicBezTo>
                <a:cubicBezTo>
                  <a:pt x="113051" y="583159"/>
                  <a:pt x="0" y="114925"/>
                  <a:pt x="16239" y="0"/>
                </a:cubicBezTo>
              </a:path>
            </a:pathLst>
          </a:custGeom>
          <a:noFill/>
          <a:ln w="28575" cap="flat" cmpd="sng" algn="ctr">
            <a:solidFill>
              <a:srgbClr val="32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638800" y="2667000"/>
            <a:ext cx="6858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2646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562600" y="2209800"/>
            <a:ext cx="914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31 W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4191000"/>
            <a:ext cx="304799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125 W input power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eq_dependent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000" y="533401"/>
            <a:ext cx="7514800" cy="5806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Confirmation</a:t>
            </a:r>
            <a:br>
              <a:rPr lang="en-US" dirty="0" smtClean="0"/>
            </a:br>
            <a:r>
              <a:rPr lang="en-US" dirty="0" smtClean="0"/>
              <a:t>at the GEO600 Detector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6907213" cy="459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562600" y="1905000"/>
            <a:ext cx="3048000" cy="461665"/>
          </a:xfrm>
          <a:prstGeom prst="rect">
            <a:avLst/>
          </a:prstGeom>
          <a:solidFill>
            <a:srgbClr val="326464">
              <a:alpha val="25000"/>
            </a:srgbClr>
          </a:solidFill>
          <a:ln w="15875">
            <a:solidFill>
              <a:srgbClr val="326464"/>
            </a:solidFill>
          </a:ln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rgbClr val="326464"/>
                </a:solidFill>
                <a:latin typeface="+mj-lt"/>
              </a:rPr>
              <a:t>3.5 dB of squeezing</a:t>
            </a:r>
            <a:endParaRPr lang="en-US" i="0" dirty="0">
              <a:solidFill>
                <a:srgbClr val="326464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6569639" y="4037398"/>
            <a:ext cx="282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Abadie et al.</a:t>
            </a:r>
            <a:b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</a:br>
            <a:r>
              <a:rPr lang="fr-FR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Nature Physics 7, 962 (2011)</a:t>
            </a:r>
            <a:endParaRPr lang="en-US" sz="1400" b="0" i="0" dirty="0" smtClean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H1 Squeezer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Goals: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Demonstrate 3dB of squeezing at the initial LIGO sensitivity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Don’t degrade low frequency sensitivity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Risk mitigation for high power operations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Pathfinder for advanced LIGO squeezer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Potential show stoppers: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Back scattering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Stray light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Phase noise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Optical losses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Auxiliary servo noise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Alignment jitter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Stability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447800" y="228600"/>
            <a:ext cx="2971800" cy="1295400"/>
          </a:xfrm>
        </p:spPr>
        <p:txBody>
          <a:bodyPr/>
          <a:lstStyle/>
          <a:p>
            <a:pPr algn="l"/>
            <a:r>
              <a:rPr lang="en-US" dirty="0" smtClean="0"/>
              <a:t>H1 Squeezer Experiment</a:t>
            </a:r>
            <a:endParaRPr lang="en-US" dirty="0"/>
          </a:p>
        </p:txBody>
      </p:sp>
      <p:grpSp>
        <p:nvGrpSpPr>
          <p:cNvPr id="340" name="Group 339"/>
          <p:cNvGrpSpPr/>
          <p:nvPr/>
        </p:nvGrpSpPr>
        <p:grpSpPr>
          <a:xfrm>
            <a:off x="1752600" y="52089"/>
            <a:ext cx="7220743" cy="6501111"/>
            <a:chOff x="2266950" y="515178"/>
            <a:chExt cx="6706393" cy="6038022"/>
          </a:xfrm>
        </p:grpSpPr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2550319" y="4436646"/>
              <a:ext cx="2355850" cy="1714019"/>
            </a:xfrm>
            <a:prstGeom prst="rect">
              <a:avLst/>
            </a:prstGeom>
            <a:solidFill>
              <a:srgbClr val="BFDD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8" name="Rectangle 154"/>
            <p:cNvSpPr>
              <a:spLocks noChangeArrowheads="1"/>
            </p:cNvSpPr>
            <p:nvPr/>
          </p:nvSpPr>
          <p:spPr bwMode="auto">
            <a:xfrm>
              <a:off x="2641071" y="5150821"/>
              <a:ext cx="505619" cy="283506"/>
            </a:xfrm>
            <a:prstGeom prst="rect">
              <a:avLst/>
            </a:prstGeom>
            <a:gradFill flip="none" rotWithShape="1">
              <a:gsLst>
                <a:gs pos="0">
                  <a:srgbClr val="E20613"/>
                </a:gs>
                <a:gs pos="100000">
                  <a:srgbClr val="E20613">
                    <a:alpha val="25000"/>
                  </a:srgbClr>
                </a:gs>
              </a:gsLst>
              <a:lin ang="0" scaled="1"/>
              <a:tileRect/>
            </a:gradFill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 flipV="1">
              <a:off x="3504142" y="3525532"/>
              <a:ext cx="640821" cy="716339"/>
            </a:xfrm>
            <a:custGeom>
              <a:avLst/>
              <a:gdLst/>
              <a:ahLst/>
              <a:cxnLst>
                <a:cxn ang="0">
                  <a:pos x="43" y="7"/>
                </a:cxn>
                <a:cxn ang="0">
                  <a:pos x="25" y="0"/>
                </a:cxn>
                <a:cxn ang="0">
                  <a:pos x="0" y="25"/>
                </a:cxn>
                <a:cxn ang="0">
                  <a:pos x="14" y="48"/>
                </a:cxn>
              </a:cxnLst>
              <a:rect l="0" t="0" r="r" b="b"/>
              <a:pathLst>
                <a:path w="43" h="48">
                  <a:moveTo>
                    <a:pt x="43" y="7"/>
                  </a:moveTo>
                  <a:cubicBezTo>
                    <a:pt x="39" y="3"/>
                    <a:pt x="32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5"/>
                    <a:pt x="6" y="44"/>
                    <a:pt x="14" y="48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5274733" y="4127170"/>
              <a:ext cx="17780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BS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auto">
            <a:xfrm flipV="1">
              <a:off x="5919258" y="4391199"/>
              <a:ext cx="222250" cy="820219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5" y="27"/>
                </a:cxn>
                <a:cxn ang="0">
                  <a:pos x="0" y="0"/>
                </a:cxn>
              </a:cxnLst>
              <a:rect l="0" t="0" r="r" b="b"/>
              <a:pathLst>
                <a:path w="15" h="55">
                  <a:moveTo>
                    <a:pt x="0" y="55"/>
                  </a:moveTo>
                  <a:cubicBezTo>
                    <a:pt x="9" y="49"/>
                    <a:pt x="15" y="39"/>
                    <a:pt x="15" y="27"/>
                  </a:cubicBezTo>
                  <a:cubicBezTo>
                    <a:pt x="15" y="16"/>
                    <a:pt x="9" y="5"/>
                    <a:pt x="0" y="0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auto">
            <a:xfrm flipV="1">
              <a:off x="5919258" y="4391199"/>
              <a:ext cx="222250" cy="820219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5" y="27"/>
                </a:cxn>
                <a:cxn ang="0">
                  <a:pos x="0" y="0"/>
                </a:cxn>
              </a:cxnLst>
              <a:rect l="0" t="0" r="r" b="b"/>
              <a:pathLst>
                <a:path w="15" h="55">
                  <a:moveTo>
                    <a:pt x="0" y="55"/>
                  </a:moveTo>
                  <a:cubicBezTo>
                    <a:pt x="9" y="49"/>
                    <a:pt x="15" y="39"/>
                    <a:pt x="15" y="27"/>
                  </a:cubicBezTo>
                  <a:cubicBezTo>
                    <a:pt x="15" y="16"/>
                    <a:pt x="9" y="5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1" name="Freeform 17"/>
            <p:cNvSpPr>
              <a:spLocks/>
            </p:cNvSpPr>
            <p:nvPr/>
          </p:nvSpPr>
          <p:spPr bwMode="auto">
            <a:xfrm flipV="1">
              <a:off x="5143235" y="4391199"/>
              <a:ext cx="224102" cy="8353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8"/>
                </a:cxn>
                <a:cxn ang="0">
                  <a:pos x="15" y="56"/>
                </a:cxn>
              </a:cxnLst>
              <a:rect l="0" t="0" r="r" b="b"/>
              <a:pathLst>
                <a:path w="15" h="56">
                  <a:moveTo>
                    <a:pt x="15" y="0"/>
                  </a:moveTo>
                  <a:cubicBezTo>
                    <a:pt x="6" y="6"/>
                    <a:pt x="0" y="16"/>
                    <a:pt x="0" y="28"/>
                  </a:cubicBezTo>
                  <a:cubicBezTo>
                    <a:pt x="0" y="40"/>
                    <a:pt x="6" y="50"/>
                    <a:pt x="15" y="56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2" name="Freeform 18"/>
            <p:cNvSpPr>
              <a:spLocks/>
            </p:cNvSpPr>
            <p:nvPr/>
          </p:nvSpPr>
          <p:spPr bwMode="auto">
            <a:xfrm flipV="1">
              <a:off x="5143235" y="4391199"/>
              <a:ext cx="224102" cy="8353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8"/>
                </a:cxn>
                <a:cxn ang="0">
                  <a:pos x="15" y="56"/>
                </a:cxn>
              </a:cxnLst>
              <a:rect l="0" t="0" r="r" b="b"/>
              <a:pathLst>
                <a:path w="15" h="56">
                  <a:moveTo>
                    <a:pt x="15" y="0"/>
                  </a:moveTo>
                  <a:cubicBezTo>
                    <a:pt x="6" y="6"/>
                    <a:pt x="0" y="16"/>
                    <a:pt x="0" y="28"/>
                  </a:cubicBezTo>
                  <a:cubicBezTo>
                    <a:pt x="0" y="40"/>
                    <a:pt x="6" y="50"/>
                    <a:pt x="15" y="56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 flipV="1">
              <a:off x="5904441" y="2454270"/>
              <a:ext cx="222250" cy="83320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28"/>
                </a:cxn>
                <a:cxn ang="0">
                  <a:pos x="0" y="0"/>
                </a:cxn>
              </a:cxnLst>
              <a:rect l="0" t="0" r="r" b="b"/>
              <a:pathLst>
                <a:path w="15" h="56">
                  <a:moveTo>
                    <a:pt x="0" y="56"/>
                  </a:moveTo>
                  <a:cubicBezTo>
                    <a:pt x="9" y="50"/>
                    <a:pt x="15" y="40"/>
                    <a:pt x="15" y="28"/>
                  </a:cubicBezTo>
                  <a:cubicBezTo>
                    <a:pt x="15" y="16"/>
                    <a:pt x="9" y="6"/>
                    <a:pt x="0" y="0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 flipV="1">
              <a:off x="5904441" y="2454270"/>
              <a:ext cx="222250" cy="83320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28"/>
                </a:cxn>
                <a:cxn ang="0">
                  <a:pos x="0" y="0"/>
                </a:cxn>
              </a:cxnLst>
              <a:rect l="0" t="0" r="r" b="b"/>
              <a:pathLst>
                <a:path w="15" h="56">
                  <a:moveTo>
                    <a:pt x="0" y="56"/>
                  </a:moveTo>
                  <a:cubicBezTo>
                    <a:pt x="9" y="50"/>
                    <a:pt x="15" y="40"/>
                    <a:pt x="15" y="28"/>
                  </a:cubicBezTo>
                  <a:cubicBezTo>
                    <a:pt x="15" y="16"/>
                    <a:pt x="9" y="6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auto">
            <a:xfrm flipV="1">
              <a:off x="5143235" y="2454270"/>
              <a:ext cx="224102" cy="83320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8"/>
                </a:cxn>
                <a:cxn ang="0">
                  <a:pos x="15" y="56"/>
                </a:cxn>
              </a:cxnLst>
              <a:rect l="0" t="0" r="r" b="b"/>
              <a:pathLst>
                <a:path w="15" h="56">
                  <a:moveTo>
                    <a:pt x="15" y="0"/>
                  </a:moveTo>
                  <a:cubicBezTo>
                    <a:pt x="6" y="6"/>
                    <a:pt x="0" y="16"/>
                    <a:pt x="0" y="28"/>
                  </a:cubicBezTo>
                  <a:cubicBezTo>
                    <a:pt x="0" y="40"/>
                    <a:pt x="6" y="50"/>
                    <a:pt x="15" y="56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 flipV="1">
              <a:off x="5143235" y="2454270"/>
              <a:ext cx="224102" cy="83320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8"/>
                </a:cxn>
                <a:cxn ang="0">
                  <a:pos x="15" y="56"/>
                </a:cxn>
              </a:cxnLst>
              <a:rect l="0" t="0" r="r" b="b"/>
              <a:pathLst>
                <a:path w="15" h="56">
                  <a:moveTo>
                    <a:pt x="15" y="0"/>
                  </a:moveTo>
                  <a:cubicBezTo>
                    <a:pt x="6" y="6"/>
                    <a:pt x="0" y="16"/>
                    <a:pt x="0" y="28"/>
                  </a:cubicBezTo>
                  <a:cubicBezTo>
                    <a:pt x="0" y="40"/>
                    <a:pt x="6" y="50"/>
                    <a:pt x="15" y="56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 flipV="1">
              <a:off x="5680339" y="3958365"/>
              <a:ext cx="1852" cy="190879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>
              <a:off x="5635889" y="2854641"/>
              <a:ext cx="1852" cy="969546"/>
            </a:xfrm>
            <a:prstGeom prst="line">
              <a:avLst/>
            </a:prstGeom>
            <a:noFill/>
            <a:ln w="1016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3937529" y="3854486"/>
              <a:ext cx="1503891" cy="2164"/>
            </a:xfrm>
            <a:prstGeom prst="line">
              <a:avLst/>
            </a:prstGeom>
            <a:noFill/>
            <a:ln w="381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5635889" y="1036742"/>
              <a:ext cx="3704" cy="625444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 flipH="1">
              <a:off x="5637741" y="2058228"/>
              <a:ext cx="1852" cy="811562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 flipV="1">
              <a:off x="5308070" y="2826507"/>
              <a:ext cx="655637" cy="73582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44" y="5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2" y="3"/>
                </a:cxn>
              </a:cxnLst>
              <a:rect l="0" t="0" r="r" b="b"/>
              <a:pathLst>
                <a:path w="44" h="5">
                  <a:moveTo>
                    <a:pt x="22" y="3"/>
                  </a:moveTo>
                  <a:cubicBezTo>
                    <a:pt x="33" y="3"/>
                    <a:pt x="44" y="5"/>
                    <a:pt x="44" y="5"/>
                  </a:cubicBezTo>
                  <a:cubicBezTo>
                    <a:pt x="44" y="5"/>
                    <a:pt x="44" y="0"/>
                    <a:pt x="44" y="0"/>
                  </a:cubicBezTo>
                  <a:cubicBezTo>
                    <a:pt x="44" y="0"/>
                    <a:pt x="0" y="0"/>
                    <a:pt x="0" y="0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11" y="3"/>
                    <a:pt x="22" y="3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3" name="Freeform 29"/>
            <p:cNvSpPr>
              <a:spLocks/>
            </p:cNvSpPr>
            <p:nvPr/>
          </p:nvSpPr>
          <p:spPr bwMode="auto">
            <a:xfrm flipV="1">
              <a:off x="5308070" y="2826507"/>
              <a:ext cx="655637" cy="73582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44" y="5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2" y="3"/>
                </a:cxn>
                <a:cxn ang="0">
                  <a:pos x="22" y="3"/>
                </a:cxn>
              </a:cxnLst>
              <a:rect l="0" t="0" r="r" b="b"/>
              <a:pathLst>
                <a:path w="44" h="5">
                  <a:moveTo>
                    <a:pt x="22" y="3"/>
                  </a:moveTo>
                  <a:cubicBezTo>
                    <a:pt x="33" y="3"/>
                    <a:pt x="44" y="5"/>
                    <a:pt x="44" y="5"/>
                  </a:cubicBezTo>
                  <a:cubicBezTo>
                    <a:pt x="44" y="5"/>
                    <a:pt x="44" y="0"/>
                    <a:pt x="44" y="0"/>
                  </a:cubicBezTo>
                  <a:cubicBezTo>
                    <a:pt x="44" y="0"/>
                    <a:pt x="0" y="0"/>
                    <a:pt x="0" y="0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11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4" name="Freeform 30"/>
            <p:cNvSpPr>
              <a:spLocks/>
            </p:cNvSpPr>
            <p:nvPr/>
          </p:nvSpPr>
          <p:spPr bwMode="auto">
            <a:xfrm flipV="1">
              <a:off x="5308070" y="1021593"/>
              <a:ext cx="655637" cy="7574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44" y="5"/>
                </a:cxn>
                <a:cxn ang="0">
                  <a:pos x="44" y="0"/>
                </a:cxn>
                <a:cxn ang="0">
                  <a:pos x="22" y="2"/>
                </a:cxn>
              </a:cxnLst>
              <a:rect l="0" t="0" r="r" b="b"/>
              <a:pathLst>
                <a:path w="44" h="5">
                  <a:moveTo>
                    <a:pt x="22" y="2"/>
                  </a:moveTo>
                  <a:cubicBezTo>
                    <a:pt x="11" y="2"/>
                    <a:pt x="0" y="0"/>
                    <a:pt x="0" y="0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44" y="5"/>
                    <a:pt x="44" y="5"/>
                  </a:cubicBezTo>
                  <a:cubicBezTo>
                    <a:pt x="44" y="5"/>
                    <a:pt x="44" y="0"/>
                    <a:pt x="44" y="0"/>
                  </a:cubicBezTo>
                  <a:cubicBezTo>
                    <a:pt x="44" y="0"/>
                    <a:pt x="33" y="2"/>
                    <a:pt x="22" y="2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5" name="Freeform 31"/>
            <p:cNvSpPr>
              <a:spLocks/>
            </p:cNvSpPr>
            <p:nvPr/>
          </p:nvSpPr>
          <p:spPr bwMode="auto">
            <a:xfrm flipV="1">
              <a:off x="5308070" y="1021593"/>
              <a:ext cx="655637" cy="7574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44" y="5"/>
                </a:cxn>
                <a:cxn ang="0">
                  <a:pos x="44" y="0"/>
                </a:cxn>
                <a:cxn ang="0">
                  <a:pos x="22" y="2"/>
                </a:cxn>
                <a:cxn ang="0">
                  <a:pos x="22" y="2"/>
                </a:cxn>
              </a:cxnLst>
              <a:rect l="0" t="0" r="r" b="b"/>
              <a:pathLst>
                <a:path w="44" h="5">
                  <a:moveTo>
                    <a:pt x="22" y="2"/>
                  </a:moveTo>
                  <a:cubicBezTo>
                    <a:pt x="11" y="2"/>
                    <a:pt x="0" y="0"/>
                    <a:pt x="0" y="0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44" y="5"/>
                    <a:pt x="44" y="5"/>
                  </a:cubicBezTo>
                  <a:cubicBezTo>
                    <a:pt x="44" y="5"/>
                    <a:pt x="44" y="0"/>
                    <a:pt x="44" y="0"/>
                  </a:cubicBezTo>
                  <a:cubicBezTo>
                    <a:pt x="44" y="0"/>
                    <a:pt x="33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6" name="Line 32"/>
            <p:cNvSpPr>
              <a:spLocks noChangeShapeType="1"/>
            </p:cNvSpPr>
            <p:nvPr/>
          </p:nvSpPr>
          <p:spPr bwMode="auto">
            <a:xfrm flipH="1">
              <a:off x="2835540" y="3854486"/>
              <a:ext cx="1309423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 flipH="1" flipV="1">
              <a:off x="3876410" y="2289794"/>
              <a:ext cx="75935" cy="1564692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 flipV="1">
              <a:off x="3802327" y="2289794"/>
              <a:ext cx="74083" cy="1564692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9" name="Freeform 35"/>
            <p:cNvSpPr>
              <a:spLocks/>
            </p:cNvSpPr>
            <p:nvPr/>
          </p:nvSpPr>
          <p:spPr bwMode="auto">
            <a:xfrm flipV="1">
              <a:off x="3743060" y="2289794"/>
              <a:ext cx="283369" cy="3029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9" y="2"/>
                </a:cxn>
                <a:cxn ang="0">
                  <a:pos x="19" y="0"/>
                </a:cxn>
                <a:cxn ang="0">
                  <a:pos x="10" y="1"/>
                </a:cxn>
              </a:cxnLst>
              <a:rect l="0" t="0" r="r" b="b"/>
              <a:pathLst>
                <a:path w="19" h="2">
                  <a:moveTo>
                    <a:pt x="10" y="1"/>
                  </a:moveTo>
                  <a:cubicBezTo>
                    <a:pt x="5" y="1"/>
                    <a:pt x="0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2"/>
                    <a:pt x="19" y="2"/>
                    <a:pt x="19" y="2"/>
                  </a:cubicBezTo>
                  <a:cubicBezTo>
                    <a:pt x="19" y="2"/>
                    <a:pt x="19" y="0"/>
                    <a:pt x="19" y="0"/>
                  </a:cubicBezTo>
                  <a:cubicBezTo>
                    <a:pt x="19" y="0"/>
                    <a:pt x="15" y="1"/>
                    <a:pt x="10" y="1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0" name="Freeform 36"/>
            <p:cNvSpPr>
              <a:spLocks/>
            </p:cNvSpPr>
            <p:nvPr/>
          </p:nvSpPr>
          <p:spPr bwMode="auto">
            <a:xfrm flipV="1">
              <a:off x="3743060" y="2289794"/>
              <a:ext cx="283369" cy="3029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9" y="2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9" h="2">
                  <a:moveTo>
                    <a:pt x="10" y="1"/>
                  </a:moveTo>
                  <a:cubicBezTo>
                    <a:pt x="5" y="1"/>
                    <a:pt x="0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2"/>
                    <a:pt x="19" y="2"/>
                    <a:pt x="19" y="2"/>
                  </a:cubicBezTo>
                  <a:cubicBezTo>
                    <a:pt x="19" y="2"/>
                    <a:pt x="19" y="0"/>
                    <a:pt x="19" y="0"/>
                  </a:cubicBezTo>
                  <a:cubicBezTo>
                    <a:pt x="19" y="0"/>
                    <a:pt x="15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 flipH="1">
              <a:off x="3787510" y="3854486"/>
              <a:ext cx="179652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2" name="Freeform 38"/>
            <p:cNvSpPr>
              <a:spLocks/>
            </p:cNvSpPr>
            <p:nvPr/>
          </p:nvSpPr>
          <p:spPr bwMode="auto">
            <a:xfrm>
              <a:off x="3743060" y="3780904"/>
              <a:ext cx="118533" cy="134178"/>
            </a:xfrm>
            <a:custGeom>
              <a:avLst/>
              <a:gdLst/>
              <a:ahLst/>
              <a:cxnLst>
                <a:cxn ang="0">
                  <a:pos x="64" y="62"/>
                </a:cxn>
                <a:cxn ang="0">
                  <a:pos x="56" y="6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4" y="62"/>
                </a:cxn>
              </a:cxnLst>
              <a:rect l="0" t="0" r="r" b="b"/>
              <a:pathLst>
                <a:path w="64" h="62">
                  <a:moveTo>
                    <a:pt x="64" y="62"/>
                  </a:moveTo>
                  <a:lnTo>
                    <a:pt x="56" y="6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4" y="62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3" name="Freeform 39"/>
            <p:cNvSpPr>
              <a:spLocks/>
            </p:cNvSpPr>
            <p:nvPr/>
          </p:nvSpPr>
          <p:spPr bwMode="auto">
            <a:xfrm>
              <a:off x="3743060" y="3780904"/>
              <a:ext cx="118533" cy="134178"/>
            </a:xfrm>
            <a:custGeom>
              <a:avLst/>
              <a:gdLst/>
              <a:ahLst/>
              <a:cxnLst>
                <a:cxn ang="0">
                  <a:pos x="64" y="62"/>
                </a:cxn>
                <a:cxn ang="0">
                  <a:pos x="56" y="6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4" y="62"/>
                </a:cxn>
              </a:cxnLst>
              <a:rect l="0" t="0" r="r" b="b"/>
              <a:pathLst>
                <a:path w="64" h="62">
                  <a:moveTo>
                    <a:pt x="64" y="62"/>
                  </a:moveTo>
                  <a:lnTo>
                    <a:pt x="56" y="6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4" y="62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auto">
            <a:xfrm>
              <a:off x="3876410" y="3793889"/>
              <a:ext cx="135202" cy="12119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8" y="56"/>
                </a:cxn>
                <a:cxn ang="0">
                  <a:pos x="0" y="49"/>
                </a:cxn>
                <a:cxn ang="0">
                  <a:pos x="73" y="0"/>
                </a:cxn>
              </a:cxnLst>
              <a:rect l="0" t="0" r="r" b="b"/>
              <a:pathLst>
                <a:path w="73" h="56">
                  <a:moveTo>
                    <a:pt x="73" y="0"/>
                  </a:moveTo>
                  <a:lnTo>
                    <a:pt x="73" y="0"/>
                  </a:lnTo>
                  <a:lnTo>
                    <a:pt x="8" y="56"/>
                  </a:lnTo>
                  <a:lnTo>
                    <a:pt x="0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5" name="Freeform 41"/>
            <p:cNvSpPr>
              <a:spLocks/>
            </p:cNvSpPr>
            <p:nvPr/>
          </p:nvSpPr>
          <p:spPr bwMode="auto">
            <a:xfrm>
              <a:off x="3876410" y="3793889"/>
              <a:ext cx="135202" cy="12119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8" y="56"/>
                </a:cxn>
                <a:cxn ang="0">
                  <a:pos x="0" y="49"/>
                </a:cxn>
                <a:cxn ang="0">
                  <a:pos x="73" y="0"/>
                </a:cxn>
              </a:cxnLst>
              <a:rect l="0" t="0" r="r" b="b"/>
              <a:pathLst>
                <a:path w="73" h="56">
                  <a:moveTo>
                    <a:pt x="73" y="0"/>
                  </a:moveTo>
                  <a:lnTo>
                    <a:pt x="73" y="0"/>
                  </a:lnTo>
                  <a:lnTo>
                    <a:pt x="8" y="56"/>
                  </a:lnTo>
                  <a:lnTo>
                    <a:pt x="0" y="49"/>
                  </a:lnTo>
                  <a:lnTo>
                    <a:pt x="73" y="0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8" name="Line 44"/>
            <p:cNvSpPr>
              <a:spLocks noChangeShapeType="1"/>
            </p:cNvSpPr>
            <p:nvPr/>
          </p:nvSpPr>
          <p:spPr bwMode="auto">
            <a:xfrm>
              <a:off x="5635889" y="2095019"/>
              <a:ext cx="1852" cy="15149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9" name="Line 45"/>
            <p:cNvSpPr>
              <a:spLocks noChangeShapeType="1"/>
            </p:cNvSpPr>
            <p:nvPr/>
          </p:nvSpPr>
          <p:spPr bwMode="auto">
            <a:xfrm flipH="1">
              <a:off x="4652433" y="3854486"/>
              <a:ext cx="2487348" cy="2164"/>
            </a:xfrm>
            <a:prstGeom prst="line">
              <a:avLst/>
            </a:prstGeom>
            <a:noFill/>
            <a:ln w="1016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0" name="Freeform 46"/>
            <p:cNvSpPr>
              <a:spLocks/>
            </p:cNvSpPr>
            <p:nvPr/>
          </p:nvSpPr>
          <p:spPr bwMode="auto">
            <a:xfrm>
              <a:off x="5411787" y="3631576"/>
              <a:ext cx="507471" cy="521564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40" y="241"/>
                </a:cxn>
                <a:cxn ang="0">
                  <a:pos x="274" y="34"/>
                </a:cxn>
                <a:cxn ang="0">
                  <a:pos x="233" y="0"/>
                </a:cxn>
                <a:cxn ang="0">
                  <a:pos x="0" y="199"/>
                </a:cxn>
              </a:cxnLst>
              <a:rect l="0" t="0" r="r" b="b"/>
              <a:pathLst>
                <a:path w="274" h="241">
                  <a:moveTo>
                    <a:pt x="0" y="199"/>
                  </a:moveTo>
                  <a:lnTo>
                    <a:pt x="40" y="241"/>
                  </a:lnTo>
                  <a:lnTo>
                    <a:pt x="274" y="34"/>
                  </a:lnTo>
                  <a:lnTo>
                    <a:pt x="233" y="0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1" name="Freeform 47"/>
            <p:cNvSpPr>
              <a:spLocks/>
            </p:cNvSpPr>
            <p:nvPr/>
          </p:nvSpPr>
          <p:spPr bwMode="auto">
            <a:xfrm>
              <a:off x="5411787" y="3631576"/>
              <a:ext cx="507471" cy="521564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40" y="241"/>
                </a:cxn>
                <a:cxn ang="0">
                  <a:pos x="274" y="34"/>
                </a:cxn>
                <a:cxn ang="0">
                  <a:pos x="233" y="0"/>
                </a:cxn>
                <a:cxn ang="0">
                  <a:pos x="0" y="199"/>
                </a:cxn>
              </a:cxnLst>
              <a:rect l="0" t="0" r="r" b="b"/>
              <a:pathLst>
                <a:path w="274" h="241">
                  <a:moveTo>
                    <a:pt x="0" y="199"/>
                  </a:moveTo>
                  <a:lnTo>
                    <a:pt x="40" y="241"/>
                  </a:lnTo>
                  <a:lnTo>
                    <a:pt x="274" y="34"/>
                  </a:lnTo>
                  <a:lnTo>
                    <a:pt x="233" y="0"/>
                  </a:lnTo>
                  <a:lnTo>
                    <a:pt x="0" y="199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2" name="Freeform 48"/>
            <p:cNvSpPr>
              <a:spLocks/>
            </p:cNvSpPr>
            <p:nvPr/>
          </p:nvSpPr>
          <p:spPr bwMode="auto">
            <a:xfrm flipV="1">
              <a:off x="4622800" y="3601278"/>
              <a:ext cx="74083" cy="521564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5" y="35"/>
                </a:cxn>
                <a:cxn ang="0">
                  <a:pos x="3" y="17"/>
                </a:cxn>
              </a:cxnLst>
              <a:rect l="0" t="0" r="r" b="b"/>
              <a:pathLst>
                <a:path w="5" h="35">
                  <a:moveTo>
                    <a:pt x="3" y="17"/>
                  </a:moveTo>
                  <a:cubicBezTo>
                    <a:pt x="3" y="9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0" y="35"/>
                    <a:pt x="0" y="35"/>
                  </a:cubicBezTo>
                  <a:cubicBezTo>
                    <a:pt x="0" y="35"/>
                    <a:pt x="5" y="35"/>
                    <a:pt x="5" y="35"/>
                  </a:cubicBezTo>
                  <a:cubicBezTo>
                    <a:pt x="5" y="35"/>
                    <a:pt x="3" y="26"/>
                    <a:pt x="3" y="17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3" name="Freeform 49"/>
            <p:cNvSpPr>
              <a:spLocks/>
            </p:cNvSpPr>
            <p:nvPr/>
          </p:nvSpPr>
          <p:spPr bwMode="auto">
            <a:xfrm flipV="1">
              <a:off x="4622800" y="3601278"/>
              <a:ext cx="74083" cy="521564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5" y="35"/>
                </a:cxn>
                <a:cxn ang="0">
                  <a:pos x="3" y="17"/>
                </a:cxn>
                <a:cxn ang="0">
                  <a:pos x="3" y="17"/>
                </a:cxn>
              </a:cxnLst>
              <a:rect l="0" t="0" r="r" b="b"/>
              <a:pathLst>
                <a:path w="5" h="35">
                  <a:moveTo>
                    <a:pt x="3" y="17"/>
                  </a:moveTo>
                  <a:cubicBezTo>
                    <a:pt x="3" y="9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0" y="35"/>
                    <a:pt x="0" y="35"/>
                  </a:cubicBezTo>
                  <a:cubicBezTo>
                    <a:pt x="0" y="35"/>
                    <a:pt x="5" y="35"/>
                    <a:pt x="5" y="35"/>
                  </a:cubicBezTo>
                  <a:cubicBezTo>
                    <a:pt x="5" y="35"/>
                    <a:pt x="3" y="26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4" name="Freeform 50"/>
            <p:cNvSpPr>
              <a:spLocks/>
            </p:cNvSpPr>
            <p:nvPr/>
          </p:nvSpPr>
          <p:spPr bwMode="auto">
            <a:xfrm flipV="1">
              <a:off x="5143235" y="588760"/>
              <a:ext cx="983456" cy="91111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7"/>
                </a:cxn>
                <a:cxn ang="0">
                  <a:pos x="33" y="61"/>
                </a:cxn>
                <a:cxn ang="0">
                  <a:pos x="66" y="27"/>
                </a:cxn>
                <a:cxn ang="0">
                  <a:pos x="51" y="0"/>
                </a:cxn>
              </a:cxnLst>
              <a:rect l="0" t="0" r="r" b="b"/>
              <a:pathLst>
                <a:path w="66" h="61">
                  <a:moveTo>
                    <a:pt x="15" y="0"/>
                  </a:moveTo>
                  <a:cubicBezTo>
                    <a:pt x="6" y="6"/>
                    <a:pt x="0" y="16"/>
                    <a:pt x="0" y="27"/>
                  </a:cubicBezTo>
                  <a:cubicBezTo>
                    <a:pt x="0" y="46"/>
                    <a:pt x="15" y="61"/>
                    <a:pt x="33" y="61"/>
                  </a:cubicBezTo>
                  <a:cubicBezTo>
                    <a:pt x="52" y="61"/>
                    <a:pt x="66" y="46"/>
                    <a:pt x="66" y="27"/>
                  </a:cubicBezTo>
                  <a:cubicBezTo>
                    <a:pt x="66" y="16"/>
                    <a:pt x="60" y="6"/>
                    <a:pt x="51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5" name="Line 51"/>
            <p:cNvSpPr>
              <a:spLocks noChangeShapeType="1"/>
            </p:cNvSpPr>
            <p:nvPr/>
          </p:nvSpPr>
          <p:spPr bwMode="auto">
            <a:xfrm>
              <a:off x="5904441" y="2051736"/>
              <a:ext cx="1852" cy="400371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6" name="Line 52"/>
            <p:cNvSpPr>
              <a:spLocks noChangeShapeType="1"/>
            </p:cNvSpPr>
            <p:nvPr/>
          </p:nvSpPr>
          <p:spPr bwMode="auto">
            <a:xfrm>
              <a:off x="5904441" y="1484724"/>
              <a:ext cx="1852" cy="207760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8" name="Line 54"/>
            <p:cNvSpPr>
              <a:spLocks noChangeShapeType="1"/>
            </p:cNvSpPr>
            <p:nvPr/>
          </p:nvSpPr>
          <p:spPr bwMode="auto">
            <a:xfrm flipV="1">
              <a:off x="5904441" y="1707633"/>
              <a:ext cx="1852" cy="31380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0" name="Line 56"/>
            <p:cNvSpPr>
              <a:spLocks noChangeShapeType="1"/>
            </p:cNvSpPr>
            <p:nvPr/>
          </p:nvSpPr>
          <p:spPr bwMode="auto">
            <a:xfrm>
              <a:off x="5352520" y="2051736"/>
              <a:ext cx="1852" cy="400371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1" name="Line 57"/>
            <p:cNvSpPr>
              <a:spLocks noChangeShapeType="1"/>
            </p:cNvSpPr>
            <p:nvPr/>
          </p:nvSpPr>
          <p:spPr bwMode="auto">
            <a:xfrm>
              <a:off x="5352520" y="1484724"/>
              <a:ext cx="1852" cy="207760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2" name="Line 58"/>
            <p:cNvSpPr>
              <a:spLocks noChangeShapeType="1"/>
            </p:cNvSpPr>
            <p:nvPr/>
          </p:nvSpPr>
          <p:spPr bwMode="auto">
            <a:xfrm flipV="1">
              <a:off x="5352520" y="2036586"/>
              <a:ext cx="1852" cy="15149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3" name="Line 59"/>
            <p:cNvSpPr>
              <a:spLocks noChangeShapeType="1"/>
            </p:cNvSpPr>
            <p:nvPr/>
          </p:nvSpPr>
          <p:spPr bwMode="auto">
            <a:xfrm flipV="1">
              <a:off x="5352520" y="1707633"/>
              <a:ext cx="1852" cy="31380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5" name="Freeform 61"/>
            <p:cNvSpPr>
              <a:spLocks/>
            </p:cNvSpPr>
            <p:nvPr/>
          </p:nvSpPr>
          <p:spPr bwMode="auto">
            <a:xfrm flipV="1">
              <a:off x="6187810" y="4137991"/>
              <a:ext cx="848254" cy="222909"/>
            </a:xfrm>
            <a:custGeom>
              <a:avLst/>
              <a:gdLst/>
              <a:ahLst/>
              <a:cxnLst>
                <a:cxn ang="0">
                  <a:pos x="57" y="15"/>
                </a:cxn>
                <a:cxn ang="0">
                  <a:pos x="29" y="0"/>
                </a:cxn>
                <a:cxn ang="0">
                  <a:pos x="0" y="15"/>
                </a:cxn>
              </a:cxnLst>
              <a:rect l="0" t="0" r="r" b="b"/>
              <a:pathLst>
                <a:path w="57" h="15">
                  <a:moveTo>
                    <a:pt x="57" y="15"/>
                  </a:moveTo>
                  <a:cubicBezTo>
                    <a:pt x="51" y="6"/>
                    <a:pt x="41" y="0"/>
                    <a:pt x="29" y="0"/>
                  </a:cubicBezTo>
                  <a:cubicBezTo>
                    <a:pt x="17" y="0"/>
                    <a:pt x="6" y="6"/>
                    <a:pt x="0" y="15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6" name="Freeform 62"/>
            <p:cNvSpPr>
              <a:spLocks/>
            </p:cNvSpPr>
            <p:nvPr/>
          </p:nvSpPr>
          <p:spPr bwMode="auto">
            <a:xfrm flipV="1">
              <a:off x="6187810" y="4137991"/>
              <a:ext cx="848254" cy="222909"/>
            </a:xfrm>
            <a:custGeom>
              <a:avLst/>
              <a:gdLst/>
              <a:ahLst/>
              <a:cxnLst>
                <a:cxn ang="0">
                  <a:pos x="57" y="15"/>
                </a:cxn>
                <a:cxn ang="0">
                  <a:pos x="29" y="0"/>
                </a:cxn>
                <a:cxn ang="0">
                  <a:pos x="0" y="15"/>
                </a:cxn>
              </a:cxnLst>
              <a:rect l="0" t="0" r="r" b="b"/>
              <a:pathLst>
                <a:path w="57" h="15">
                  <a:moveTo>
                    <a:pt x="57" y="15"/>
                  </a:moveTo>
                  <a:cubicBezTo>
                    <a:pt x="51" y="6"/>
                    <a:pt x="41" y="0"/>
                    <a:pt x="29" y="0"/>
                  </a:cubicBezTo>
                  <a:cubicBezTo>
                    <a:pt x="17" y="0"/>
                    <a:pt x="6" y="6"/>
                    <a:pt x="0" y="15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7" name="Freeform 63"/>
            <p:cNvSpPr>
              <a:spLocks/>
            </p:cNvSpPr>
            <p:nvPr/>
          </p:nvSpPr>
          <p:spPr bwMode="auto">
            <a:xfrm flipV="1">
              <a:off x="6217443" y="3378369"/>
              <a:ext cx="818621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5" y="0"/>
                </a:cxn>
              </a:cxnLst>
              <a:rect l="0" t="0" r="r" b="b"/>
              <a:pathLst>
                <a:path w="55" h="15">
                  <a:moveTo>
                    <a:pt x="0" y="0"/>
                  </a:moveTo>
                  <a:cubicBezTo>
                    <a:pt x="5" y="9"/>
                    <a:pt x="16" y="15"/>
                    <a:pt x="27" y="15"/>
                  </a:cubicBezTo>
                  <a:cubicBezTo>
                    <a:pt x="39" y="15"/>
                    <a:pt x="49" y="9"/>
                    <a:pt x="55" y="0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8" name="Freeform 64"/>
            <p:cNvSpPr>
              <a:spLocks/>
            </p:cNvSpPr>
            <p:nvPr/>
          </p:nvSpPr>
          <p:spPr bwMode="auto">
            <a:xfrm flipV="1">
              <a:off x="6217443" y="3378369"/>
              <a:ext cx="818621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5" y="0"/>
                </a:cxn>
              </a:cxnLst>
              <a:rect l="0" t="0" r="r" b="b"/>
              <a:pathLst>
                <a:path w="55" h="15">
                  <a:moveTo>
                    <a:pt x="0" y="0"/>
                  </a:moveTo>
                  <a:cubicBezTo>
                    <a:pt x="5" y="9"/>
                    <a:pt x="16" y="15"/>
                    <a:pt x="27" y="15"/>
                  </a:cubicBezTo>
                  <a:cubicBezTo>
                    <a:pt x="39" y="15"/>
                    <a:pt x="49" y="9"/>
                    <a:pt x="55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9" name="Line 65"/>
            <p:cNvSpPr>
              <a:spLocks noChangeShapeType="1"/>
            </p:cNvSpPr>
            <p:nvPr/>
          </p:nvSpPr>
          <p:spPr bwMode="auto">
            <a:xfrm flipH="1">
              <a:off x="7780601" y="3869635"/>
              <a:ext cx="657490" cy="2164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0" name="Line 66"/>
            <p:cNvSpPr>
              <a:spLocks noChangeShapeType="1"/>
            </p:cNvSpPr>
            <p:nvPr/>
          </p:nvSpPr>
          <p:spPr bwMode="auto">
            <a:xfrm flipH="1">
              <a:off x="6604529" y="3869635"/>
              <a:ext cx="803804" cy="2164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1" name="Freeform 67"/>
            <p:cNvSpPr>
              <a:spLocks/>
            </p:cNvSpPr>
            <p:nvPr/>
          </p:nvSpPr>
          <p:spPr bwMode="auto">
            <a:xfrm flipV="1">
              <a:off x="6589712" y="3540681"/>
              <a:ext cx="74083" cy="655742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5" y="44"/>
                </a:cxn>
                <a:cxn ang="0">
                  <a:pos x="4" y="22"/>
                </a:cxn>
              </a:cxnLst>
              <a:rect l="0" t="0" r="r" b="b"/>
              <a:pathLst>
                <a:path w="5" h="44">
                  <a:moveTo>
                    <a:pt x="4" y="22"/>
                  </a:moveTo>
                  <a:cubicBezTo>
                    <a:pt x="4" y="11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0" y="44"/>
                    <a:pt x="0" y="44"/>
                  </a:cubicBezTo>
                  <a:cubicBezTo>
                    <a:pt x="0" y="44"/>
                    <a:pt x="5" y="44"/>
                    <a:pt x="5" y="44"/>
                  </a:cubicBezTo>
                  <a:cubicBezTo>
                    <a:pt x="5" y="44"/>
                    <a:pt x="4" y="33"/>
                    <a:pt x="4" y="22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2" name="Freeform 68"/>
            <p:cNvSpPr>
              <a:spLocks/>
            </p:cNvSpPr>
            <p:nvPr/>
          </p:nvSpPr>
          <p:spPr bwMode="auto">
            <a:xfrm flipV="1">
              <a:off x="6589712" y="3540681"/>
              <a:ext cx="74083" cy="655742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5" y="44"/>
                </a:cxn>
                <a:cxn ang="0">
                  <a:pos x="4" y="22"/>
                </a:cxn>
                <a:cxn ang="0">
                  <a:pos x="4" y="22"/>
                </a:cxn>
              </a:cxnLst>
              <a:rect l="0" t="0" r="r" b="b"/>
              <a:pathLst>
                <a:path w="5" h="44">
                  <a:moveTo>
                    <a:pt x="4" y="22"/>
                  </a:moveTo>
                  <a:cubicBezTo>
                    <a:pt x="4" y="11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0" y="44"/>
                    <a:pt x="0" y="44"/>
                  </a:cubicBezTo>
                  <a:cubicBezTo>
                    <a:pt x="0" y="44"/>
                    <a:pt x="5" y="44"/>
                    <a:pt x="5" y="44"/>
                  </a:cubicBezTo>
                  <a:cubicBezTo>
                    <a:pt x="5" y="44"/>
                    <a:pt x="4" y="3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3" name="Freeform 69"/>
            <p:cNvSpPr>
              <a:spLocks/>
            </p:cNvSpPr>
            <p:nvPr/>
          </p:nvSpPr>
          <p:spPr bwMode="auto">
            <a:xfrm flipV="1">
              <a:off x="8391789" y="3540681"/>
              <a:ext cx="75935" cy="655742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0" y="44"/>
                </a:cxn>
                <a:cxn ang="0">
                  <a:pos x="5" y="44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2" y="22"/>
                </a:cxn>
              </a:cxnLst>
              <a:rect l="0" t="0" r="r" b="b"/>
              <a:pathLst>
                <a:path w="5" h="44">
                  <a:moveTo>
                    <a:pt x="2" y="22"/>
                  </a:moveTo>
                  <a:cubicBezTo>
                    <a:pt x="2" y="33"/>
                    <a:pt x="0" y="44"/>
                    <a:pt x="0" y="44"/>
                  </a:cubicBezTo>
                  <a:cubicBezTo>
                    <a:pt x="0" y="44"/>
                    <a:pt x="5" y="44"/>
                    <a:pt x="5" y="44"/>
                  </a:cubicBezTo>
                  <a:cubicBezTo>
                    <a:pt x="5" y="44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2" y="11"/>
                    <a:pt x="2" y="22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4" name="Freeform 70"/>
            <p:cNvSpPr>
              <a:spLocks/>
            </p:cNvSpPr>
            <p:nvPr/>
          </p:nvSpPr>
          <p:spPr bwMode="auto">
            <a:xfrm flipV="1">
              <a:off x="8391789" y="3540681"/>
              <a:ext cx="75935" cy="655742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0" y="44"/>
                </a:cxn>
                <a:cxn ang="0">
                  <a:pos x="5" y="44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2" y="22"/>
                </a:cxn>
                <a:cxn ang="0">
                  <a:pos x="2" y="22"/>
                </a:cxn>
              </a:cxnLst>
              <a:rect l="0" t="0" r="r" b="b"/>
              <a:pathLst>
                <a:path w="5" h="44">
                  <a:moveTo>
                    <a:pt x="2" y="22"/>
                  </a:moveTo>
                  <a:cubicBezTo>
                    <a:pt x="2" y="33"/>
                    <a:pt x="0" y="44"/>
                    <a:pt x="0" y="44"/>
                  </a:cubicBezTo>
                  <a:cubicBezTo>
                    <a:pt x="0" y="44"/>
                    <a:pt x="5" y="44"/>
                    <a:pt x="5" y="44"/>
                  </a:cubicBezTo>
                  <a:cubicBezTo>
                    <a:pt x="5" y="44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2" y="11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8" name="Freeform 74"/>
            <p:cNvSpPr>
              <a:spLocks/>
            </p:cNvSpPr>
            <p:nvPr/>
          </p:nvSpPr>
          <p:spPr bwMode="auto">
            <a:xfrm flipV="1">
              <a:off x="7989887" y="3378369"/>
              <a:ext cx="909373" cy="98253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8" y="66"/>
                </a:cxn>
                <a:cxn ang="0">
                  <a:pos x="61" y="33"/>
                </a:cxn>
                <a:cxn ang="0">
                  <a:pos x="28" y="0"/>
                </a:cxn>
                <a:cxn ang="0">
                  <a:pos x="0" y="15"/>
                </a:cxn>
              </a:cxnLst>
              <a:rect l="0" t="0" r="r" b="b"/>
              <a:pathLst>
                <a:path w="61" h="66">
                  <a:moveTo>
                    <a:pt x="0" y="51"/>
                  </a:moveTo>
                  <a:cubicBezTo>
                    <a:pt x="6" y="60"/>
                    <a:pt x="16" y="66"/>
                    <a:pt x="28" y="66"/>
                  </a:cubicBezTo>
                  <a:cubicBezTo>
                    <a:pt x="46" y="66"/>
                    <a:pt x="61" y="51"/>
                    <a:pt x="61" y="33"/>
                  </a:cubicBezTo>
                  <a:cubicBezTo>
                    <a:pt x="61" y="15"/>
                    <a:pt x="46" y="0"/>
                    <a:pt x="28" y="0"/>
                  </a:cubicBezTo>
                  <a:cubicBezTo>
                    <a:pt x="16" y="0"/>
                    <a:pt x="6" y="6"/>
                    <a:pt x="0" y="15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9" name="Freeform 75"/>
            <p:cNvSpPr>
              <a:spLocks/>
            </p:cNvSpPr>
            <p:nvPr/>
          </p:nvSpPr>
          <p:spPr bwMode="auto">
            <a:xfrm>
              <a:off x="7036064" y="4137991"/>
              <a:ext cx="387085" cy="216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cubicBezTo>
                    <a:pt x="22" y="0"/>
                    <a:pt x="12" y="0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0" name="Line 76"/>
            <p:cNvSpPr>
              <a:spLocks noChangeShapeType="1"/>
            </p:cNvSpPr>
            <p:nvPr/>
          </p:nvSpPr>
          <p:spPr bwMode="auto">
            <a:xfrm flipH="1">
              <a:off x="7780601" y="4137991"/>
              <a:ext cx="209285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1" name="Line 77"/>
            <p:cNvSpPr>
              <a:spLocks noChangeShapeType="1"/>
            </p:cNvSpPr>
            <p:nvPr/>
          </p:nvSpPr>
          <p:spPr bwMode="auto">
            <a:xfrm>
              <a:off x="7423149" y="4137991"/>
              <a:ext cx="14817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2" name="Line 78"/>
            <p:cNvSpPr>
              <a:spLocks noChangeShapeType="1"/>
            </p:cNvSpPr>
            <p:nvPr/>
          </p:nvSpPr>
          <p:spPr bwMode="auto">
            <a:xfrm>
              <a:off x="7452783" y="4137991"/>
              <a:ext cx="313002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4" name="Freeform 80"/>
            <p:cNvSpPr>
              <a:spLocks/>
            </p:cNvSpPr>
            <p:nvPr/>
          </p:nvSpPr>
          <p:spPr bwMode="auto">
            <a:xfrm>
              <a:off x="7036064" y="3586129"/>
              <a:ext cx="387085" cy="216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cubicBezTo>
                    <a:pt x="22" y="0"/>
                    <a:pt x="12" y="0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5" name="Line 81"/>
            <p:cNvSpPr>
              <a:spLocks noChangeShapeType="1"/>
            </p:cNvSpPr>
            <p:nvPr/>
          </p:nvSpPr>
          <p:spPr bwMode="auto">
            <a:xfrm flipH="1">
              <a:off x="7780601" y="3586129"/>
              <a:ext cx="209285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7" name="Line 83"/>
            <p:cNvSpPr>
              <a:spLocks noChangeShapeType="1"/>
            </p:cNvSpPr>
            <p:nvPr/>
          </p:nvSpPr>
          <p:spPr bwMode="auto">
            <a:xfrm>
              <a:off x="7452783" y="3586129"/>
              <a:ext cx="313002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9" name="Freeform 85"/>
            <p:cNvSpPr>
              <a:spLocks/>
            </p:cNvSpPr>
            <p:nvPr/>
          </p:nvSpPr>
          <p:spPr bwMode="auto">
            <a:xfrm flipV="1">
              <a:off x="5098785" y="4137991"/>
              <a:ext cx="268552" cy="25320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7"/>
                </a:cxn>
              </a:cxnLst>
              <a:rect l="0" t="0" r="r" b="b"/>
              <a:pathLst>
                <a:path w="18" h="17">
                  <a:moveTo>
                    <a:pt x="18" y="0"/>
                  </a:moveTo>
                  <a:cubicBezTo>
                    <a:pt x="10" y="4"/>
                    <a:pt x="4" y="10"/>
                    <a:pt x="0" y="17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0" name="Freeform 86"/>
            <p:cNvSpPr>
              <a:spLocks/>
            </p:cNvSpPr>
            <p:nvPr/>
          </p:nvSpPr>
          <p:spPr bwMode="auto">
            <a:xfrm flipV="1">
              <a:off x="5919258" y="4137991"/>
              <a:ext cx="268552" cy="253207"/>
            </a:xfrm>
            <a:custGeom>
              <a:avLst/>
              <a:gdLst/>
              <a:ahLst/>
              <a:cxnLst>
                <a:cxn ang="0">
                  <a:pos x="18" y="17"/>
                </a:cxn>
                <a:cxn ang="0">
                  <a:pos x="0" y="0"/>
                </a:cxn>
              </a:cxnLst>
              <a:rect l="0" t="0" r="r" b="b"/>
              <a:pathLst>
                <a:path w="18" h="17">
                  <a:moveTo>
                    <a:pt x="18" y="17"/>
                  </a:moveTo>
                  <a:cubicBezTo>
                    <a:pt x="14" y="10"/>
                    <a:pt x="8" y="4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1" name="Freeform 87"/>
            <p:cNvSpPr>
              <a:spLocks/>
            </p:cNvSpPr>
            <p:nvPr/>
          </p:nvSpPr>
          <p:spPr bwMode="auto">
            <a:xfrm flipV="1">
              <a:off x="5919258" y="3287474"/>
              <a:ext cx="298185" cy="31380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0" y="0"/>
                </a:cxn>
              </a:cxnLst>
              <a:rect l="0" t="0" r="r" b="b"/>
              <a:pathLst>
                <a:path w="20" h="21">
                  <a:moveTo>
                    <a:pt x="0" y="21"/>
                  </a:moveTo>
                  <a:cubicBezTo>
                    <a:pt x="9" y="17"/>
                    <a:pt x="16" y="10"/>
                    <a:pt x="2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2" name="Freeform 88"/>
            <p:cNvSpPr>
              <a:spLocks/>
            </p:cNvSpPr>
            <p:nvPr/>
          </p:nvSpPr>
          <p:spPr bwMode="auto">
            <a:xfrm flipV="1">
              <a:off x="5083968" y="3287474"/>
              <a:ext cx="298185" cy="2986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20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cubicBezTo>
                    <a:pt x="4" y="9"/>
                    <a:pt x="11" y="16"/>
                    <a:pt x="20" y="2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3" name="Line 89"/>
            <p:cNvSpPr>
              <a:spLocks noChangeShapeType="1"/>
            </p:cNvSpPr>
            <p:nvPr/>
          </p:nvSpPr>
          <p:spPr bwMode="auto">
            <a:xfrm>
              <a:off x="5904441" y="5211417"/>
              <a:ext cx="1852" cy="88731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4" name="Line 90"/>
            <p:cNvSpPr>
              <a:spLocks noChangeShapeType="1"/>
            </p:cNvSpPr>
            <p:nvPr/>
          </p:nvSpPr>
          <p:spPr bwMode="auto">
            <a:xfrm>
              <a:off x="5352520" y="5226566"/>
              <a:ext cx="1852" cy="73582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5" name="Freeform 91"/>
            <p:cNvSpPr>
              <a:spLocks/>
            </p:cNvSpPr>
            <p:nvPr/>
          </p:nvSpPr>
          <p:spPr bwMode="auto">
            <a:xfrm flipV="1">
              <a:off x="4250531" y="3363220"/>
              <a:ext cx="833437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5"/>
                </a:cxn>
                <a:cxn ang="0">
                  <a:pos x="56" y="0"/>
                </a:cxn>
              </a:cxnLst>
              <a:rect l="0" t="0" r="r" b="b"/>
              <a:pathLst>
                <a:path w="56" h="15">
                  <a:moveTo>
                    <a:pt x="0" y="0"/>
                  </a:moveTo>
                  <a:cubicBezTo>
                    <a:pt x="6" y="9"/>
                    <a:pt x="16" y="15"/>
                    <a:pt x="28" y="15"/>
                  </a:cubicBezTo>
                  <a:cubicBezTo>
                    <a:pt x="40" y="15"/>
                    <a:pt x="50" y="9"/>
                    <a:pt x="56" y="0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6" name="Freeform 92"/>
            <p:cNvSpPr>
              <a:spLocks/>
            </p:cNvSpPr>
            <p:nvPr/>
          </p:nvSpPr>
          <p:spPr bwMode="auto">
            <a:xfrm flipV="1">
              <a:off x="4250531" y="3363220"/>
              <a:ext cx="833437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5"/>
                </a:cxn>
                <a:cxn ang="0">
                  <a:pos x="56" y="0"/>
                </a:cxn>
              </a:cxnLst>
              <a:rect l="0" t="0" r="r" b="b"/>
              <a:pathLst>
                <a:path w="56" h="15">
                  <a:moveTo>
                    <a:pt x="0" y="0"/>
                  </a:moveTo>
                  <a:cubicBezTo>
                    <a:pt x="6" y="9"/>
                    <a:pt x="16" y="15"/>
                    <a:pt x="28" y="15"/>
                  </a:cubicBezTo>
                  <a:cubicBezTo>
                    <a:pt x="40" y="15"/>
                    <a:pt x="50" y="9"/>
                    <a:pt x="56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7" name="Freeform 93"/>
            <p:cNvSpPr>
              <a:spLocks/>
            </p:cNvSpPr>
            <p:nvPr/>
          </p:nvSpPr>
          <p:spPr bwMode="auto">
            <a:xfrm flipV="1">
              <a:off x="4265348" y="4137991"/>
              <a:ext cx="833437" cy="222909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28" y="0"/>
                </a:cxn>
                <a:cxn ang="0">
                  <a:pos x="0" y="15"/>
                </a:cxn>
              </a:cxnLst>
              <a:rect l="0" t="0" r="r" b="b"/>
              <a:pathLst>
                <a:path w="56" h="15">
                  <a:moveTo>
                    <a:pt x="56" y="15"/>
                  </a:moveTo>
                  <a:cubicBezTo>
                    <a:pt x="50" y="6"/>
                    <a:pt x="40" y="0"/>
                    <a:pt x="28" y="0"/>
                  </a:cubicBezTo>
                  <a:cubicBezTo>
                    <a:pt x="17" y="0"/>
                    <a:pt x="6" y="6"/>
                    <a:pt x="0" y="15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8" name="Freeform 94"/>
            <p:cNvSpPr>
              <a:spLocks/>
            </p:cNvSpPr>
            <p:nvPr/>
          </p:nvSpPr>
          <p:spPr bwMode="auto">
            <a:xfrm flipV="1">
              <a:off x="4265348" y="4137991"/>
              <a:ext cx="833437" cy="222909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28" y="0"/>
                </a:cxn>
                <a:cxn ang="0">
                  <a:pos x="0" y="15"/>
                </a:cxn>
              </a:cxnLst>
              <a:rect l="0" t="0" r="r" b="b"/>
              <a:pathLst>
                <a:path w="56" h="15">
                  <a:moveTo>
                    <a:pt x="56" y="15"/>
                  </a:moveTo>
                  <a:cubicBezTo>
                    <a:pt x="50" y="6"/>
                    <a:pt x="40" y="0"/>
                    <a:pt x="28" y="0"/>
                  </a:cubicBezTo>
                  <a:cubicBezTo>
                    <a:pt x="17" y="0"/>
                    <a:pt x="6" y="6"/>
                    <a:pt x="0" y="15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9" name="Freeform 95"/>
            <p:cNvSpPr>
              <a:spLocks/>
            </p:cNvSpPr>
            <p:nvPr/>
          </p:nvSpPr>
          <p:spPr bwMode="auto">
            <a:xfrm flipV="1">
              <a:off x="3580077" y="2006288"/>
              <a:ext cx="624152" cy="58216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1" y="39"/>
                </a:cxn>
                <a:cxn ang="0">
                  <a:pos x="42" y="18"/>
                </a:cxn>
                <a:cxn ang="0">
                  <a:pos x="32" y="0"/>
                </a:cxn>
              </a:cxnLst>
              <a:rect l="0" t="0" r="r" b="b"/>
              <a:pathLst>
                <a:path w="42" h="39">
                  <a:moveTo>
                    <a:pt x="9" y="0"/>
                  </a:moveTo>
                  <a:cubicBezTo>
                    <a:pt x="4" y="4"/>
                    <a:pt x="0" y="11"/>
                    <a:pt x="0" y="18"/>
                  </a:cubicBezTo>
                  <a:cubicBezTo>
                    <a:pt x="0" y="29"/>
                    <a:pt x="9" y="39"/>
                    <a:pt x="21" y="39"/>
                  </a:cubicBezTo>
                  <a:cubicBezTo>
                    <a:pt x="32" y="39"/>
                    <a:pt x="42" y="29"/>
                    <a:pt x="42" y="18"/>
                  </a:cubicBezTo>
                  <a:cubicBezTo>
                    <a:pt x="42" y="10"/>
                    <a:pt x="38" y="4"/>
                    <a:pt x="32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0" name="Freeform 96"/>
            <p:cNvSpPr>
              <a:spLocks/>
            </p:cNvSpPr>
            <p:nvPr/>
          </p:nvSpPr>
          <p:spPr bwMode="auto">
            <a:xfrm flipV="1">
              <a:off x="4056062" y="3525532"/>
              <a:ext cx="88900" cy="6059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2" y="3"/>
                    <a:pt x="5" y="1"/>
                    <a:pt x="6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1" name="Line 97"/>
            <p:cNvSpPr>
              <a:spLocks noChangeShapeType="1"/>
            </p:cNvSpPr>
            <p:nvPr/>
          </p:nvSpPr>
          <p:spPr bwMode="auto">
            <a:xfrm>
              <a:off x="3713427" y="2573299"/>
              <a:ext cx="1852" cy="939248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2" name="Line 98"/>
            <p:cNvSpPr>
              <a:spLocks noChangeShapeType="1"/>
            </p:cNvSpPr>
            <p:nvPr/>
          </p:nvSpPr>
          <p:spPr bwMode="auto">
            <a:xfrm>
              <a:off x="4056062" y="2573299"/>
              <a:ext cx="1852" cy="952233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3" name="Line 99"/>
            <p:cNvSpPr>
              <a:spLocks noChangeShapeType="1"/>
            </p:cNvSpPr>
            <p:nvPr/>
          </p:nvSpPr>
          <p:spPr bwMode="auto">
            <a:xfrm flipH="1">
              <a:off x="4144962" y="3586129"/>
              <a:ext cx="105569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4" name="Line 100"/>
            <p:cNvSpPr>
              <a:spLocks noChangeShapeType="1"/>
            </p:cNvSpPr>
            <p:nvPr/>
          </p:nvSpPr>
          <p:spPr bwMode="auto">
            <a:xfrm flipH="1">
              <a:off x="4144962" y="4122842"/>
              <a:ext cx="120385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5" name="Line 101"/>
            <p:cNvSpPr>
              <a:spLocks noChangeShapeType="1"/>
            </p:cNvSpPr>
            <p:nvPr/>
          </p:nvSpPr>
          <p:spPr bwMode="auto">
            <a:xfrm>
              <a:off x="2878137" y="5955890"/>
              <a:ext cx="1759479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6" name="Rectangle 102"/>
            <p:cNvSpPr>
              <a:spLocks noChangeArrowheads="1"/>
            </p:cNvSpPr>
            <p:nvPr/>
          </p:nvSpPr>
          <p:spPr bwMode="auto">
            <a:xfrm>
              <a:off x="3198548" y="4834853"/>
              <a:ext cx="27781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SHG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7" name="Rectangle 103"/>
            <p:cNvSpPr>
              <a:spLocks noChangeArrowheads="1"/>
            </p:cNvSpPr>
            <p:nvPr/>
          </p:nvSpPr>
          <p:spPr bwMode="auto">
            <a:xfrm>
              <a:off x="4130146" y="4958210"/>
              <a:ext cx="507471" cy="848353"/>
            </a:xfrm>
            <a:prstGeom prst="rect">
              <a:avLst/>
            </a:prstGeom>
            <a:solidFill>
              <a:srgbClr val="AFA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8" name="Line 104"/>
            <p:cNvSpPr>
              <a:spLocks noChangeShapeType="1"/>
            </p:cNvSpPr>
            <p:nvPr/>
          </p:nvSpPr>
          <p:spPr bwMode="auto">
            <a:xfrm>
              <a:off x="4517231" y="5672385"/>
              <a:ext cx="120385" cy="283506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9" name="Line 105"/>
            <p:cNvSpPr>
              <a:spLocks noChangeShapeType="1"/>
            </p:cNvSpPr>
            <p:nvPr/>
          </p:nvSpPr>
          <p:spPr bwMode="auto">
            <a:xfrm>
              <a:off x="4235714" y="5135672"/>
              <a:ext cx="266700" cy="567011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0" name="Line 106"/>
            <p:cNvSpPr>
              <a:spLocks noChangeShapeType="1"/>
            </p:cNvSpPr>
            <p:nvPr/>
          </p:nvSpPr>
          <p:spPr bwMode="auto">
            <a:xfrm flipV="1">
              <a:off x="4250531" y="5122687"/>
              <a:ext cx="1852" cy="506415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1" name="Line 107"/>
            <p:cNvSpPr>
              <a:spLocks noChangeShapeType="1"/>
            </p:cNvSpPr>
            <p:nvPr/>
          </p:nvSpPr>
          <p:spPr bwMode="auto">
            <a:xfrm>
              <a:off x="4517231" y="4659555"/>
              <a:ext cx="1852" cy="1012829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2" name="Rectangle 108"/>
            <p:cNvSpPr>
              <a:spLocks noChangeArrowheads="1"/>
            </p:cNvSpPr>
            <p:nvPr/>
          </p:nvSpPr>
          <p:spPr bwMode="auto">
            <a:xfrm>
              <a:off x="3042973" y="4525377"/>
              <a:ext cx="535252" cy="298655"/>
            </a:xfrm>
            <a:prstGeom prst="rect">
              <a:avLst/>
            </a:prstGeom>
            <a:solidFill>
              <a:srgbClr val="AFA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3" name="Line 109"/>
            <p:cNvSpPr>
              <a:spLocks noChangeShapeType="1"/>
            </p:cNvSpPr>
            <p:nvPr/>
          </p:nvSpPr>
          <p:spPr bwMode="auto">
            <a:xfrm>
              <a:off x="4235714" y="5122687"/>
              <a:ext cx="1852" cy="491266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4" name="Line 110"/>
            <p:cNvSpPr>
              <a:spLocks noChangeShapeType="1"/>
            </p:cNvSpPr>
            <p:nvPr/>
          </p:nvSpPr>
          <p:spPr bwMode="auto">
            <a:xfrm flipV="1">
              <a:off x="4219046" y="4525377"/>
              <a:ext cx="551921" cy="1088575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5" name="Line 111"/>
            <p:cNvSpPr>
              <a:spLocks noChangeShapeType="1"/>
            </p:cNvSpPr>
            <p:nvPr/>
          </p:nvSpPr>
          <p:spPr bwMode="auto">
            <a:xfrm flipH="1">
              <a:off x="3176323" y="4659555"/>
              <a:ext cx="1355725" cy="2164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6" name="Line 112"/>
            <p:cNvSpPr>
              <a:spLocks noChangeShapeType="1"/>
            </p:cNvSpPr>
            <p:nvPr/>
          </p:nvSpPr>
          <p:spPr bwMode="auto">
            <a:xfrm flipH="1">
              <a:off x="4250531" y="5062090"/>
              <a:ext cx="281517" cy="567011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7" name="Line 113"/>
            <p:cNvSpPr>
              <a:spLocks noChangeShapeType="1"/>
            </p:cNvSpPr>
            <p:nvPr/>
          </p:nvSpPr>
          <p:spPr bwMode="auto">
            <a:xfrm>
              <a:off x="4250531" y="5135672"/>
              <a:ext cx="266700" cy="551862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8" name="Freeform 114"/>
            <p:cNvSpPr>
              <a:spLocks/>
            </p:cNvSpPr>
            <p:nvPr/>
          </p:nvSpPr>
          <p:spPr bwMode="auto">
            <a:xfrm flipV="1">
              <a:off x="4174596" y="5077239"/>
              <a:ext cx="150019" cy="10388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3"/>
                </a:cxn>
                <a:cxn ang="0">
                  <a:pos x="10" y="4"/>
                </a:cxn>
                <a:cxn ang="0">
                  <a:pos x="8" y="7"/>
                </a:cxn>
                <a:cxn ang="0">
                  <a:pos x="0" y="4"/>
                </a:cxn>
                <a:cxn ang="0">
                  <a:pos x="1" y="0"/>
                </a:cxn>
              </a:cxnLst>
              <a:rect l="0" t="0" r="r" b="b"/>
              <a:pathLst>
                <a:path w="10" h="7">
                  <a:moveTo>
                    <a:pt x="1" y="0"/>
                  </a:moveTo>
                  <a:cubicBezTo>
                    <a:pt x="2" y="1"/>
                    <a:pt x="3" y="2"/>
                    <a:pt x="5" y="3"/>
                  </a:cubicBezTo>
                  <a:cubicBezTo>
                    <a:pt x="7" y="3"/>
                    <a:pt x="8" y="4"/>
                    <a:pt x="10" y="4"/>
                  </a:cubicBezTo>
                  <a:cubicBezTo>
                    <a:pt x="10" y="4"/>
                    <a:pt x="8" y="7"/>
                    <a:pt x="8" y="7"/>
                  </a:cubicBezTo>
                  <a:cubicBezTo>
                    <a:pt x="8" y="7"/>
                    <a:pt x="0" y="4"/>
                    <a:pt x="0" y="4"/>
                  </a:cubicBezTo>
                  <a:cubicBezTo>
                    <a:pt x="0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9" name="Freeform 115"/>
            <p:cNvSpPr>
              <a:spLocks/>
            </p:cNvSpPr>
            <p:nvPr/>
          </p:nvSpPr>
          <p:spPr bwMode="auto">
            <a:xfrm flipV="1">
              <a:off x="4174596" y="5077239"/>
              <a:ext cx="150019" cy="10388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3"/>
                </a:cxn>
                <a:cxn ang="0">
                  <a:pos x="10" y="4"/>
                </a:cxn>
                <a:cxn ang="0">
                  <a:pos x="8" y="7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0" h="7">
                  <a:moveTo>
                    <a:pt x="1" y="0"/>
                  </a:moveTo>
                  <a:cubicBezTo>
                    <a:pt x="2" y="1"/>
                    <a:pt x="3" y="2"/>
                    <a:pt x="5" y="3"/>
                  </a:cubicBezTo>
                  <a:cubicBezTo>
                    <a:pt x="7" y="3"/>
                    <a:pt x="8" y="4"/>
                    <a:pt x="10" y="4"/>
                  </a:cubicBezTo>
                  <a:cubicBezTo>
                    <a:pt x="10" y="4"/>
                    <a:pt x="8" y="7"/>
                    <a:pt x="8" y="7"/>
                  </a:cubicBezTo>
                  <a:cubicBezTo>
                    <a:pt x="8" y="7"/>
                    <a:pt x="0" y="4"/>
                    <a:pt x="0" y="4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0" name="Freeform 116"/>
            <p:cNvSpPr>
              <a:spLocks/>
            </p:cNvSpPr>
            <p:nvPr/>
          </p:nvSpPr>
          <p:spPr bwMode="auto">
            <a:xfrm flipV="1">
              <a:off x="4189412" y="5122687"/>
              <a:ext cx="135202" cy="58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9" y="4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cubicBezTo>
                    <a:pt x="1" y="1"/>
                    <a:pt x="2" y="2"/>
                    <a:pt x="4" y="3"/>
                  </a:cubicBezTo>
                  <a:cubicBezTo>
                    <a:pt x="6" y="3"/>
                    <a:pt x="7" y="4"/>
                    <a:pt x="9" y="4"/>
                  </a:cubicBezTo>
                </a:path>
              </a:pathLst>
            </a:custGeom>
            <a:noFill/>
            <a:ln w="26988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1" name="Line 117"/>
            <p:cNvSpPr>
              <a:spLocks noChangeShapeType="1"/>
            </p:cNvSpPr>
            <p:nvPr/>
          </p:nvSpPr>
          <p:spPr bwMode="auto">
            <a:xfrm>
              <a:off x="4502414" y="5062090"/>
              <a:ext cx="1852" cy="640593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2" name="Freeform 118"/>
            <p:cNvSpPr>
              <a:spLocks/>
            </p:cNvSpPr>
            <p:nvPr/>
          </p:nvSpPr>
          <p:spPr bwMode="auto">
            <a:xfrm>
              <a:off x="4502414" y="5717832"/>
              <a:ext cx="75935" cy="60597"/>
            </a:xfrm>
            <a:custGeom>
              <a:avLst/>
              <a:gdLst/>
              <a:ahLst/>
              <a:cxnLst>
                <a:cxn ang="0">
                  <a:pos x="41" y="14"/>
                </a:cxn>
                <a:cxn ang="0">
                  <a:pos x="33" y="0"/>
                </a:cxn>
                <a:cxn ang="0">
                  <a:pos x="0" y="14"/>
                </a:cxn>
                <a:cxn ang="0">
                  <a:pos x="8" y="28"/>
                </a:cxn>
                <a:cxn ang="0">
                  <a:pos x="41" y="14"/>
                </a:cxn>
              </a:cxnLst>
              <a:rect l="0" t="0" r="r" b="b"/>
              <a:pathLst>
                <a:path w="41" h="28">
                  <a:moveTo>
                    <a:pt x="41" y="14"/>
                  </a:moveTo>
                  <a:lnTo>
                    <a:pt x="33" y="0"/>
                  </a:lnTo>
                  <a:lnTo>
                    <a:pt x="0" y="14"/>
                  </a:lnTo>
                  <a:lnTo>
                    <a:pt x="8" y="28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rgbClr val="E02B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3" name="Freeform 119"/>
            <p:cNvSpPr>
              <a:spLocks/>
            </p:cNvSpPr>
            <p:nvPr/>
          </p:nvSpPr>
          <p:spPr bwMode="auto">
            <a:xfrm>
              <a:off x="4502414" y="5717832"/>
              <a:ext cx="75935" cy="60597"/>
            </a:xfrm>
            <a:custGeom>
              <a:avLst/>
              <a:gdLst/>
              <a:ahLst/>
              <a:cxnLst>
                <a:cxn ang="0">
                  <a:pos x="41" y="14"/>
                </a:cxn>
                <a:cxn ang="0">
                  <a:pos x="33" y="0"/>
                </a:cxn>
                <a:cxn ang="0">
                  <a:pos x="0" y="14"/>
                </a:cxn>
                <a:cxn ang="0">
                  <a:pos x="8" y="28"/>
                </a:cxn>
                <a:cxn ang="0">
                  <a:pos x="41" y="14"/>
                </a:cxn>
              </a:cxnLst>
              <a:rect l="0" t="0" r="r" b="b"/>
              <a:pathLst>
                <a:path w="41" h="28">
                  <a:moveTo>
                    <a:pt x="41" y="14"/>
                  </a:moveTo>
                  <a:lnTo>
                    <a:pt x="33" y="0"/>
                  </a:lnTo>
                  <a:lnTo>
                    <a:pt x="0" y="14"/>
                  </a:lnTo>
                  <a:lnTo>
                    <a:pt x="8" y="28"/>
                  </a:lnTo>
                  <a:lnTo>
                    <a:pt x="41" y="14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4" name="Freeform 120"/>
            <p:cNvSpPr>
              <a:spLocks/>
            </p:cNvSpPr>
            <p:nvPr/>
          </p:nvSpPr>
          <p:spPr bwMode="auto">
            <a:xfrm>
              <a:off x="4443148" y="5659400"/>
              <a:ext cx="164835" cy="119029"/>
            </a:xfrm>
            <a:custGeom>
              <a:avLst/>
              <a:gdLst/>
              <a:ahLst/>
              <a:cxnLst>
                <a:cxn ang="0">
                  <a:pos x="8" y="55"/>
                </a:cxn>
                <a:cxn ang="0">
                  <a:pos x="89" y="13"/>
                </a:cxn>
                <a:cxn ang="0">
                  <a:pos x="81" y="0"/>
                </a:cxn>
                <a:cxn ang="0">
                  <a:pos x="0" y="34"/>
                </a:cxn>
                <a:cxn ang="0">
                  <a:pos x="8" y="55"/>
                </a:cxn>
              </a:cxnLst>
              <a:rect l="0" t="0" r="r" b="b"/>
              <a:pathLst>
                <a:path w="89" h="55">
                  <a:moveTo>
                    <a:pt x="8" y="55"/>
                  </a:moveTo>
                  <a:lnTo>
                    <a:pt x="89" y="13"/>
                  </a:lnTo>
                  <a:lnTo>
                    <a:pt x="81" y="0"/>
                  </a:lnTo>
                  <a:lnTo>
                    <a:pt x="0" y="34"/>
                  </a:lnTo>
                  <a:lnTo>
                    <a:pt x="8" y="55"/>
                  </a:lnTo>
                  <a:close/>
                </a:path>
              </a:pathLst>
            </a:custGeom>
            <a:solidFill>
              <a:srgbClr val="A6A9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5" name="Freeform 121"/>
            <p:cNvSpPr>
              <a:spLocks/>
            </p:cNvSpPr>
            <p:nvPr/>
          </p:nvSpPr>
          <p:spPr bwMode="auto">
            <a:xfrm>
              <a:off x="4443148" y="5659400"/>
              <a:ext cx="164835" cy="119029"/>
            </a:xfrm>
            <a:custGeom>
              <a:avLst/>
              <a:gdLst/>
              <a:ahLst/>
              <a:cxnLst>
                <a:cxn ang="0">
                  <a:pos x="8" y="55"/>
                </a:cxn>
                <a:cxn ang="0">
                  <a:pos x="89" y="13"/>
                </a:cxn>
                <a:cxn ang="0">
                  <a:pos x="81" y="0"/>
                </a:cxn>
                <a:cxn ang="0">
                  <a:pos x="0" y="34"/>
                </a:cxn>
                <a:cxn ang="0">
                  <a:pos x="8" y="55"/>
                </a:cxn>
              </a:cxnLst>
              <a:rect l="0" t="0" r="r" b="b"/>
              <a:pathLst>
                <a:path w="89" h="55">
                  <a:moveTo>
                    <a:pt x="8" y="55"/>
                  </a:moveTo>
                  <a:lnTo>
                    <a:pt x="89" y="13"/>
                  </a:lnTo>
                  <a:lnTo>
                    <a:pt x="81" y="0"/>
                  </a:lnTo>
                  <a:lnTo>
                    <a:pt x="0" y="34"/>
                  </a:lnTo>
                  <a:lnTo>
                    <a:pt x="8" y="55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6" name="Line 122"/>
            <p:cNvSpPr>
              <a:spLocks noChangeShapeType="1"/>
            </p:cNvSpPr>
            <p:nvPr/>
          </p:nvSpPr>
          <p:spPr bwMode="auto">
            <a:xfrm flipH="1">
              <a:off x="4443148" y="5659400"/>
              <a:ext cx="150019" cy="73582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7" name="Freeform 123"/>
            <p:cNvSpPr>
              <a:spLocks/>
            </p:cNvSpPr>
            <p:nvPr/>
          </p:nvSpPr>
          <p:spPr bwMode="auto">
            <a:xfrm>
              <a:off x="4443148" y="4988508"/>
              <a:ext cx="164835" cy="11902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1" y="55"/>
                </a:cxn>
                <a:cxn ang="0">
                  <a:pos x="89" y="34"/>
                </a:cxn>
                <a:cxn ang="0">
                  <a:pos x="8" y="0"/>
                </a:cxn>
                <a:cxn ang="0">
                  <a:pos x="0" y="13"/>
                </a:cxn>
              </a:cxnLst>
              <a:rect l="0" t="0" r="r" b="b"/>
              <a:pathLst>
                <a:path w="89" h="55">
                  <a:moveTo>
                    <a:pt x="0" y="13"/>
                  </a:moveTo>
                  <a:lnTo>
                    <a:pt x="81" y="55"/>
                  </a:lnTo>
                  <a:lnTo>
                    <a:pt x="89" y="34"/>
                  </a:lnTo>
                  <a:lnTo>
                    <a:pt x="8" y="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8" name="Line 124"/>
            <p:cNvSpPr>
              <a:spLocks noChangeShapeType="1"/>
            </p:cNvSpPr>
            <p:nvPr/>
          </p:nvSpPr>
          <p:spPr bwMode="auto">
            <a:xfrm flipH="1" flipV="1">
              <a:off x="4443148" y="5016642"/>
              <a:ext cx="150019" cy="90895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9" name="Freeform 125"/>
            <p:cNvSpPr>
              <a:spLocks/>
            </p:cNvSpPr>
            <p:nvPr/>
          </p:nvSpPr>
          <p:spPr bwMode="auto">
            <a:xfrm flipV="1">
              <a:off x="4174596" y="5568505"/>
              <a:ext cx="135202" cy="119029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5" y="5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7" y="0"/>
                </a:cxn>
                <a:cxn ang="0">
                  <a:pos x="9" y="3"/>
                </a:cxn>
              </a:cxnLst>
              <a:rect l="0" t="0" r="r" b="b"/>
              <a:pathLst>
                <a:path w="9" h="8">
                  <a:moveTo>
                    <a:pt x="9" y="3"/>
                  </a:moveTo>
                  <a:cubicBezTo>
                    <a:pt x="8" y="3"/>
                    <a:pt x="7" y="4"/>
                    <a:pt x="5" y="5"/>
                  </a:cubicBezTo>
                  <a:cubicBezTo>
                    <a:pt x="4" y="6"/>
                    <a:pt x="3" y="7"/>
                    <a:pt x="2" y="8"/>
                  </a:cubicBezTo>
                  <a:cubicBezTo>
                    <a:pt x="2" y="8"/>
                    <a:pt x="0" y="5"/>
                    <a:pt x="0" y="5"/>
                  </a:cubicBezTo>
                  <a:cubicBezTo>
                    <a:pt x="0" y="5"/>
                    <a:pt x="7" y="0"/>
                    <a:pt x="7" y="0"/>
                  </a:cubicBezTo>
                  <a:cubicBezTo>
                    <a:pt x="7" y="0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0" name="Freeform 126"/>
            <p:cNvSpPr>
              <a:spLocks/>
            </p:cNvSpPr>
            <p:nvPr/>
          </p:nvSpPr>
          <p:spPr bwMode="auto">
            <a:xfrm flipV="1">
              <a:off x="4174596" y="5568505"/>
              <a:ext cx="135202" cy="119029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5" y="5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9" h="8">
                  <a:moveTo>
                    <a:pt x="9" y="3"/>
                  </a:moveTo>
                  <a:cubicBezTo>
                    <a:pt x="8" y="3"/>
                    <a:pt x="7" y="4"/>
                    <a:pt x="5" y="5"/>
                  </a:cubicBezTo>
                  <a:cubicBezTo>
                    <a:pt x="4" y="6"/>
                    <a:pt x="3" y="7"/>
                    <a:pt x="2" y="8"/>
                  </a:cubicBezTo>
                  <a:cubicBezTo>
                    <a:pt x="2" y="8"/>
                    <a:pt x="0" y="5"/>
                    <a:pt x="0" y="5"/>
                  </a:cubicBezTo>
                  <a:cubicBezTo>
                    <a:pt x="0" y="5"/>
                    <a:pt x="7" y="0"/>
                    <a:pt x="7" y="0"/>
                  </a:cubicBezTo>
                  <a:cubicBezTo>
                    <a:pt x="7" y="0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1" name="Freeform 127"/>
            <p:cNvSpPr>
              <a:spLocks/>
            </p:cNvSpPr>
            <p:nvPr/>
          </p:nvSpPr>
          <p:spPr bwMode="auto">
            <a:xfrm flipV="1">
              <a:off x="4204229" y="5568505"/>
              <a:ext cx="105569" cy="7574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2"/>
                </a:cxn>
                <a:cxn ang="0">
                  <a:pos x="0" y="5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6" y="0"/>
                    <a:pt x="5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</a:path>
              </a:pathLst>
            </a:custGeom>
            <a:noFill/>
            <a:ln w="26988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2" name="Freeform 128"/>
            <p:cNvSpPr>
              <a:spLocks/>
            </p:cNvSpPr>
            <p:nvPr/>
          </p:nvSpPr>
          <p:spPr bwMode="auto">
            <a:xfrm>
              <a:off x="4219046" y="5300148"/>
              <a:ext cx="75935" cy="4544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1" y="14"/>
                </a:cxn>
                <a:cxn ang="0">
                  <a:pos x="0" y="0"/>
                </a:cxn>
                <a:cxn ang="0">
                  <a:pos x="0" y="21"/>
                </a:cxn>
              </a:cxnLst>
              <a:rect l="0" t="0" r="r" b="b"/>
              <a:pathLst>
                <a:path w="41" h="21">
                  <a:moveTo>
                    <a:pt x="0" y="21"/>
                  </a:moveTo>
                  <a:lnTo>
                    <a:pt x="41" y="14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76C6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3" name="Rectangle 129"/>
            <p:cNvSpPr>
              <a:spLocks noChangeArrowheads="1"/>
            </p:cNvSpPr>
            <p:nvPr/>
          </p:nvSpPr>
          <p:spPr bwMode="auto">
            <a:xfrm>
              <a:off x="4219046" y="5330446"/>
              <a:ext cx="75935" cy="134178"/>
            </a:xfrm>
            <a:prstGeom prst="rect">
              <a:avLst/>
            </a:prstGeom>
            <a:solidFill>
              <a:srgbClr val="76C6C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4" name="Rectangle 130"/>
            <p:cNvSpPr>
              <a:spLocks noChangeArrowheads="1"/>
            </p:cNvSpPr>
            <p:nvPr/>
          </p:nvSpPr>
          <p:spPr bwMode="auto">
            <a:xfrm>
              <a:off x="4219046" y="5449476"/>
              <a:ext cx="75935" cy="15149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5" name="Rectangle 131"/>
            <p:cNvSpPr>
              <a:spLocks noChangeArrowheads="1"/>
            </p:cNvSpPr>
            <p:nvPr/>
          </p:nvSpPr>
          <p:spPr bwMode="auto">
            <a:xfrm>
              <a:off x="4219046" y="5434326"/>
              <a:ext cx="75935" cy="2164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6" name="Rectangle 132"/>
            <p:cNvSpPr>
              <a:spLocks noChangeArrowheads="1"/>
            </p:cNvSpPr>
            <p:nvPr/>
          </p:nvSpPr>
          <p:spPr bwMode="auto">
            <a:xfrm>
              <a:off x="4219046" y="5404028"/>
              <a:ext cx="75935" cy="15149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7" name="Rectangle 133"/>
            <p:cNvSpPr>
              <a:spLocks noChangeArrowheads="1"/>
            </p:cNvSpPr>
            <p:nvPr/>
          </p:nvSpPr>
          <p:spPr bwMode="auto">
            <a:xfrm>
              <a:off x="4219046" y="5391043"/>
              <a:ext cx="75935" cy="2164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8" name="Rectangle 134"/>
            <p:cNvSpPr>
              <a:spLocks noChangeArrowheads="1"/>
            </p:cNvSpPr>
            <p:nvPr/>
          </p:nvSpPr>
          <p:spPr bwMode="auto">
            <a:xfrm>
              <a:off x="4219046" y="5360745"/>
              <a:ext cx="75935" cy="15149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9" name="Rectangle 135"/>
            <p:cNvSpPr>
              <a:spLocks noChangeArrowheads="1"/>
            </p:cNvSpPr>
            <p:nvPr/>
          </p:nvSpPr>
          <p:spPr bwMode="auto">
            <a:xfrm>
              <a:off x="4219046" y="5345596"/>
              <a:ext cx="75935" cy="2164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1" name="Rectangle 137"/>
            <p:cNvSpPr>
              <a:spLocks noChangeArrowheads="1"/>
            </p:cNvSpPr>
            <p:nvPr/>
          </p:nvSpPr>
          <p:spPr bwMode="auto">
            <a:xfrm>
              <a:off x="2357702" y="3547174"/>
              <a:ext cx="924189" cy="612459"/>
            </a:xfrm>
            <a:prstGeom prst="rect">
              <a:avLst/>
            </a:prstGeom>
            <a:gradFill>
              <a:gsLst>
                <a:gs pos="0">
                  <a:srgbClr val="E20613"/>
                </a:gs>
                <a:gs pos="100000">
                  <a:srgbClr val="E20613">
                    <a:alpha val="25000"/>
                  </a:srgbClr>
                </a:gs>
              </a:gsLst>
              <a:lin ang="0" scaled="1"/>
            </a:gradFill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2" name="Line 138"/>
            <p:cNvSpPr>
              <a:spLocks noChangeShapeType="1"/>
            </p:cNvSpPr>
            <p:nvPr/>
          </p:nvSpPr>
          <p:spPr bwMode="auto">
            <a:xfrm flipH="1">
              <a:off x="4785783" y="4824032"/>
              <a:ext cx="894556" cy="2164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3" name="Rectangle 139"/>
            <p:cNvSpPr>
              <a:spLocks noChangeArrowheads="1"/>
            </p:cNvSpPr>
            <p:nvPr/>
          </p:nvSpPr>
          <p:spPr bwMode="auto">
            <a:xfrm>
              <a:off x="5456237" y="4778584"/>
              <a:ext cx="90752" cy="88731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4" name="Freeform 140"/>
            <p:cNvSpPr>
              <a:spLocks/>
            </p:cNvSpPr>
            <p:nvPr/>
          </p:nvSpPr>
          <p:spPr bwMode="auto">
            <a:xfrm>
              <a:off x="5456237" y="4778584"/>
              <a:ext cx="90752" cy="88731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49" y="41"/>
                </a:cxn>
                <a:cxn ang="0">
                  <a:pos x="0" y="0"/>
                </a:cxn>
              </a:cxnLst>
              <a:rect l="0" t="0" r="r" b="b"/>
              <a:pathLst>
                <a:path w="49" h="41">
                  <a:moveTo>
                    <a:pt x="24" y="21"/>
                  </a:moveTo>
                  <a:lnTo>
                    <a:pt x="49" y="4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5" name="Rectangle 141"/>
            <p:cNvSpPr>
              <a:spLocks noChangeArrowheads="1"/>
            </p:cNvSpPr>
            <p:nvPr/>
          </p:nvSpPr>
          <p:spPr bwMode="auto">
            <a:xfrm>
              <a:off x="5187685" y="4778584"/>
              <a:ext cx="75935" cy="88731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6" name="Rectangle 142"/>
            <p:cNvSpPr>
              <a:spLocks noChangeArrowheads="1"/>
            </p:cNvSpPr>
            <p:nvPr/>
          </p:nvSpPr>
          <p:spPr bwMode="auto">
            <a:xfrm>
              <a:off x="5263620" y="4748286"/>
              <a:ext cx="192617" cy="149327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7" name="Rectangle 143"/>
            <p:cNvSpPr>
              <a:spLocks noChangeArrowheads="1"/>
            </p:cNvSpPr>
            <p:nvPr/>
          </p:nvSpPr>
          <p:spPr bwMode="auto">
            <a:xfrm>
              <a:off x="5263620" y="4748286"/>
              <a:ext cx="192617" cy="149327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8" name="Rectangle 144"/>
            <p:cNvSpPr>
              <a:spLocks noChangeArrowheads="1"/>
            </p:cNvSpPr>
            <p:nvPr/>
          </p:nvSpPr>
          <p:spPr bwMode="auto">
            <a:xfrm>
              <a:off x="5621073" y="4763435"/>
              <a:ext cx="103717" cy="119029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9" name="Freeform 145"/>
            <p:cNvSpPr>
              <a:spLocks/>
            </p:cNvSpPr>
            <p:nvPr/>
          </p:nvSpPr>
          <p:spPr bwMode="auto">
            <a:xfrm>
              <a:off x="5621073" y="4763435"/>
              <a:ext cx="103717" cy="119029"/>
            </a:xfrm>
            <a:custGeom>
              <a:avLst/>
              <a:gdLst/>
              <a:ahLst/>
              <a:cxnLst>
                <a:cxn ang="0">
                  <a:pos x="32" y="28"/>
                </a:cxn>
                <a:cxn ang="0">
                  <a:pos x="0" y="55"/>
                </a:cxn>
                <a:cxn ang="0">
                  <a:pos x="56" y="0"/>
                </a:cxn>
              </a:cxnLst>
              <a:rect l="0" t="0" r="r" b="b"/>
              <a:pathLst>
                <a:path w="56" h="55">
                  <a:moveTo>
                    <a:pt x="32" y="28"/>
                  </a:moveTo>
                  <a:lnTo>
                    <a:pt x="0" y="55"/>
                  </a:lnTo>
                  <a:lnTo>
                    <a:pt x="56" y="0"/>
                  </a:lnTo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0" name="Rectangle 146"/>
            <p:cNvSpPr>
              <a:spLocks noChangeArrowheads="1"/>
            </p:cNvSpPr>
            <p:nvPr/>
          </p:nvSpPr>
          <p:spPr bwMode="auto">
            <a:xfrm>
              <a:off x="5621073" y="4360900"/>
              <a:ext cx="118533" cy="103880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1" name="Rectangle 147"/>
            <p:cNvSpPr>
              <a:spLocks noChangeArrowheads="1"/>
            </p:cNvSpPr>
            <p:nvPr/>
          </p:nvSpPr>
          <p:spPr bwMode="auto">
            <a:xfrm>
              <a:off x="5591439" y="4464780"/>
              <a:ext cx="177800" cy="313804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2" name="Rectangle 148"/>
            <p:cNvSpPr>
              <a:spLocks noChangeArrowheads="1"/>
            </p:cNvSpPr>
            <p:nvPr/>
          </p:nvSpPr>
          <p:spPr bwMode="auto">
            <a:xfrm>
              <a:off x="5591439" y="4464780"/>
              <a:ext cx="177800" cy="313804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3" name="Line 149"/>
            <p:cNvSpPr>
              <a:spLocks noChangeShapeType="1"/>
            </p:cNvSpPr>
            <p:nvPr/>
          </p:nvSpPr>
          <p:spPr bwMode="auto">
            <a:xfrm flipV="1">
              <a:off x="4770966" y="4540526"/>
              <a:ext cx="1852" cy="298655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5" name="Rectangle 151"/>
            <p:cNvSpPr>
              <a:spLocks noChangeArrowheads="1"/>
            </p:cNvSpPr>
            <p:nvPr/>
          </p:nvSpPr>
          <p:spPr bwMode="auto">
            <a:xfrm>
              <a:off x="2641071" y="5815220"/>
              <a:ext cx="505619" cy="283506"/>
            </a:xfrm>
            <a:prstGeom prst="rect">
              <a:avLst/>
            </a:prstGeom>
            <a:gradFill>
              <a:gsLst>
                <a:gs pos="0">
                  <a:srgbClr val="E20613"/>
                </a:gs>
                <a:gs pos="100000">
                  <a:srgbClr val="E20613">
                    <a:alpha val="25000"/>
                  </a:srgbClr>
                </a:gs>
              </a:gsLst>
              <a:lin ang="0" scaled="1"/>
            </a:gradFill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6" name="Line 152"/>
            <p:cNvSpPr>
              <a:spLocks noChangeShapeType="1"/>
            </p:cNvSpPr>
            <p:nvPr/>
          </p:nvSpPr>
          <p:spPr bwMode="auto">
            <a:xfrm>
              <a:off x="2922587" y="5284999"/>
              <a:ext cx="864923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9" name="Freeform 155"/>
            <p:cNvSpPr>
              <a:spLocks/>
            </p:cNvSpPr>
            <p:nvPr/>
          </p:nvSpPr>
          <p:spPr bwMode="auto">
            <a:xfrm>
              <a:off x="4517231" y="4555675"/>
              <a:ext cx="90752" cy="887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4"/>
                </a:cxn>
                <a:cxn ang="0">
                  <a:pos x="33" y="41"/>
                </a:cxn>
                <a:cxn ang="0">
                  <a:pos x="49" y="27"/>
                </a:cxn>
                <a:cxn ang="0">
                  <a:pos x="16" y="0"/>
                </a:cxn>
              </a:cxnLst>
              <a:rect l="0" t="0" r="r" b="b"/>
              <a:pathLst>
                <a:path w="49" h="41">
                  <a:moveTo>
                    <a:pt x="16" y="0"/>
                  </a:moveTo>
                  <a:lnTo>
                    <a:pt x="0" y="14"/>
                  </a:lnTo>
                  <a:lnTo>
                    <a:pt x="33" y="41"/>
                  </a:lnTo>
                  <a:lnTo>
                    <a:pt x="4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02B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0" name="Freeform 156"/>
            <p:cNvSpPr>
              <a:spLocks/>
            </p:cNvSpPr>
            <p:nvPr/>
          </p:nvSpPr>
          <p:spPr bwMode="auto">
            <a:xfrm>
              <a:off x="4517231" y="4555675"/>
              <a:ext cx="90752" cy="887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4"/>
                </a:cxn>
                <a:cxn ang="0">
                  <a:pos x="33" y="41"/>
                </a:cxn>
                <a:cxn ang="0">
                  <a:pos x="49" y="27"/>
                </a:cxn>
                <a:cxn ang="0">
                  <a:pos x="16" y="0"/>
                </a:cxn>
              </a:cxnLst>
              <a:rect l="0" t="0" r="r" b="b"/>
              <a:pathLst>
                <a:path w="49" h="41">
                  <a:moveTo>
                    <a:pt x="16" y="0"/>
                  </a:moveTo>
                  <a:lnTo>
                    <a:pt x="0" y="14"/>
                  </a:lnTo>
                  <a:lnTo>
                    <a:pt x="33" y="41"/>
                  </a:lnTo>
                  <a:lnTo>
                    <a:pt x="49" y="27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1" name="Freeform 157"/>
            <p:cNvSpPr>
              <a:spLocks/>
            </p:cNvSpPr>
            <p:nvPr/>
          </p:nvSpPr>
          <p:spPr bwMode="auto">
            <a:xfrm>
              <a:off x="4443148" y="4540526"/>
              <a:ext cx="179652" cy="179626"/>
            </a:xfrm>
            <a:custGeom>
              <a:avLst/>
              <a:gdLst/>
              <a:ahLst/>
              <a:cxnLst>
                <a:cxn ang="0">
                  <a:pos x="97" y="69"/>
                </a:cxn>
                <a:cxn ang="0">
                  <a:pos x="16" y="0"/>
                </a:cxn>
                <a:cxn ang="0">
                  <a:pos x="0" y="21"/>
                </a:cxn>
                <a:cxn ang="0">
                  <a:pos x="73" y="83"/>
                </a:cxn>
                <a:cxn ang="0">
                  <a:pos x="97" y="69"/>
                </a:cxn>
              </a:cxnLst>
              <a:rect l="0" t="0" r="r" b="b"/>
              <a:pathLst>
                <a:path w="97" h="83">
                  <a:moveTo>
                    <a:pt x="97" y="69"/>
                  </a:moveTo>
                  <a:lnTo>
                    <a:pt x="16" y="0"/>
                  </a:lnTo>
                  <a:lnTo>
                    <a:pt x="0" y="21"/>
                  </a:lnTo>
                  <a:lnTo>
                    <a:pt x="73" y="83"/>
                  </a:lnTo>
                  <a:lnTo>
                    <a:pt x="97" y="69"/>
                  </a:lnTo>
                  <a:close/>
                </a:path>
              </a:pathLst>
            </a:custGeom>
            <a:solidFill>
              <a:srgbClr val="A6A9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2" name="Freeform 158"/>
            <p:cNvSpPr>
              <a:spLocks/>
            </p:cNvSpPr>
            <p:nvPr/>
          </p:nvSpPr>
          <p:spPr bwMode="auto">
            <a:xfrm>
              <a:off x="4443148" y="4540526"/>
              <a:ext cx="179652" cy="179626"/>
            </a:xfrm>
            <a:custGeom>
              <a:avLst/>
              <a:gdLst/>
              <a:ahLst/>
              <a:cxnLst>
                <a:cxn ang="0">
                  <a:pos x="97" y="69"/>
                </a:cxn>
                <a:cxn ang="0">
                  <a:pos x="16" y="0"/>
                </a:cxn>
                <a:cxn ang="0">
                  <a:pos x="0" y="21"/>
                </a:cxn>
                <a:cxn ang="0">
                  <a:pos x="73" y="83"/>
                </a:cxn>
                <a:cxn ang="0">
                  <a:pos x="97" y="69"/>
                </a:cxn>
              </a:cxnLst>
              <a:rect l="0" t="0" r="r" b="b"/>
              <a:pathLst>
                <a:path w="97" h="83">
                  <a:moveTo>
                    <a:pt x="97" y="69"/>
                  </a:moveTo>
                  <a:lnTo>
                    <a:pt x="16" y="0"/>
                  </a:lnTo>
                  <a:lnTo>
                    <a:pt x="0" y="21"/>
                  </a:lnTo>
                  <a:lnTo>
                    <a:pt x="73" y="83"/>
                  </a:lnTo>
                  <a:lnTo>
                    <a:pt x="97" y="69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3" name="Line 159"/>
            <p:cNvSpPr>
              <a:spLocks noChangeShapeType="1"/>
            </p:cNvSpPr>
            <p:nvPr/>
          </p:nvSpPr>
          <p:spPr bwMode="auto">
            <a:xfrm>
              <a:off x="4443148" y="4585973"/>
              <a:ext cx="135202" cy="134178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4" name="Freeform 160"/>
            <p:cNvSpPr>
              <a:spLocks/>
            </p:cNvSpPr>
            <p:nvPr/>
          </p:nvSpPr>
          <p:spPr bwMode="auto">
            <a:xfrm>
              <a:off x="4682066" y="4839181"/>
              <a:ext cx="88900" cy="88731"/>
            </a:xfrm>
            <a:custGeom>
              <a:avLst/>
              <a:gdLst/>
              <a:ahLst/>
              <a:cxnLst>
                <a:cxn ang="0">
                  <a:pos x="32" y="41"/>
                </a:cxn>
                <a:cxn ang="0">
                  <a:pos x="48" y="27"/>
                </a:cxn>
                <a:cxn ang="0">
                  <a:pos x="16" y="0"/>
                </a:cxn>
                <a:cxn ang="0">
                  <a:pos x="0" y="13"/>
                </a:cxn>
                <a:cxn ang="0">
                  <a:pos x="32" y="41"/>
                </a:cxn>
              </a:cxnLst>
              <a:rect l="0" t="0" r="r" b="b"/>
              <a:pathLst>
                <a:path w="48" h="41">
                  <a:moveTo>
                    <a:pt x="32" y="41"/>
                  </a:moveTo>
                  <a:lnTo>
                    <a:pt x="48" y="27"/>
                  </a:lnTo>
                  <a:lnTo>
                    <a:pt x="16" y="0"/>
                  </a:lnTo>
                  <a:lnTo>
                    <a:pt x="0" y="13"/>
                  </a:lnTo>
                  <a:lnTo>
                    <a:pt x="32" y="41"/>
                  </a:lnTo>
                  <a:close/>
                </a:path>
              </a:pathLst>
            </a:custGeom>
            <a:solidFill>
              <a:srgbClr val="E02B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5" name="Freeform 161"/>
            <p:cNvSpPr>
              <a:spLocks/>
            </p:cNvSpPr>
            <p:nvPr/>
          </p:nvSpPr>
          <p:spPr bwMode="auto">
            <a:xfrm>
              <a:off x="4682066" y="4839181"/>
              <a:ext cx="88900" cy="88731"/>
            </a:xfrm>
            <a:custGeom>
              <a:avLst/>
              <a:gdLst/>
              <a:ahLst/>
              <a:cxnLst>
                <a:cxn ang="0">
                  <a:pos x="32" y="41"/>
                </a:cxn>
                <a:cxn ang="0">
                  <a:pos x="48" y="27"/>
                </a:cxn>
                <a:cxn ang="0">
                  <a:pos x="16" y="0"/>
                </a:cxn>
                <a:cxn ang="0">
                  <a:pos x="0" y="13"/>
                </a:cxn>
                <a:cxn ang="0">
                  <a:pos x="32" y="41"/>
                </a:cxn>
              </a:cxnLst>
              <a:rect l="0" t="0" r="r" b="b"/>
              <a:pathLst>
                <a:path w="48" h="41">
                  <a:moveTo>
                    <a:pt x="32" y="41"/>
                  </a:moveTo>
                  <a:lnTo>
                    <a:pt x="48" y="27"/>
                  </a:lnTo>
                  <a:lnTo>
                    <a:pt x="16" y="0"/>
                  </a:lnTo>
                  <a:lnTo>
                    <a:pt x="0" y="13"/>
                  </a:lnTo>
                  <a:lnTo>
                    <a:pt x="32" y="41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6" name="Freeform 162"/>
            <p:cNvSpPr>
              <a:spLocks/>
            </p:cNvSpPr>
            <p:nvPr/>
          </p:nvSpPr>
          <p:spPr bwMode="auto">
            <a:xfrm>
              <a:off x="4682066" y="4763435"/>
              <a:ext cx="162983" cy="17962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2" y="83"/>
                </a:cxn>
                <a:cxn ang="0">
                  <a:pos x="88" y="69"/>
                </a:cxn>
                <a:cxn ang="0">
                  <a:pos x="16" y="0"/>
                </a:cxn>
                <a:cxn ang="0">
                  <a:pos x="0" y="14"/>
                </a:cxn>
              </a:cxnLst>
              <a:rect l="0" t="0" r="r" b="b"/>
              <a:pathLst>
                <a:path w="88" h="83">
                  <a:moveTo>
                    <a:pt x="0" y="14"/>
                  </a:moveTo>
                  <a:lnTo>
                    <a:pt x="72" y="83"/>
                  </a:lnTo>
                  <a:lnTo>
                    <a:pt x="88" y="69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6A9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7" name="Freeform 163"/>
            <p:cNvSpPr>
              <a:spLocks/>
            </p:cNvSpPr>
            <p:nvPr/>
          </p:nvSpPr>
          <p:spPr bwMode="auto">
            <a:xfrm>
              <a:off x="4682066" y="4763435"/>
              <a:ext cx="162983" cy="17962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2" y="83"/>
                </a:cxn>
                <a:cxn ang="0">
                  <a:pos x="88" y="69"/>
                </a:cxn>
                <a:cxn ang="0">
                  <a:pos x="16" y="0"/>
                </a:cxn>
                <a:cxn ang="0">
                  <a:pos x="0" y="14"/>
                </a:cxn>
              </a:cxnLst>
              <a:rect l="0" t="0" r="r" b="b"/>
              <a:pathLst>
                <a:path w="88" h="83">
                  <a:moveTo>
                    <a:pt x="0" y="14"/>
                  </a:moveTo>
                  <a:lnTo>
                    <a:pt x="72" y="83"/>
                  </a:lnTo>
                  <a:lnTo>
                    <a:pt x="88" y="69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8" name="Line 164"/>
            <p:cNvSpPr>
              <a:spLocks noChangeShapeType="1"/>
            </p:cNvSpPr>
            <p:nvPr/>
          </p:nvSpPr>
          <p:spPr bwMode="auto">
            <a:xfrm flipH="1" flipV="1">
              <a:off x="4711700" y="4763435"/>
              <a:ext cx="133350" cy="149327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9" name="Freeform 165"/>
            <p:cNvSpPr>
              <a:spLocks/>
            </p:cNvSpPr>
            <p:nvPr/>
          </p:nvSpPr>
          <p:spPr bwMode="auto">
            <a:xfrm>
              <a:off x="4593166" y="5897458"/>
              <a:ext cx="118533" cy="1493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64" y="13"/>
                </a:cxn>
                <a:cxn ang="0">
                  <a:pos x="16" y="69"/>
                </a:cxn>
                <a:cxn ang="0">
                  <a:pos x="0" y="55"/>
                </a:cxn>
                <a:cxn ang="0">
                  <a:pos x="56" y="0"/>
                </a:cxn>
              </a:cxnLst>
              <a:rect l="0" t="0" r="r" b="b"/>
              <a:pathLst>
                <a:path w="64" h="69">
                  <a:moveTo>
                    <a:pt x="56" y="0"/>
                  </a:moveTo>
                  <a:lnTo>
                    <a:pt x="64" y="13"/>
                  </a:lnTo>
                  <a:lnTo>
                    <a:pt x="16" y="69"/>
                  </a:lnTo>
                  <a:lnTo>
                    <a:pt x="0" y="5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C9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0" name="Freeform 166"/>
            <p:cNvSpPr>
              <a:spLocks/>
            </p:cNvSpPr>
            <p:nvPr/>
          </p:nvSpPr>
          <p:spPr bwMode="auto">
            <a:xfrm>
              <a:off x="4593166" y="5897458"/>
              <a:ext cx="118533" cy="1493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64" y="13"/>
                </a:cxn>
                <a:cxn ang="0">
                  <a:pos x="16" y="69"/>
                </a:cxn>
                <a:cxn ang="0">
                  <a:pos x="0" y="55"/>
                </a:cxn>
                <a:cxn ang="0">
                  <a:pos x="56" y="0"/>
                </a:cxn>
              </a:cxnLst>
              <a:rect l="0" t="0" r="r" b="b"/>
              <a:pathLst>
                <a:path w="64" h="69">
                  <a:moveTo>
                    <a:pt x="56" y="0"/>
                  </a:moveTo>
                  <a:lnTo>
                    <a:pt x="64" y="13"/>
                  </a:lnTo>
                  <a:lnTo>
                    <a:pt x="16" y="69"/>
                  </a:lnTo>
                  <a:lnTo>
                    <a:pt x="0" y="55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1" name="Line 167"/>
            <p:cNvSpPr>
              <a:spLocks noChangeShapeType="1"/>
            </p:cNvSpPr>
            <p:nvPr/>
          </p:nvSpPr>
          <p:spPr bwMode="auto">
            <a:xfrm flipV="1">
              <a:off x="4593166" y="5897458"/>
              <a:ext cx="88900" cy="119029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2" name="Freeform 168"/>
            <p:cNvSpPr>
              <a:spLocks/>
            </p:cNvSpPr>
            <p:nvPr/>
          </p:nvSpPr>
          <p:spPr bwMode="auto">
            <a:xfrm>
              <a:off x="4696883" y="4479929"/>
              <a:ext cx="148167" cy="7574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80" y="14"/>
                </a:cxn>
                <a:cxn ang="0">
                  <a:pos x="80" y="35"/>
                </a:cxn>
                <a:cxn ang="0">
                  <a:pos x="0" y="14"/>
                </a:cxn>
              </a:cxnLst>
              <a:rect l="0" t="0" r="r" b="b"/>
              <a:pathLst>
                <a:path w="80" h="35">
                  <a:moveTo>
                    <a:pt x="0" y="14"/>
                  </a:moveTo>
                  <a:lnTo>
                    <a:pt x="0" y="0"/>
                  </a:lnTo>
                  <a:lnTo>
                    <a:pt x="80" y="14"/>
                  </a:lnTo>
                  <a:lnTo>
                    <a:pt x="8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C9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3" name="Freeform 169"/>
            <p:cNvSpPr>
              <a:spLocks/>
            </p:cNvSpPr>
            <p:nvPr/>
          </p:nvSpPr>
          <p:spPr bwMode="auto">
            <a:xfrm>
              <a:off x="4696883" y="4479929"/>
              <a:ext cx="148167" cy="7574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80" y="14"/>
                </a:cxn>
                <a:cxn ang="0">
                  <a:pos x="80" y="35"/>
                </a:cxn>
                <a:cxn ang="0">
                  <a:pos x="0" y="14"/>
                </a:cxn>
              </a:cxnLst>
              <a:rect l="0" t="0" r="r" b="b"/>
              <a:pathLst>
                <a:path w="80" h="35">
                  <a:moveTo>
                    <a:pt x="0" y="14"/>
                  </a:moveTo>
                  <a:lnTo>
                    <a:pt x="0" y="0"/>
                  </a:lnTo>
                  <a:lnTo>
                    <a:pt x="80" y="14"/>
                  </a:lnTo>
                  <a:lnTo>
                    <a:pt x="80" y="35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4" name="Line 170"/>
            <p:cNvSpPr>
              <a:spLocks noChangeShapeType="1"/>
            </p:cNvSpPr>
            <p:nvPr/>
          </p:nvSpPr>
          <p:spPr bwMode="auto">
            <a:xfrm flipH="1" flipV="1">
              <a:off x="4696883" y="4510228"/>
              <a:ext cx="148167" cy="45447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5" name="Line 171"/>
            <p:cNvSpPr>
              <a:spLocks noChangeShapeType="1"/>
            </p:cNvSpPr>
            <p:nvPr/>
          </p:nvSpPr>
          <p:spPr bwMode="auto">
            <a:xfrm flipV="1">
              <a:off x="3757877" y="4674704"/>
              <a:ext cx="1852" cy="610295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6" name="Line 172"/>
            <p:cNvSpPr>
              <a:spLocks noChangeShapeType="1"/>
            </p:cNvSpPr>
            <p:nvPr/>
          </p:nvSpPr>
          <p:spPr bwMode="auto">
            <a:xfrm>
              <a:off x="3176323" y="4689853"/>
              <a:ext cx="566737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7" name="Freeform 173"/>
            <p:cNvSpPr>
              <a:spLocks/>
            </p:cNvSpPr>
            <p:nvPr/>
          </p:nvSpPr>
          <p:spPr bwMode="auto">
            <a:xfrm>
              <a:off x="3713427" y="5241716"/>
              <a:ext cx="133350" cy="13417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2" y="13"/>
                </a:cxn>
                <a:cxn ang="0">
                  <a:pos x="16" y="62"/>
                </a:cxn>
                <a:cxn ang="0">
                  <a:pos x="0" y="48"/>
                </a:cxn>
                <a:cxn ang="0">
                  <a:pos x="56" y="0"/>
                </a:cxn>
              </a:cxnLst>
              <a:rect l="0" t="0" r="r" b="b"/>
              <a:pathLst>
                <a:path w="72" h="62">
                  <a:moveTo>
                    <a:pt x="56" y="0"/>
                  </a:moveTo>
                  <a:lnTo>
                    <a:pt x="72" y="13"/>
                  </a:lnTo>
                  <a:lnTo>
                    <a:pt x="16" y="62"/>
                  </a:lnTo>
                  <a:lnTo>
                    <a:pt x="0" y="4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C9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8" name="Freeform 174"/>
            <p:cNvSpPr>
              <a:spLocks/>
            </p:cNvSpPr>
            <p:nvPr/>
          </p:nvSpPr>
          <p:spPr bwMode="auto">
            <a:xfrm>
              <a:off x="3713427" y="5241716"/>
              <a:ext cx="133350" cy="13417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2" y="13"/>
                </a:cxn>
                <a:cxn ang="0">
                  <a:pos x="16" y="62"/>
                </a:cxn>
                <a:cxn ang="0">
                  <a:pos x="0" y="48"/>
                </a:cxn>
                <a:cxn ang="0">
                  <a:pos x="56" y="0"/>
                </a:cxn>
              </a:cxnLst>
              <a:rect l="0" t="0" r="r" b="b"/>
              <a:pathLst>
                <a:path w="72" h="62">
                  <a:moveTo>
                    <a:pt x="56" y="0"/>
                  </a:moveTo>
                  <a:lnTo>
                    <a:pt x="72" y="13"/>
                  </a:lnTo>
                  <a:lnTo>
                    <a:pt x="16" y="62"/>
                  </a:lnTo>
                  <a:lnTo>
                    <a:pt x="0" y="48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9" name="Line 175"/>
            <p:cNvSpPr>
              <a:spLocks noChangeShapeType="1"/>
            </p:cNvSpPr>
            <p:nvPr/>
          </p:nvSpPr>
          <p:spPr bwMode="auto">
            <a:xfrm flipV="1">
              <a:off x="3713427" y="5241716"/>
              <a:ext cx="103717" cy="103880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0" name="Freeform 176"/>
            <p:cNvSpPr>
              <a:spLocks/>
            </p:cNvSpPr>
            <p:nvPr/>
          </p:nvSpPr>
          <p:spPr bwMode="auto">
            <a:xfrm>
              <a:off x="3713427" y="4598958"/>
              <a:ext cx="118533" cy="1211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64" y="42"/>
                </a:cxn>
                <a:cxn ang="0">
                  <a:pos x="48" y="56"/>
                </a:cxn>
                <a:cxn ang="0">
                  <a:pos x="0" y="7"/>
                </a:cxn>
              </a:cxnLst>
              <a:rect l="0" t="0" r="r" b="b"/>
              <a:pathLst>
                <a:path w="64" h="56">
                  <a:moveTo>
                    <a:pt x="0" y="7"/>
                  </a:moveTo>
                  <a:lnTo>
                    <a:pt x="8" y="0"/>
                  </a:lnTo>
                  <a:lnTo>
                    <a:pt x="64" y="42"/>
                  </a:lnTo>
                  <a:lnTo>
                    <a:pt x="48" y="56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1" name="Line 177"/>
            <p:cNvSpPr>
              <a:spLocks noChangeShapeType="1"/>
            </p:cNvSpPr>
            <p:nvPr/>
          </p:nvSpPr>
          <p:spPr bwMode="auto">
            <a:xfrm flipH="1" flipV="1">
              <a:off x="3713427" y="4614108"/>
              <a:ext cx="88900" cy="106044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2" name="Rectangle 178"/>
            <p:cNvSpPr>
              <a:spLocks noChangeArrowheads="1"/>
            </p:cNvSpPr>
            <p:nvPr/>
          </p:nvSpPr>
          <p:spPr bwMode="auto">
            <a:xfrm>
              <a:off x="3250406" y="4629257"/>
              <a:ext cx="150019" cy="90895"/>
            </a:xfrm>
            <a:prstGeom prst="rect">
              <a:avLst/>
            </a:prstGeom>
            <a:solidFill>
              <a:srgbClr val="76C6C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3" name="Rectangle 179"/>
            <p:cNvSpPr>
              <a:spLocks noChangeArrowheads="1"/>
            </p:cNvSpPr>
            <p:nvPr/>
          </p:nvSpPr>
          <p:spPr bwMode="auto">
            <a:xfrm>
              <a:off x="3250406" y="4629257"/>
              <a:ext cx="16669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4" name="Rectangle 180"/>
            <p:cNvSpPr>
              <a:spLocks noChangeArrowheads="1"/>
            </p:cNvSpPr>
            <p:nvPr/>
          </p:nvSpPr>
          <p:spPr bwMode="auto">
            <a:xfrm>
              <a:off x="3281892" y="4629257"/>
              <a:ext cx="14817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5" name="Rectangle 181"/>
            <p:cNvSpPr>
              <a:spLocks noChangeArrowheads="1"/>
            </p:cNvSpPr>
            <p:nvPr/>
          </p:nvSpPr>
          <p:spPr bwMode="auto">
            <a:xfrm>
              <a:off x="3311525" y="4629257"/>
              <a:ext cx="1852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6" name="Rectangle 182"/>
            <p:cNvSpPr>
              <a:spLocks noChangeArrowheads="1"/>
            </p:cNvSpPr>
            <p:nvPr/>
          </p:nvSpPr>
          <p:spPr bwMode="auto">
            <a:xfrm>
              <a:off x="3326342" y="4629257"/>
              <a:ext cx="14817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7" name="Rectangle 183"/>
            <p:cNvSpPr>
              <a:spLocks noChangeArrowheads="1"/>
            </p:cNvSpPr>
            <p:nvPr/>
          </p:nvSpPr>
          <p:spPr bwMode="auto">
            <a:xfrm>
              <a:off x="3355975" y="4629257"/>
              <a:ext cx="14817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8" name="Rectangle 184"/>
            <p:cNvSpPr>
              <a:spLocks noChangeArrowheads="1"/>
            </p:cNvSpPr>
            <p:nvPr/>
          </p:nvSpPr>
          <p:spPr bwMode="auto">
            <a:xfrm>
              <a:off x="3385608" y="4629257"/>
              <a:ext cx="1852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9" name="Freeform 185"/>
            <p:cNvSpPr>
              <a:spLocks/>
            </p:cNvSpPr>
            <p:nvPr/>
          </p:nvSpPr>
          <p:spPr bwMode="auto">
            <a:xfrm flipV="1">
              <a:off x="3146689" y="4570824"/>
              <a:ext cx="59267" cy="22290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7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4" h="15">
                  <a:moveTo>
                    <a:pt x="3" y="0"/>
                  </a:moveTo>
                  <a:cubicBezTo>
                    <a:pt x="3" y="2"/>
                    <a:pt x="3" y="4"/>
                    <a:pt x="3" y="7"/>
                  </a:cubicBezTo>
                  <a:cubicBezTo>
                    <a:pt x="3" y="10"/>
                    <a:pt x="3" y="13"/>
                    <a:pt x="4" y="15"/>
                  </a:cubicBezTo>
                  <a:cubicBezTo>
                    <a:pt x="4" y="15"/>
                    <a:pt x="0" y="15"/>
                    <a:pt x="0" y="15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0" name="Freeform 186"/>
            <p:cNvSpPr>
              <a:spLocks/>
            </p:cNvSpPr>
            <p:nvPr/>
          </p:nvSpPr>
          <p:spPr bwMode="auto">
            <a:xfrm flipV="1">
              <a:off x="3146689" y="4570824"/>
              <a:ext cx="59267" cy="22290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7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15">
                  <a:moveTo>
                    <a:pt x="3" y="0"/>
                  </a:moveTo>
                  <a:cubicBezTo>
                    <a:pt x="3" y="2"/>
                    <a:pt x="3" y="4"/>
                    <a:pt x="3" y="7"/>
                  </a:cubicBezTo>
                  <a:cubicBezTo>
                    <a:pt x="3" y="10"/>
                    <a:pt x="3" y="13"/>
                    <a:pt x="4" y="15"/>
                  </a:cubicBezTo>
                  <a:cubicBezTo>
                    <a:pt x="4" y="15"/>
                    <a:pt x="0" y="15"/>
                    <a:pt x="0" y="15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1" name="Freeform 187"/>
            <p:cNvSpPr>
              <a:spLocks/>
            </p:cNvSpPr>
            <p:nvPr/>
          </p:nvSpPr>
          <p:spPr bwMode="auto">
            <a:xfrm flipV="1">
              <a:off x="3191139" y="4570824"/>
              <a:ext cx="14817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1" y="15"/>
                </a:cxn>
              </a:cxnLst>
              <a:rect l="0" t="0" r="r" b="b"/>
              <a:pathLst>
                <a:path w="1" h="15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10"/>
                    <a:pt x="0" y="13"/>
                    <a:pt x="1" y="15"/>
                  </a:cubicBezTo>
                </a:path>
              </a:pathLst>
            </a:custGeom>
            <a:noFill/>
            <a:ln w="26988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2" name="Freeform 188"/>
            <p:cNvSpPr>
              <a:spLocks/>
            </p:cNvSpPr>
            <p:nvPr/>
          </p:nvSpPr>
          <p:spPr bwMode="auto">
            <a:xfrm flipV="1">
              <a:off x="3474508" y="4570824"/>
              <a:ext cx="59267" cy="22290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cubicBezTo>
                    <a:pt x="0" y="13"/>
                    <a:pt x="0" y="11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0" y="0"/>
                    <a:pt x="4" y="0"/>
                    <a:pt x="4" y="0"/>
                  </a:cubicBezTo>
                  <a:cubicBezTo>
                    <a:pt x="4" y="0"/>
                    <a:pt x="4" y="15"/>
                    <a:pt x="4" y="15"/>
                  </a:cubicBezTo>
                  <a:cubicBezTo>
                    <a:pt x="4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3" name="Freeform 189"/>
            <p:cNvSpPr>
              <a:spLocks/>
            </p:cNvSpPr>
            <p:nvPr/>
          </p:nvSpPr>
          <p:spPr bwMode="auto">
            <a:xfrm flipV="1">
              <a:off x="3474508" y="4570824"/>
              <a:ext cx="1852" cy="22290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h="15">
                  <a:moveTo>
                    <a:pt x="0" y="15"/>
                  </a:moveTo>
                  <a:cubicBezTo>
                    <a:pt x="0" y="13"/>
                    <a:pt x="0" y="11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</a:path>
              </a:pathLst>
            </a:custGeom>
            <a:noFill/>
            <a:ln w="26988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4" name="Rectangle 190"/>
            <p:cNvSpPr>
              <a:spLocks noChangeArrowheads="1"/>
            </p:cNvSpPr>
            <p:nvPr/>
          </p:nvSpPr>
          <p:spPr bwMode="auto">
            <a:xfrm>
              <a:off x="3087423" y="4629257"/>
              <a:ext cx="44450" cy="103880"/>
            </a:xfrm>
            <a:prstGeom prst="rect">
              <a:avLst/>
            </a:prstGeom>
            <a:solidFill>
              <a:srgbClr val="E02B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5" name="Rectangle 191"/>
            <p:cNvSpPr>
              <a:spLocks noChangeArrowheads="1"/>
            </p:cNvSpPr>
            <p:nvPr/>
          </p:nvSpPr>
          <p:spPr bwMode="auto">
            <a:xfrm>
              <a:off x="3087423" y="4629257"/>
              <a:ext cx="44450" cy="103880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6" name="Line 192"/>
            <p:cNvSpPr>
              <a:spLocks noChangeShapeType="1"/>
            </p:cNvSpPr>
            <p:nvPr/>
          </p:nvSpPr>
          <p:spPr bwMode="auto">
            <a:xfrm>
              <a:off x="2892954" y="4287319"/>
              <a:ext cx="1852" cy="7747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7" name="Freeform 193"/>
            <p:cNvSpPr>
              <a:spLocks/>
            </p:cNvSpPr>
            <p:nvPr/>
          </p:nvSpPr>
          <p:spPr bwMode="auto">
            <a:xfrm>
              <a:off x="2863321" y="4241871"/>
              <a:ext cx="59267" cy="6059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" y="0"/>
                </a:cxn>
                <a:cxn ang="0">
                  <a:pos x="32" y="28"/>
                </a:cxn>
                <a:cxn ang="0">
                  <a:pos x="0" y="28"/>
                </a:cxn>
              </a:cxnLst>
              <a:rect l="0" t="0" r="r" b="b"/>
              <a:pathLst>
                <a:path w="32" h="28">
                  <a:moveTo>
                    <a:pt x="0" y="28"/>
                  </a:moveTo>
                  <a:lnTo>
                    <a:pt x="16" y="0"/>
                  </a:lnTo>
                  <a:lnTo>
                    <a:pt x="32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8" name="Freeform 194"/>
            <p:cNvSpPr>
              <a:spLocks/>
            </p:cNvSpPr>
            <p:nvPr/>
          </p:nvSpPr>
          <p:spPr bwMode="auto">
            <a:xfrm>
              <a:off x="2863321" y="5062090"/>
              <a:ext cx="59267" cy="454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21"/>
                </a:cxn>
                <a:cxn ang="0">
                  <a:pos x="32" y="0"/>
                </a:cxn>
                <a:cxn ang="0">
                  <a:pos x="0" y="0"/>
                </a:cxn>
              </a:cxnLst>
              <a:rect l="0" t="0" r="r" b="b"/>
              <a:pathLst>
                <a:path w="32" h="21">
                  <a:moveTo>
                    <a:pt x="0" y="0"/>
                  </a:moveTo>
                  <a:lnTo>
                    <a:pt x="16" y="21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9" name="Line 195"/>
            <p:cNvSpPr>
              <a:spLocks noChangeShapeType="1"/>
            </p:cNvSpPr>
            <p:nvPr/>
          </p:nvSpPr>
          <p:spPr bwMode="auto">
            <a:xfrm>
              <a:off x="2968890" y="5510072"/>
              <a:ext cx="1852" cy="2077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0" name="Freeform 196"/>
            <p:cNvSpPr>
              <a:spLocks/>
            </p:cNvSpPr>
            <p:nvPr/>
          </p:nvSpPr>
          <p:spPr bwMode="auto">
            <a:xfrm>
              <a:off x="2937404" y="5479774"/>
              <a:ext cx="61119" cy="4544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7" y="0"/>
                </a:cxn>
                <a:cxn ang="0">
                  <a:pos x="33" y="21"/>
                </a:cxn>
                <a:cxn ang="0">
                  <a:pos x="0" y="21"/>
                </a:cxn>
              </a:cxnLst>
              <a:rect l="0" t="0" r="r" b="b"/>
              <a:pathLst>
                <a:path w="33" h="21">
                  <a:moveTo>
                    <a:pt x="0" y="21"/>
                  </a:moveTo>
                  <a:lnTo>
                    <a:pt x="17" y="0"/>
                  </a:lnTo>
                  <a:lnTo>
                    <a:pt x="33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1" name="Freeform 197"/>
            <p:cNvSpPr>
              <a:spLocks/>
            </p:cNvSpPr>
            <p:nvPr/>
          </p:nvSpPr>
          <p:spPr bwMode="auto">
            <a:xfrm>
              <a:off x="2937404" y="5717832"/>
              <a:ext cx="61119" cy="454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1"/>
                </a:cxn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33" h="21">
                  <a:moveTo>
                    <a:pt x="0" y="0"/>
                  </a:moveTo>
                  <a:lnTo>
                    <a:pt x="17" y="21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2" name="Line 198"/>
            <p:cNvSpPr>
              <a:spLocks noChangeShapeType="1"/>
            </p:cNvSpPr>
            <p:nvPr/>
          </p:nvSpPr>
          <p:spPr bwMode="auto">
            <a:xfrm flipV="1">
              <a:off x="4980252" y="2079870"/>
              <a:ext cx="1852" cy="1514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3" name="Line 199"/>
            <p:cNvSpPr>
              <a:spLocks noChangeShapeType="1"/>
            </p:cNvSpPr>
            <p:nvPr/>
          </p:nvSpPr>
          <p:spPr bwMode="auto">
            <a:xfrm>
              <a:off x="4980252" y="1737932"/>
              <a:ext cx="1852" cy="21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4" name="Line 200"/>
            <p:cNvSpPr>
              <a:spLocks noChangeShapeType="1"/>
            </p:cNvSpPr>
            <p:nvPr/>
          </p:nvSpPr>
          <p:spPr bwMode="auto">
            <a:xfrm flipV="1">
              <a:off x="5396970" y="5525221"/>
              <a:ext cx="1852" cy="341938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5" name="Line 201"/>
            <p:cNvSpPr>
              <a:spLocks noChangeShapeType="1"/>
            </p:cNvSpPr>
            <p:nvPr/>
          </p:nvSpPr>
          <p:spPr bwMode="auto">
            <a:xfrm flipH="1">
              <a:off x="5396970" y="5510072"/>
              <a:ext cx="283369" cy="357087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6" name="Line 202"/>
            <p:cNvSpPr>
              <a:spLocks noChangeShapeType="1"/>
            </p:cNvSpPr>
            <p:nvPr/>
          </p:nvSpPr>
          <p:spPr bwMode="auto">
            <a:xfrm>
              <a:off x="5382154" y="5525221"/>
              <a:ext cx="298185" cy="357087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7" name="Line 203"/>
            <p:cNvSpPr>
              <a:spLocks noChangeShapeType="1"/>
            </p:cNvSpPr>
            <p:nvPr/>
          </p:nvSpPr>
          <p:spPr bwMode="auto">
            <a:xfrm flipV="1">
              <a:off x="5680339" y="5867160"/>
              <a:ext cx="1852" cy="341938"/>
            </a:xfrm>
            <a:prstGeom prst="line">
              <a:avLst/>
            </a:prstGeom>
            <a:noFill/>
            <a:ln w="127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8" name="Rectangle 204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9" name="Freeform 205"/>
            <p:cNvSpPr>
              <a:spLocks/>
            </p:cNvSpPr>
            <p:nvPr/>
          </p:nvSpPr>
          <p:spPr bwMode="auto">
            <a:xfrm flipV="1">
              <a:off x="5576623" y="6165814"/>
              <a:ext cx="207433" cy="10388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0"/>
                </a:cxn>
                <a:cxn ang="0">
                  <a:pos x="14" y="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cubicBezTo>
                    <a:pt x="0" y="3"/>
                    <a:pt x="4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</a:path>
              </a:pathLst>
            </a:cu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81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0" name="Rectangle 206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1" name="Line 207"/>
            <p:cNvSpPr>
              <a:spLocks noChangeShapeType="1"/>
            </p:cNvSpPr>
            <p:nvPr/>
          </p:nvSpPr>
          <p:spPr bwMode="auto">
            <a:xfrm flipH="1">
              <a:off x="5515504" y="6150665"/>
              <a:ext cx="313002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2" name="Rectangle 208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3" name="Freeform 209"/>
            <p:cNvSpPr>
              <a:spLocks/>
            </p:cNvSpPr>
            <p:nvPr/>
          </p:nvSpPr>
          <p:spPr bwMode="auto">
            <a:xfrm>
              <a:off x="5293254" y="5434326"/>
              <a:ext cx="177800" cy="13417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8" y="62"/>
                </a:cxn>
                <a:cxn ang="0">
                  <a:pos x="96" y="21"/>
                </a:cxn>
                <a:cxn ang="0">
                  <a:pos x="88" y="0"/>
                </a:cxn>
                <a:cxn ang="0">
                  <a:pos x="0" y="48"/>
                </a:cxn>
              </a:cxnLst>
              <a:rect l="0" t="0" r="r" b="b"/>
              <a:pathLst>
                <a:path w="96" h="62">
                  <a:moveTo>
                    <a:pt x="0" y="48"/>
                  </a:moveTo>
                  <a:lnTo>
                    <a:pt x="8" y="62"/>
                  </a:lnTo>
                  <a:lnTo>
                    <a:pt x="96" y="21"/>
                  </a:lnTo>
                  <a:lnTo>
                    <a:pt x="88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4" name="Rectangle 210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6" name="Freeform 212"/>
            <p:cNvSpPr>
              <a:spLocks/>
            </p:cNvSpPr>
            <p:nvPr/>
          </p:nvSpPr>
          <p:spPr bwMode="auto">
            <a:xfrm>
              <a:off x="5293254" y="5434326"/>
              <a:ext cx="177800" cy="13417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8" y="62"/>
                </a:cxn>
                <a:cxn ang="0">
                  <a:pos x="96" y="21"/>
                </a:cxn>
                <a:cxn ang="0">
                  <a:pos x="88" y="0"/>
                </a:cxn>
                <a:cxn ang="0">
                  <a:pos x="0" y="48"/>
                </a:cxn>
              </a:cxnLst>
              <a:rect l="0" t="0" r="r" b="b"/>
              <a:pathLst>
                <a:path w="96" h="62">
                  <a:moveTo>
                    <a:pt x="0" y="48"/>
                  </a:moveTo>
                  <a:lnTo>
                    <a:pt x="8" y="62"/>
                  </a:lnTo>
                  <a:lnTo>
                    <a:pt x="96" y="21"/>
                  </a:lnTo>
                  <a:lnTo>
                    <a:pt x="88" y="0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7" name="Rectangle 213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8" name="Freeform 214"/>
            <p:cNvSpPr>
              <a:spLocks/>
            </p:cNvSpPr>
            <p:nvPr/>
          </p:nvSpPr>
          <p:spPr bwMode="auto">
            <a:xfrm>
              <a:off x="5591439" y="5806563"/>
              <a:ext cx="192617" cy="13417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8" y="62"/>
                </a:cxn>
                <a:cxn ang="0">
                  <a:pos x="104" y="21"/>
                </a:cxn>
                <a:cxn ang="0">
                  <a:pos x="88" y="0"/>
                </a:cxn>
                <a:cxn ang="0">
                  <a:pos x="0" y="49"/>
                </a:cxn>
              </a:cxnLst>
              <a:rect l="0" t="0" r="r" b="b"/>
              <a:pathLst>
                <a:path w="104" h="62">
                  <a:moveTo>
                    <a:pt x="0" y="49"/>
                  </a:moveTo>
                  <a:lnTo>
                    <a:pt x="8" y="62"/>
                  </a:lnTo>
                  <a:lnTo>
                    <a:pt x="104" y="21"/>
                  </a:lnTo>
                  <a:lnTo>
                    <a:pt x="88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9" name="Rectangle 215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0" name="Freeform 216"/>
            <p:cNvSpPr>
              <a:spLocks/>
            </p:cNvSpPr>
            <p:nvPr/>
          </p:nvSpPr>
          <p:spPr bwMode="auto">
            <a:xfrm>
              <a:off x="5591439" y="5806563"/>
              <a:ext cx="192617" cy="13417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8" y="62"/>
                </a:cxn>
                <a:cxn ang="0">
                  <a:pos x="104" y="21"/>
                </a:cxn>
                <a:cxn ang="0">
                  <a:pos x="88" y="0"/>
                </a:cxn>
                <a:cxn ang="0">
                  <a:pos x="0" y="49"/>
                </a:cxn>
              </a:cxnLst>
              <a:rect l="0" t="0" r="r" b="b"/>
              <a:pathLst>
                <a:path w="104" h="62">
                  <a:moveTo>
                    <a:pt x="0" y="49"/>
                  </a:moveTo>
                  <a:lnTo>
                    <a:pt x="8" y="62"/>
                  </a:lnTo>
                  <a:lnTo>
                    <a:pt x="104" y="21"/>
                  </a:lnTo>
                  <a:lnTo>
                    <a:pt x="88" y="0"/>
                  </a:lnTo>
                  <a:lnTo>
                    <a:pt x="0" y="49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1" name="Rectangle 217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2" name="Freeform 218"/>
            <p:cNvSpPr>
              <a:spLocks/>
            </p:cNvSpPr>
            <p:nvPr/>
          </p:nvSpPr>
          <p:spPr bwMode="auto">
            <a:xfrm>
              <a:off x="5591439" y="5434326"/>
              <a:ext cx="177800" cy="134178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88" y="62"/>
                </a:cxn>
                <a:cxn ang="0">
                  <a:pos x="0" y="21"/>
                </a:cxn>
                <a:cxn ang="0">
                  <a:pos x="8" y="0"/>
                </a:cxn>
                <a:cxn ang="0">
                  <a:pos x="96" y="48"/>
                </a:cxn>
              </a:cxnLst>
              <a:rect l="0" t="0" r="r" b="b"/>
              <a:pathLst>
                <a:path w="96" h="62">
                  <a:moveTo>
                    <a:pt x="96" y="48"/>
                  </a:moveTo>
                  <a:lnTo>
                    <a:pt x="88" y="62"/>
                  </a:lnTo>
                  <a:lnTo>
                    <a:pt x="0" y="21"/>
                  </a:lnTo>
                  <a:lnTo>
                    <a:pt x="8" y="0"/>
                  </a:lnTo>
                  <a:lnTo>
                    <a:pt x="96" y="48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3" name="Rectangle 219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4" name="Freeform 220"/>
            <p:cNvSpPr>
              <a:spLocks/>
            </p:cNvSpPr>
            <p:nvPr/>
          </p:nvSpPr>
          <p:spPr bwMode="auto">
            <a:xfrm>
              <a:off x="5591439" y="5434326"/>
              <a:ext cx="177800" cy="134178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88" y="62"/>
                </a:cxn>
                <a:cxn ang="0">
                  <a:pos x="0" y="21"/>
                </a:cxn>
                <a:cxn ang="0">
                  <a:pos x="8" y="0"/>
                </a:cxn>
                <a:cxn ang="0">
                  <a:pos x="96" y="48"/>
                </a:cxn>
              </a:cxnLst>
              <a:rect l="0" t="0" r="r" b="b"/>
              <a:pathLst>
                <a:path w="96" h="62">
                  <a:moveTo>
                    <a:pt x="96" y="48"/>
                  </a:moveTo>
                  <a:lnTo>
                    <a:pt x="88" y="62"/>
                  </a:lnTo>
                  <a:lnTo>
                    <a:pt x="0" y="21"/>
                  </a:lnTo>
                  <a:lnTo>
                    <a:pt x="8" y="0"/>
                  </a:lnTo>
                  <a:lnTo>
                    <a:pt x="96" y="48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5" name="Rectangle 221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6" name="Freeform 222"/>
            <p:cNvSpPr>
              <a:spLocks/>
            </p:cNvSpPr>
            <p:nvPr/>
          </p:nvSpPr>
          <p:spPr bwMode="auto">
            <a:xfrm>
              <a:off x="5293254" y="5821712"/>
              <a:ext cx="177800" cy="134178"/>
            </a:xfrm>
            <a:custGeom>
              <a:avLst/>
              <a:gdLst/>
              <a:ahLst/>
              <a:cxnLst>
                <a:cxn ang="0">
                  <a:pos x="96" y="42"/>
                </a:cxn>
                <a:cxn ang="0">
                  <a:pos x="88" y="62"/>
                </a:cxn>
                <a:cxn ang="0">
                  <a:pos x="0" y="14"/>
                </a:cxn>
                <a:cxn ang="0">
                  <a:pos x="8" y="0"/>
                </a:cxn>
                <a:cxn ang="0">
                  <a:pos x="96" y="42"/>
                </a:cxn>
              </a:cxnLst>
              <a:rect l="0" t="0" r="r" b="b"/>
              <a:pathLst>
                <a:path w="96" h="62">
                  <a:moveTo>
                    <a:pt x="96" y="42"/>
                  </a:moveTo>
                  <a:lnTo>
                    <a:pt x="88" y="62"/>
                  </a:lnTo>
                  <a:lnTo>
                    <a:pt x="0" y="14"/>
                  </a:lnTo>
                  <a:lnTo>
                    <a:pt x="8" y="0"/>
                  </a:lnTo>
                  <a:lnTo>
                    <a:pt x="96" y="42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7" name="Rectangle 223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8" name="Freeform 224"/>
            <p:cNvSpPr>
              <a:spLocks/>
            </p:cNvSpPr>
            <p:nvPr/>
          </p:nvSpPr>
          <p:spPr bwMode="auto">
            <a:xfrm>
              <a:off x="5293254" y="5821712"/>
              <a:ext cx="177800" cy="134178"/>
            </a:xfrm>
            <a:custGeom>
              <a:avLst/>
              <a:gdLst/>
              <a:ahLst/>
              <a:cxnLst>
                <a:cxn ang="0">
                  <a:pos x="96" y="42"/>
                </a:cxn>
                <a:cxn ang="0">
                  <a:pos x="88" y="62"/>
                </a:cxn>
                <a:cxn ang="0">
                  <a:pos x="0" y="14"/>
                </a:cxn>
                <a:cxn ang="0">
                  <a:pos x="8" y="0"/>
                </a:cxn>
                <a:cxn ang="0">
                  <a:pos x="96" y="42"/>
                </a:cxn>
              </a:cxnLst>
              <a:rect l="0" t="0" r="r" b="b"/>
              <a:pathLst>
                <a:path w="96" h="62">
                  <a:moveTo>
                    <a:pt x="96" y="42"/>
                  </a:moveTo>
                  <a:lnTo>
                    <a:pt x="88" y="62"/>
                  </a:lnTo>
                  <a:lnTo>
                    <a:pt x="0" y="14"/>
                  </a:lnTo>
                  <a:lnTo>
                    <a:pt x="8" y="0"/>
                  </a:lnTo>
                  <a:lnTo>
                    <a:pt x="96" y="42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9" name="Rectangle 225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0" name="Freeform 226"/>
            <p:cNvSpPr>
              <a:spLocks/>
            </p:cNvSpPr>
            <p:nvPr/>
          </p:nvSpPr>
          <p:spPr bwMode="auto">
            <a:xfrm flipV="1">
              <a:off x="5098785" y="5300148"/>
              <a:ext cx="1089025" cy="1014994"/>
            </a:xfrm>
            <a:custGeom>
              <a:avLst/>
              <a:gdLst/>
              <a:ahLst/>
              <a:cxnLst>
                <a:cxn ang="0">
                  <a:pos x="55" y="68"/>
                </a:cxn>
                <a:cxn ang="0">
                  <a:pos x="73" y="36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18" y="68"/>
                </a:cxn>
              </a:cxnLst>
              <a:rect l="0" t="0" r="r" b="b"/>
              <a:pathLst>
                <a:path w="73" h="68">
                  <a:moveTo>
                    <a:pt x="55" y="68"/>
                  </a:moveTo>
                  <a:cubicBezTo>
                    <a:pt x="66" y="62"/>
                    <a:pt x="73" y="50"/>
                    <a:pt x="73" y="36"/>
                  </a:cubicBezTo>
                  <a:cubicBezTo>
                    <a:pt x="73" y="16"/>
                    <a:pt x="57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0"/>
                    <a:pt x="7" y="61"/>
                    <a:pt x="18" y="68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1" name="Rectangle 227"/>
            <p:cNvSpPr>
              <a:spLocks noChangeArrowheads="1"/>
            </p:cNvSpPr>
            <p:nvPr/>
          </p:nvSpPr>
          <p:spPr bwMode="auto">
            <a:xfrm>
              <a:off x="4144962" y="4817539"/>
              <a:ext cx="28336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OPO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2" name="Rectangle 228"/>
            <p:cNvSpPr>
              <a:spLocks noChangeArrowheads="1"/>
            </p:cNvSpPr>
            <p:nvPr/>
          </p:nvSpPr>
          <p:spPr bwMode="auto">
            <a:xfrm>
              <a:off x="2761456" y="5877980"/>
              <a:ext cx="27040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AUX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3" name="Rectangle 229"/>
            <p:cNvSpPr>
              <a:spLocks noChangeArrowheads="1"/>
            </p:cNvSpPr>
            <p:nvPr/>
          </p:nvSpPr>
          <p:spPr bwMode="auto">
            <a:xfrm>
              <a:off x="2731823" y="5222238"/>
              <a:ext cx="32781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MAIN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4" name="Rectangle 230"/>
            <p:cNvSpPr>
              <a:spLocks noChangeArrowheads="1"/>
            </p:cNvSpPr>
            <p:nvPr/>
          </p:nvSpPr>
          <p:spPr bwMode="auto">
            <a:xfrm>
              <a:off x="2542910" y="4648734"/>
              <a:ext cx="31300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PLL1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5" name="Rectangle 231"/>
            <p:cNvSpPr>
              <a:spLocks noChangeArrowheads="1"/>
            </p:cNvSpPr>
            <p:nvPr/>
          </p:nvSpPr>
          <p:spPr bwMode="auto">
            <a:xfrm>
              <a:off x="3018896" y="5557684"/>
              <a:ext cx="31300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PLL2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6" name="Rectangle 232"/>
            <p:cNvSpPr>
              <a:spLocks noChangeArrowheads="1"/>
            </p:cNvSpPr>
            <p:nvPr/>
          </p:nvSpPr>
          <p:spPr bwMode="auto">
            <a:xfrm>
              <a:off x="5780352" y="5646415"/>
              <a:ext cx="30003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OMC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7" name="Rectangle 233"/>
            <p:cNvSpPr>
              <a:spLocks noChangeArrowheads="1"/>
            </p:cNvSpPr>
            <p:nvPr/>
          </p:nvSpPr>
          <p:spPr bwMode="auto">
            <a:xfrm>
              <a:off x="5845175" y="6042457"/>
              <a:ext cx="17780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PD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8" name="Rectangle 234"/>
            <p:cNvSpPr>
              <a:spLocks noChangeArrowheads="1"/>
            </p:cNvSpPr>
            <p:nvPr/>
          </p:nvSpPr>
          <p:spPr bwMode="auto">
            <a:xfrm>
              <a:off x="5819245" y="4605451"/>
              <a:ext cx="11297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FI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9" name="Rectangle 235"/>
            <p:cNvSpPr>
              <a:spLocks noChangeArrowheads="1"/>
            </p:cNvSpPr>
            <p:nvPr/>
          </p:nvSpPr>
          <p:spPr bwMode="auto">
            <a:xfrm>
              <a:off x="6460066" y="4192095"/>
              <a:ext cx="35004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ITM-X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0" name="Rectangle 236"/>
            <p:cNvSpPr>
              <a:spLocks noChangeArrowheads="1"/>
            </p:cNvSpPr>
            <p:nvPr/>
          </p:nvSpPr>
          <p:spPr bwMode="auto">
            <a:xfrm>
              <a:off x="5208058" y="2926058"/>
              <a:ext cx="35004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ITM-Y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1" name="Rectangle 237"/>
            <p:cNvSpPr>
              <a:spLocks noChangeArrowheads="1"/>
            </p:cNvSpPr>
            <p:nvPr/>
          </p:nvSpPr>
          <p:spPr bwMode="auto">
            <a:xfrm>
              <a:off x="8245474" y="4192095"/>
              <a:ext cx="40005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ETM-X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2" name="Rectangle 238"/>
            <p:cNvSpPr>
              <a:spLocks noChangeArrowheads="1"/>
            </p:cNvSpPr>
            <p:nvPr/>
          </p:nvSpPr>
          <p:spPr bwMode="auto">
            <a:xfrm>
              <a:off x="5467350" y="861444"/>
              <a:ext cx="40005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ETM-Y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3" name="Rectangle 239"/>
            <p:cNvSpPr>
              <a:spLocks noChangeArrowheads="1"/>
            </p:cNvSpPr>
            <p:nvPr/>
          </p:nvSpPr>
          <p:spPr bwMode="auto">
            <a:xfrm>
              <a:off x="4535752" y="3456279"/>
              <a:ext cx="285221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PRM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4" name="Rectangle 240"/>
            <p:cNvSpPr>
              <a:spLocks noChangeArrowheads="1"/>
            </p:cNvSpPr>
            <p:nvPr/>
          </p:nvSpPr>
          <p:spPr bwMode="auto">
            <a:xfrm>
              <a:off x="3776398" y="3947545"/>
              <a:ext cx="235215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IMC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5" name="Rectangle 241"/>
            <p:cNvSpPr>
              <a:spLocks noChangeArrowheads="1"/>
            </p:cNvSpPr>
            <p:nvPr/>
          </p:nvSpPr>
          <p:spPr bwMode="auto">
            <a:xfrm>
              <a:off x="2678112" y="3750606"/>
              <a:ext cx="350044" cy="21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PSL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6" name="Rectangle 242"/>
            <p:cNvSpPr>
              <a:spLocks noChangeArrowheads="1"/>
            </p:cNvSpPr>
            <p:nvPr/>
          </p:nvSpPr>
          <p:spPr bwMode="auto">
            <a:xfrm>
              <a:off x="6491552" y="939354"/>
              <a:ext cx="152796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Interferometer Acronyms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7" name="Rectangle 243"/>
            <p:cNvSpPr>
              <a:spLocks noChangeArrowheads="1"/>
            </p:cNvSpPr>
            <p:nvPr/>
          </p:nvSpPr>
          <p:spPr bwMode="auto">
            <a:xfrm>
              <a:off x="6491552" y="1103831"/>
              <a:ext cx="24817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PSL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8" name="Rectangle 244"/>
            <p:cNvSpPr>
              <a:spLocks noChangeArrowheads="1"/>
            </p:cNvSpPr>
            <p:nvPr/>
          </p:nvSpPr>
          <p:spPr bwMode="auto">
            <a:xfrm>
              <a:off x="6739731" y="1103831"/>
              <a:ext cx="3519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9" name="Rectangle 245"/>
            <p:cNvSpPr>
              <a:spLocks noChangeArrowheads="1"/>
            </p:cNvSpPr>
            <p:nvPr/>
          </p:nvSpPr>
          <p:spPr bwMode="auto">
            <a:xfrm>
              <a:off x="6865672" y="1103831"/>
              <a:ext cx="129831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Pre-Stabilized Laser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0" name="Rectangle 246"/>
            <p:cNvSpPr>
              <a:spLocks noChangeArrowheads="1"/>
            </p:cNvSpPr>
            <p:nvPr/>
          </p:nvSpPr>
          <p:spPr bwMode="auto">
            <a:xfrm>
              <a:off x="6491552" y="1263979"/>
              <a:ext cx="3519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1" name="Rectangle 247"/>
            <p:cNvSpPr>
              <a:spLocks noChangeArrowheads="1"/>
            </p:cNvSpPr>
            <p:nvPr/>
          </p:nvSpPr>
          <p:spPr bwMode="auto">
            <a:xfrm>
              <a:off x="6865672" y="1263979"/>
              <a:ext cx="1064948" cy="30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V</a:t>
              </a:r>
              <a:r>
                <a:rPr lang="en-US" sz="1000" i="0" dirty="0" smtClean="0">
                  <a:solidFill>
                    <a:srgbClr val="1D1D1B"/>
                  </a:solidFill>
                  <a:latin typeface="Helvetica" pitchFamily="34" charset="0"/>
                  <a:cs typeface="Helvetica" pitchFamily="34" charset="0"/>
                </a:rPr>
                <a:t>acuum System</a:t>
              </a:r>
              <a:endParaRPr lang="en-US" sz="1000" i="0" dirty="0" smtClean="0">
                <a:latin typeface="Helvetica" pitchFamily="34" charset="0"/>
                <a:cs typeface="Helvetica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3" name="Rectangle 249"/>
            <p:cNvSpPr>
              <a:spLocks noChangeArrowheads="1"/>
            </p:cNvSpPr>
            <p:nvPr/>
          </p:nvSpPr>
          <p:spPr bwMode="auto">
            <a:xfrm>
              <a:off x="6491552" y="1426292"/>
              <a:ext cx="27040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IMC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4" name="Rectangle 250"/>
            <p:cNvSpPr>
              <a:spLocks noChangeArrowheads="1"/>
            </p:cNvSpPr>
            <p:nvPr/>
          </p:nvSpPr>
          <p:spPr bwMode="auto">
            <a:xfrm>
              <a:off x="6865672" y="1426292"/>
              <a:ext cx="168539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Input Mode Cleaner Cavity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5" name="Rectangle 251"/>
            <p:cNvSpPr>
              <a:spLocks noChangeArrowheads="1"/>
            </p:cNvSpPr>
            <p:nvPr/>
          </p:nvSpPr>
          <p:spPr bwMode="auto">
            <a:xfrm>
              <a:off x="6491552" y="1586440"/>
              <a:ext cx="32041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PRM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6" name="Rectangle 252"/>
            <p:cNvSpPr>
              <a:spLocks noChangeArrowheads="1"/>
            </p:cNvSpPr>
            <p:nvPr/>
          </p:nvSpPr>
          <p:spPr bwMode="auto">
            <a:xfrm>
              <a:off x="6865672" y="1586440"/>
              <a:ext cx="150574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Power Recycling Mirror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7" name="Rectangle 253"/>
            <p:cNvSpPr>
              <a:spLocks noChangeArrowheads="1"/>
            </p:cNvSpPr>
            <p:nvPr/>
          </p:nvSpPr>
          <p:spPr bwMode="auto">
            <a:xfrm>
              <a:off x="6491552" y="1744424"/>
              <a:ext cx="24817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BS 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8" name="Rectangle 254"/>
            <p:cNvSpPr>
              <a:spLocks noChangeArrowheads="1"/>
            </p:cNvSpPr>
            <p:nvPr/>
          </p:nvSpPr>
          <p:spPr bwMode="auto">
            <a:xfrm>
              <a:off x="6865672" y="1744424"/>
              <a:ext cx="90196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Beam Splitter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9" name="Rectangle 255"/>
            <p:cNvSpPr>
              <a:spLocks noChangeArrowheads="1"/>
            </p:cNvSpPr>
            <p:nvPr/>
          </p:nvSpPr>
          <p:spPr bwMode="auto">
            <a:xfrm>
              <a:off x="6491552" y="1908901"/>
              <a:ext cx="25558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ITM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0" name="Rectangle 256"/>
            <p:cNvSpPr>
              <a:spLocks noChangeArrowheads="1"/>
            </p:cNvSpPr>
            <p:nvPr/>
          </p:nvSpPr>
          <p:spPr bwMode="auto">
            <a:xfrm>
              <a:off x="6865672" y="1908901"/>
              <a:ext cx="7778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1" name="Rectangle 257"/>
            <p:cNvSpPr>
              <a:spLocks noChangeArrowheads="1"/>
            </p:cNvSpPr>
            <p:nvPr/>
          </p:nvSpPr>
          <p:spPr bwMode="auto">
            <a:xfrm>
              <a:off x="6939756" y="1908901"/>
              <a:ext cx="1711325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Arm Cavity Input Test Mass 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4" name="Rectangle 260"/>
            <p:cNvSpPr>
              <a:spLocks noChangeArrowheads="1"/>
            </p:cNvSpPr>
            <p:nvPr/>
          </p:nvSpPr>
          <p:spPr bwMode="auto">
            <a:xfrm>
              <a:off x="6491552" y="2069049"/>
              <a:ext cx="30559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ETM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5" name="Rectangle 261"/>
            <p:cNvSpPr>
              <a:spLocks noChangeArrowheads="1"/>
            </p:cNvSpPr>
            <p:nvPr/>
          </p:nvSpPr>
          <p:spPr bwMode="auto">
            <a:xfrm>
              <a:off x="6865672" y="2069049"/>
              <a:ext cx="7778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6" name="Rectangle 262"/>
            <p:cNvSpPr>
              <a:spLocks noChangeArrowheads="1"/>
            </p:cNvSpPr>
            <p:nvPr/>
          </p:nvSpPr>
          <p:spPr bwMode="auto">
            <a:xfrm>
              <a:off x="6939756" y="2069049"/>
              <a:ext cx="163909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Arm Cavity End Test Mass 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9" name="Rectangle 265"/>
            <p:cNvSpPr>
              <a:spLocks noChangeArrowheads="1"/>
            </p:cNvSpPr>
            <p:nvPr/>
          </p:nvSpPr>
          <p:spPr bwMode="auto">
            <a:xfrm>
              <a:off x="6491552" y="2231361"/>
              <a:ext cx="14816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FI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0" name="Rectangle 266"/>
            <p:cNvSpPr>
              <a:spLocks noChangeArrowheads="1"/>
            </p:cNvSpPr>
            <p:nvPr/>
          </p:nvSpPr>
          <p:spPr bwMode="auto">
            <a:xfrm>
              <a:off x="6865672" y="2231361"/>
              <a:ext cx="1064948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Faraday Isolator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1" name="Rectangle 267"/>
            <p:cNvSpPr>
              <a:spLocks noChangeArrowheads="1"/>
            </p:cNvSpPr>
            <p:nvPr/>
          </p:nvSpPr>
          <p:spPr bwMode="auto">
            <a:xfrm>
              <a:off x="6491552" y="2391510"/>
              <a:ext cx="33522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OMC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2" name="Rectangle 268"/>
            <p:cNvSpPr>
              <a:spLocks noChangeArrowheads="1"/>
            </p:cNvSpPr>
            <p:nvPr/>
          </p:nvSpPr>
          <p:spPr bwMode="auto">
            <a:xfrm>
              <a:off x="6865672" y="2391510"/>
              <a:ext cx="179281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Output Mode Cleaner Cavity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3" name="Rectangle 269"/>
            <p:cNvSpPr>
              <a:spLocks noChangeArrowheads="1"/>
            </p:cNvSpPr>
            <p:nvPr/>
          </p:nvSpPr>
          <p:spPr bwMode="auto">
            <a:xfrm>
              <a:off x="6491552" y="2551658"/>
              <a:ext cx="21299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PD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4" name="Rectangle 270"/>
            <p:cNvSpPr>
              <a:spLocks noChangeArrowheads="1"/>
            </p:cNvSpPr>
            <p:nvPr/>
          </p:nvSpPr>
          <p:spPr bwMode="auto">
            <a:xfrm>
              <a:off x="6865672" y="2551658"/>
              <a:ext cx="163909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Photodiode (Data Output)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5" name="Rectangle 271"/>
            <p:cNvSpPr>
              <a:spLocks noChangeArrowheads="1"/>
            </p:cNvSpPr>
            <p:nvPr/>
          </p:nvSpPr>
          <p:spPr bwMode="auto">
            <a:xfrm>
              <a:off x="4233862" y="4477765"/>
              <a:ext cx="170392" cy="155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6" name="Rectangle 272"/>
            <p:cNvSpPr>
              <a:spLocks noChangeArrowheads="1"/>
            </p:cNvSpPr>
            <p:nvPr/>
          </p:nvSpPr>
          <p:spPr bwMode="auto">
            <a:xfrm>
              <a:off x="4735777" y="4962538"/>
              <a:ext cx="17039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7" name="Rectangle 273"/>
            <p:cNvSpPr>
              <a:spLocks noChangeArrowheads="1"/>
            </p:cNvSpPr>
            <p:nvPr/>
          </p:nvSpPr>
          <p:spPr bwMode="auto">
            <a:xfrm>
              <a:off x="5326591" y="4925747"/>
              <a:ext cx="11297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FI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8" name="Rectangle 274"/>
            <p:cNvSpPr>
              <a:spLocks noChangeArrowheads="1"/>
            </p:cNvSpPr>
            <p:nvPr/>
          </p:nvSpPr>
          <p:spPr bwMode="auto">
            <a:xfrm>
              <a:off x="6491552" y="4934404"/>
              <a:ext cx="2109523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eaLnBrk="1" hangingPunct="1"/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Squeezed Light Source </a:t>
              </a:r>
              <a:r>
                <a:rPr lang="en-US" sz="1000" i="0" dirty="0" smtClean="0">
                  <a:solidFill>
                    <a:srgbClr val="1D1D1B"/>
                  </a:solidFill>
                  <a:latin typeface="Helvetica" pitchFamily="34" charset="0"/>
                  <a:cs typeface="Helvetica" pitchFamily="34" charset="0"/>
                </a:rPr>
                <a:t>Acronyms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0" name="Rectangle 276"/>
            <p:cNvSpPr>
              <a:spLocks noChangeArrowheads="1"/>
            </p:cNvSpPr>
            <p:nvPr/>
          </p:nvSpPr>
          <p:spPr bwMode="auto">
            <a:xfrm>
              <a:off x="6491552" y="5094552"/>
              <a:ext cx="363008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MAIN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1" name="Rectangle 277"/>
            <p:cNvSpPr>
              <a:spLocks noChangeArrowheads="1"/>
            </p:cNvSpPr>
            <p:nvPr/>
          </p:nvSpPr>
          <p:spPr bwMode="auto">
            <a:xfrm>
              <a:off x="6865672" y="5094552"/>
              <a:ext cx="145573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Squeezing Main Laser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2" name="Rectangle 278"/>
            <p:cNvSpPr>
              <a:spLocks noChangeArrowheads="1"/>
            </p:cNvSpPr>
            <p:nvPr/>
          </p:nvSpPr>
          <p:spPr bwMode="auto">
            <a:xfrm>
              <a:off x="6491552" y="5256865"/>
              <a:ext cx="30559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AUX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3" name="Rectangle 279"/>
            <p:cNvSpPr>
              <a:spLocks noChangeArrowheads="1"/>
            </p:cNvSpPr>
            <p:nvPr/>
          </p:nvSpPr>
          <p:spPr bwMode="auto">
            <a:xfrm>
              <a:off x="6865672" y="5256865"/>
              <a:ext cx="78898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Squeezing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4" name="Rectangle 280"/>
            <p:cNvSpPr>
              <a:spLocks noChangeArrowheads="1"/>
            </p:cNvSpPr>
            <p:nvPr/>
          </p:nvSpPr>
          <p:spPr bwMode="auto">
            <a:xfrm>
              <a:off x="7649104" y="5256865"/>
              <a:ext cx="91307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Auxiliary Laser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5" name="Rectangle 281"/>
            <p:cNvSpPr>
              <a:spLocks noChangeArrowheads="1"/>
            </p:cNvSpPr>
            <p:nvPr/>
          </p:nvSpPr>
          <p:spPr bwMode="auto">
            <a:xfrm>
              <a:off x="6491552" y="5417013"/>
              <a:ext cx="242623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PLL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6" name="Rectangle 282"/>
            <p:cNvSpPr>
              <a:spLocks noChangeArrowheads="1"/>
            </p:cNvSpPr>
            <p:nvPr/>
          </p:nvSpPr>
          <p:spPr bwMode="auto">
            <a:xfrm>
              <a:off x="6724914" y="5417013"/>
              <a:ext cx="3519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7" name="Rectangle 283"/>
            <p:cNvSpPr>
              <a:spLocks noChangeArrowheads="1"/>
            </p:cNvSpPr>
            <p:nvPr/>
          </p:nvSpPr>
          <p:spPr bwMode="auto">
            <a:xfrm>
              <a:off x="6865672" y="5417013"/>
              <a:ext cx="117236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Phase Lock Loop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8" name="Rectangle 284"/>
            <p:cNvSpPr>
              <a:spLocks noChangeArrowheads="1"/>
            </p:cNvSpPr>
            <p:nvPr/>
          </p:nvSpPr>
          <p:spPr bwMode="auto">
            <a:xfrm>
              <a:off x="6491552" y="5574997"/>
              <a:ext cx="31300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SHG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9" name="Rectangle 285"/>
            <p:cNvSpPr>
              <a:spLocks noChangeArrowheads="1"/>
            </p:cNvSpPr>
            <p:nvPr/>
          </p:nvSpPr>
          <p:spPr bwMode="auto">
            <a:xfrm>
              <a:off x="6865672" y="5574997"/>
              <a:ext cx="184652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Second Harmonic Generator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0" name="Rectangle 286"/>
            <p:cNvSpPr>
              <a:spLocks noChangeArrowheads="1"/>
            </p:cNvSpPr>
            <p:nvPr/>
          </p:nvSpPr>
          <p:spPr bwMode="auto">
            <a:xfrm>
              <a:off x="6491552" y="5739474"/>
              <a:ext cx="318558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OPO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1" name="Rectangle 287"/>
            <p:cNvSpPr>
              <a:spLocks noChangeArrowheads="1"/>
            </p:cNvSpPr>
            <p:nvPr/>
          </p:nvSpPr>
          <p:spPr bwMode="auto">
            <a:xfrm>
              <a:off x="6865672" y="5739474"/>
              <a:ext cx="1865048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Optical Parametric Oscillator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2" name="Rectangle 288"/>
            <p:cNvSpPr>
              <a:spLocks noChangeArrowheads="1"/>
            </p:cNvSpPr>
            <p:nvPr/>
          </p:nvSpPr>
          <p:spPr bwMode="auto">
            <a:xfrm>
              <a:off x="6491552" y="5899622"/>
              <a:ext cx="205581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3" name="Rectangle 289"/>
            <p:cNvSpPr>
              <a:spLocks noChangeArrowheads="1"/>
            </p:cNvSpPr>
            <p:nvPr/>
          </p:nvSpPr>
          <p:spPr bwMode="auto">
            <a:xfrm>
              <a:off x="6865672" y="5899622"/>
              <a:ext cx="92974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Phase Shifter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4" name="Rectangle 290"/>
            <p:cNvSpPr>
              <a:spLocks noChangeArrowheads="1"/>
            </p:cNvSpPr>
            <p:nvPr/>
          </p:nvSpPr>
          <p:spPr bwMode="auto">
            <a:xfrm>
              <a:off x="4626504" y="1753081"/>
              <a:ext cx="8519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Y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5" name="Rectangle 291"/>
            <p:cNvSpPr>
              <a:spLocks noChangeArrowheads="1"/>
            </p:cNvSpPr>
            <p:nvPr/>
          </p:nvSpPr>
          <p:spPr bwMode="auto">
            <a:xfrm>
              <a:off x="4700587" y="1753081"/>
              <a:ext cx="30003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-Arm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6" name="Rectangle 292"/>
            <p:cNvSpPr>
              <a:spLocks noChangeArrowheads="1"/>
            </p:cNvSpPr>
            <p:nvPr/>
          </p:nvSpPr>
          <p:spPr bwMode="auto">
            <a:xfrm>
              <a:off x="4635764" y="1900244"/>
              <a:ext cx="340783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(4km)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7" name="Rectangle 293"/>
            <p:cNvSpPr>
              <a:spLocks noChangeArrowheads="1"/>
            </p:cNvSpPr>
            <p:nvPr/>
          </p:nvSpPr>
          <p:spPr bwMode="auto">
            <a:xfrm>
              <a:off x="7236089" y="4365229"/>
              <a:ext cx="76120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X-Arm (4km)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8" name="Rectangle 294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9" name="Line 295"/>
            <p:cNvSpPr>
              <a:spLocks noChangeShapeType="1"/>
            </p:cNvSpPr>
            <p:nvPr/>
          </p:nvSpPr>
          <p:spPr bwMode="auto">
            <a:xfrm flipH="1">
              <a:off x="7797270" y="4510228"/>
              <a:ext cx="594519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0" name="Rectangle 296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1" name="Freeform 297"/>
            <p:cNvSpPr>
              <a:spLocks/>
            </p:cNvSpPr>
            <p:nvPr/>
          </p:nvSpPr>
          <p:spPr bwMode="auto">
            <a:xfrm>
              <a:off x="8391789" y="4479929"/>
              <a:ext cx="46302" cy="605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25" h="28">
                  <a:moveTo>
                    <a:pt x="0" y="0"/>
                  </a:moveTo>
                  <a:lnTo>
                    <a:pt x="25" y="14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2" name="Rectangle 298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3" name="Line 299"/>
            <p:cNvSpPr>
              <a:spLocks noChangeShapeType="1"/>
            </p:cNvSpPr>
            <p:nvPr/>
          </p:nvSpPr>
          <p:spPr bwMode="auto">
            <a:xfrm>
              <a:off x="7423149" y="4510228"/>
              <a:ext cx="14817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4" name="Rectangle 300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5" name="Line 301"/>
            <p:cNvSpPr>
              <a:spLocks noChangeShapeType="1"/>
            </p:cNvSpPr>
            <p:nvPr/>
          </p:nvSpPr>
          <p:spPr bwMode="auto">
            <a:xfrm>
              <a:off x="7452783" y="4510228"/>
              <a:ext cx="313002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6" name="Rectangle 302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7" name="Line 303"/>
            <p:cNvSpPr>
              <a:spLocks noChangeShapeType="1"/>
            </p:cNvSpPr>
            <p:nvPr/>
          </p:nvSpPr>
          <p:spPr bwMode="auto">
            <a:xfrm>
              <a:off x="7780601" y="4510228"/>
              <a:ext cx="1852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8" name="Rectangle 304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9" name="Line 305"/>
            <p:cNvSpPr>
              <a:spLocks noChangeShapeType="1"/>
            </p:cNvSpPr>
            <p:nvPr/>
          </p:nvSpPr>
          <p:spPr bwMode="auto">
            <a:xfrm>
              <a:off x="6634162" y="4510228"/>
              <a:ext cx="774171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0" name="Rectangle 306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1" name="Freeform 307"/>
            <p:cNvSpPr>
              <a:spLocks/>
            </p:cNvSpPr>
            <p:nvPr/>
          </p:nvSpPr>
          <p:spPr bwMode="auto">
            <a:xfrm>
              <a:off x="6589712" y="4479929"/>
              <a:ext cx="59267" cy="60597"/>
            </a:xfrm>
            <a:custGeom>
              <a:avLst/>
              <a:gdLst/>
              <a:ahLst/>
              <a:cxnLst>
                <a:cxn ang="0">
                  <a:pos x="32" y="28"/>
                </a:cxn>
                <a:cxn ang="0">
                  <a:pos x="0" y="14"/>
                </a:cxn>
                <a:cxn ang="0">
                  <a:pos x="32" y="0"/>
                </a:cxn>
                <a:cxn ang="0">
                  <a:pos x="32" y="28"/>
                </a:cxn>
              </a:cxnLst>
              <a:rect l="0" t="0" r="r" b="b"/>
              <a:pathLst>
                <a:path w="32" h="28">
                  <a:moveTo>
                    <a:pt x="32" y="28"/>
                  </a:moveTo>
                  <a:lnTo>
                    <a:pt x="0" y="14"/>
                  </a:lnTo>
                  <a:lnTo>
                    <a:pt x="32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2" name="Rectangle 308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3" name="Line 309"/>
            <p:cNvSpPr>
              <a:spLocks noChangeShapeType="1"/>
            </p:cNvSpPr>
            <p:nvPr/>
          </p:nvSpPr>
          <p:spPr bwMode="auto">
            <a:xfrm>
              <a:off x="5024702" y="1067040"/>
              <a:ext cx="1852" cy="6102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4" name="Rectangle 310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5" name="Freeform 311"/>
            <p:cNvSpPr>
              <a:spLocks/>
            </p:cNvSpPr>
            <p:nvPr/>
          </p:nvSpPr>
          <p:spPr bwMode="auto">
            <a:xfrm>
              <a:off x="4995068" y="1036742"/>
              <a:ext cx="59267" cy="4544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6" y="0"/>
                </a:cxn>
                <a:cxn ang="0">
                  <a:pos x="32" y="21"/>
                </a:cxn>
                <a:cxn ang="0">
                  <a:pos x="0" y="21"/>
                </a:cxn>
              </a:cxnLst>
              <a:rect l="0" t="0" r="r" b="b"/>
              <a:pathLst>
                <a:path w="32" h="21">
                  <a:moveTo>
                    <a:pt x="0" y="21"/>
                  </a:moveTo>
                  <a:lnTo>
                    <a:pt x="16" y="0"/>
                  </a:lnTo>
                  <a:lnTo>
                    <a:pt x="3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6" name="Rectangle 312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7" name="Line 313"/>
            <p:cNvSpPr>
              <a:spLocks noChangeShapeType="1"/>
            </p:cNvSpPr>
            <p:nvPr/>
          </p:nvSpPr>
          <p:spPr bwMode="auto">
            <a:xfrm flipV="1">
              <a:off x="5024702" y="2036586"/>
              <a:ext cx="1852" cy="15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8" name="Rectangle 314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9" name="Line 315"/>
            <p:cNvSpPr>
              <a:spLocks noChangeShapeType="1"/>
            </p:cNvSpPr>
            <p:nvPr/>
          </p:nvSpPr>
          <p:spPr bwMode="auto">
            <a:xfrm flipV="1">
              <a:off x="5024702" y="1707633"/>
              <a:ext cx="1852" cy="3138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0" name="Rectangle 316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1" name="Line 317"/>
            <p:cNvSpPr>
              <a:spLocks noChangeShapeType="1"/>
            </p:cNvSpPr>
            <p:nvPr/>
          </p:nvSpPr>
          <p:spPr bwMode="auto">
            <a:xfrm>
              <a:off x="5024702" y="1692484"/>
              <a:ext cx="1852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2" name="Rectangle 318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3" name="Line 319"/>
            <p:cNvSpPr>
              <a:spLocks noChangeShapeType="1"/>
            </p:cNvSpPr>
            <p:nvPr/>
          </p:nvSpPr>
          <p:spPr bwMode="auto">
            <a:xfrm flipV="1">
              <a:off x="5024702" y="2051736"/>
              <a:ext cx="1852" cy="7747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4" name="Rectangle 320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5" name="Freeform 321"/>
            <p:cNvSpPr>
              <a:spLocks/>
            </p:cNvSpPr>
            <p:nvPr/>
          </p:nvSpPr>
          <p:spPr bwMode="auto">
            <a:xfrm>
              <a:off x="4995068" y="2826507"/>
              <a:ext cx="59267" cy="4328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6" y="20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2" h="20">
                  <a:moveTo>
                    <a:pt x="32" y="0"/>
                  </a:moveTo>
                  <a:lnTo>
                    <a:pt x="16" y="20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6" name="Rectangle 322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7" name="Line 323"/>
            <p:cNvSpPr>
              <a:spLocks noChangeShapeType="1"/>
            </p:cNvSpPr>
            <p:nvPr/>
          </p:nvSpPr>
          <p:spPr bwMode="auto">
            <a:xfrm flipH="1" flipV="1">
              <a:off x="6484143" y="1322412"/>
              <a:ext cx="274108" cy="4328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5562600" y="1752600"/>
              <a:ext cx="152400" cy="76200"/>
            </a:xfrm>
            <a:prstGeom prst="rect">
              <a:avLst/>
            </a:prstGeom>
            <a:solidFill>
              <a:srgbClr val="E20613"/>
            </a:solidFill>
            <a:ln w="12700" cap="flat" cmpd="sng" algn="ctr">
              <a:solidFill>
                <a:srgbClr val="E2061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7" name="Rectangle 336"/>
            <p:cNvSpPr/>
            <p:nvPr/>
          </p:nvSpPr>
          <p:spPr bwMode="auto">
            <a:xfrm>
              <a:off x="5562600" y="1905000"/>
              <a:ext cx="152400" cy="76200"/>
            </a:xfrm>
            <a:prstGeom prst="rect">
              <a:avLst/>
            </a:prstGeom>
            <a:solidFill>
              <a:srgbClr val="E20613"/>
            </a:solidFill>
            <a:ln w="12700" cap="flat" cmpd="sng" algn="ctr">
              <a:solidFill>
                <a:srgbClr val="E2061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 rot="16200000">
              <a:off x="7594600" y="3832225"/>
              <a:ext cx="152400" cy="76200"/>
            </a:xfrm>
            <a:prstGeom prst="rect">
              <a:avLst/>
            </a:prstGeom>
            <a:solidFill>
              <a:srgbClr val="E20613"/>
            </a:solidFill>
            <a:ln w="12700" cap="flat" cmpd="sng" algn="ctr">
              <a:solidFill>
                <a:srgbClr val="E2061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 rot="16200000">
              <a:off x="7448550" y="3832225"/>
              <a:ext cx="152400" cy="76200"/>
            </a:xfrm>
            <a:prstGeom prst="rect">
              <a:avLst/>
            </a:prstGeom>
            <a:solidFill>
              <a:srgbClr val="E20613"/>
            </a:solidFill>
            <a:ln w="12700" cap="flat" cmpd="sng" algn="ctr">
              <a:solidFill>
                <a:srgbClr val="E2061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00" name="Rectangle 299"/>
          <p:cNvSpPr/>
          <p:nvPr/>
        </p:nvSpPr>
        <p:spPr>
          <a:xfrm>
            <a:off x="533400" y="1905000"/>
            <a:ext cx="1828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0" dirty="0" smtClean="0">
                <a:solidFill>
                  <a:srgbClr val="326464"/>
                </a:solidFill>
                <a:latin typeface="+mn-lt"/>
              </a:rPr>
              <a:t>ANU, AEI, MIT, LIGO collaboration</a:t>
            </a:r>
            <a:endParaRPr lang="en-US" sz="2000" i="0" dirty="0">
              <a:solidFill>
                <a:srgbClr val="326464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57800" y="381000"/>
            <a:ext cx="3352800" cy="1143000"/>
          </a:xfrm>
        </p:spPr>
        <p:txBody>
          <a:bodyPr/>
          <a:lstStyle/>
          <a:p>
            <a:pPr algn="r"/>
            <a:r>
              <a:rPr lang="en-US" dirty="0" smtClean="0"/>
              <a:t>Squeezer at Hanford</a:t>
            </a:r>
            <a:endParaRPr lang="en-US" dirty="0"/>
          </a:p>
        </p:txBody>
      </p:sp>
      <p:sp>
        <p:nvSpPr>
          <p:cNvPr id="21" name="Footer Placeholder 3"/>
          <p:cNvSpPr txBox="1">
            <a:spLocks/>
          </p:cNvSpPr>
          <p:nvPr/>
        </p:nvSpPr>
        <p:spPr>
          <a:xfrm>
            <a:off x="3276600" y="5029200"/>
            <a:ext cx="2895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advanced LIGO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" name="Slide Number Placeholder 2"/>
          <p:cNvSpPr txBox="1">
            <a:spLocks/>
          </p:cNvSpPr>
          <p:nvPr/>
        </p:nvSpPr>
        <p:spPr>
          <a:xfrm>
            <a:off x="6324600" y="5867400"/>
            <a:ext cx="1905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2B5386-DB31-420F-A707-31D9D0A03C5E}" type="slidenum">
              <a:rPr kumimoji="0" 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Slide Number Placeholder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08B3ED-6B3A-1F42-AD62-A92867C7F137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3" descr="P1000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4560" y="2673526"/>
            <a:ext cx="4428154" cy="3321116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4104548" y="5477817"/>
            <a:ext cx="195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Alexander (AEI)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6" name="Picture 25" descr="P100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2163" y="1676851"/>
            <a:ext cx="3251201" cy="243840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27" name="Picture 26" descr="P100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751" y="4734571"/>
            <a:ext cx="2551468" cy="1913602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28" name="TextBox 27"/>
          <p:cNvSpPr txBox="1"/>
          <p:nvPr/>
        </p:nvSpPr>
        <p:spPr>
          <a:xfrm>
            <a:off x="457200" y="4800600"/>
            <a:ext cx="1866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 smtClean="0">
                <a:solidFill>
                  <a:schemeClr val="accent3"/>
                </a:solidFill>
                <a:latin typeface="+mj-lt"/>
              </a:rPr>
              <a:t>The OPO  </a:t>
            </a:r>
            <a:endParaRPr lang="en-US" sz="2000" b="0" i="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29" name="Picture 28" descr="P1000016.jpg"/>
          <p:cNvPicPr>
            <a:picLocks noChangeAspect="1"/>
          </p:cNvPicPr>
          <p:nvPr/>
        </p:nvPicPr>
        <p:blipFill>
          <a:blip r:embed="rId5" cstate="print"/>
          <a:srcRect t="17240"/>
          <a:stretch>
            <a:fillRect/>
          </a:stretch>
        </p:blipFill>
        <p:spPr>
          <a:xfrm>
            <a:off x="5986604" y="4666616"/>
            <a:ext cx="3032316" cy="1882148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30" name="TextBox 29"/>
          <p:cNvSpPr txBox="1"/>
          <p:nvPr/>
        </p:nvSpPr>
        <p:spPr>
          <a:xfrm>
            <a:off x="3048000" y="5181600"/>
            <a:ext cx="195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Sheila (MIT)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29400" y="1676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chemeClr val="bg1"/>
                </a:solidFill>
                <a:latin typeface="+mj-lt"/>
              </a:rPr>
              <a:t>Electronics</a:t>
            </a:r>
            <a:endParaRPr lang="en-US" sz="1800" b="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86600" y="4267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chemeClr val="tx2"/>
                </a:solidFill>
                <a:latin typeface="+mj-lt"/>
              </a:rPr>
              <a:t>Optics Table</a:t>
            </a:r>
            <a:endParaRPr lang="en-US" sz="1800" b="0" i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7631" y="2168854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i="0" dirty="0" smtClean="0">
                <a:solidFill>
                  <a:schemeClr val="tx2"/>
                </a:solidFill>
                <a:latin typeface="+mn-lt"/>
              </a:rPr>
              <a:t>Lab in corner station</a:t>
            </a:r>
            <a:endParaRPr lang="en-US" sz="1800" b="0" i="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4" name="Picture 2" descr="C:\Users\sheila\Pictures\My Pictures\Sheon's Sqz Move Photos\DSCN0313.JPG"/>
          <p:cNvPicPr>
            <a:picLocks noChangeAspect="1" noChangeArrowheads="1"/>
          </p:cNvPicPr>
          <p:nvPr/>
        </p:nvPicPr>
        <p:blipFill>
          <a:blip r:embed="rId6" cstate="print"/>
          <a:srcRect l="31059" t="26938" r="33585" b="15819"/>
          <a:stretch>
            <a:fillRect/>
          </a:stretch>
        </p:blipFill>
        <p:spPr bwMode="auto">
          <a:xfrm>
            <a:off x="2514600" y="457200"/>
            <a:ext cx="1945341" cy="2362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7" cstate="print"/>
          <a:srcRect t="5556" r="83000" b="57111"/>
          <a:stretch>
            <a:fillRect/>
          </a:stretch>
        </p:blipFill>
        <p:spPr bwMode="auto">
          <a:xfrm>
            <a:off x="4267200" y="1447800"/>
            <a:ext cx="1611086" cy="195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6" name="Picture 3" descr="C:\Users\sheila\Pictures\pear butte trail\P1000593.jpg"/>
          <p:cNvPicPr>
            <a:picLocks noChangeAspect="1" noChangeArrowheads="1"/>
          </p:cNvPicPr>
          <p:nvPr/>
        </p:nvPicPr>
        <p:blipFill>
          <a:blip r:embed="rId8" cstate="print"/>
          <a:srcRect t="8889" r="27778" b="31111"/>
          <a:stretch>
            <a:fillRect/>
          </a:stretch>
        </p:blipFill>
        <p:spPr bwMode="auto">
          <a:xfrm>
            <a:off x="-76200" y="2057400"/>
            <a:ext cx="1922992" cy="213008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7" name="Picture 6" descr="C:\Users\sheila\Pictures\My Pictures\2011\P1010949.JPG"/>
          <p:cNvPicPr>
            <a:picLocks noChangeAspect="1" noChangeArrowheads="1"/>
          </p:cNvPicPr>
          <p:nvPr/>
        </p:nvPicPr>
        <p:blipFill>
          <a:blip r:embed="rId9" cstate="print"/>
          <a:srcRect l="45555" t="33333" r="29259" b="11111"/>
          <a:stretch>
            <a:fillRect/>
          </a:stretch>
        </p:blipFill>
        <p:spPr bwMode="auto">
          <a:xfrm>
            <a:off x="1524000" y="762000"/>
            <a:ext cx="1295400" cy="38100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8" name="Picture 37" descr="C:\Users\sheila\Pictures\pear butte trail\IMG_0213.jpg"/>
          <p:cNvPicPr>
            <a:picLocks noChangeAspect="1" noChangeArrowheads="1"/>
          </p:cNvPicPr>
          <p:nvPr/>
        </p:nvPicPr>
        <p:blipFill>
          <a:blip r:embed="rId10" cstate="print"/>
          <a:srcRect l="57500" t="21250" r="7500" b="38750"/>
          <a:stretch>
            <a:fillRect/>
          </a:stretch>
        </p:blipFill>
        <p:spPr bwMode="auto">
          <a:xfrm>
            <a:off x="533400" y="228600"/>
            <a:ext cx="2400300" cy="18288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9" name="TextBox 38"/>
          <p:cNvSpPr txBox="1"/>
          <p:nvPr/>
        </p:nvSpPr>
        <p:spPr>
          <a:xfrm>
            <a:off x="0" y="3810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Michael (ANU)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24000" y="3886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        Grant (Michigan)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800" y="167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Max(Columbia)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19400" y="220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err="1" smtClean="0">
                <a:solidFill>
                  <a:srgbClr val="FF0000"/>
                </a:solidFill>
                <a:latin typeface="+mj-lt"/>
              </a:rPr>
              <a:t>Sheon</a:t>
            </a:r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 (ANU)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43400" y="2971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Conor (ANU)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838200"/>
          </a:xfrm>
        </p:spPr>
        <p:txBody>
          <a:bodyPr/>
          <a:lstStyle/>
          <a:p>
            <a:r>
              <a:rPr lang="en-US" dirty="0" smtClean="0"/>
              <a:t>Non-Linear Gain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0"/>
            <a:ext cx="638070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4648200"/>
            <a:ext cx="1988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19% loss</a:t>
            </a:r>
          </a:p>
          <a:p>
            <a:r>
              <a:rPr lang="en-US" sz="18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1.3º phase noise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733800"/>
            <a:ext cx="1795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61% loss</a:t>
            </a:r>
          </a:p>
          <a:p>
            <a:r>
              <a:rPr lang="en-US" sz="1800" i="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5º phase noise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2133600"/>
            <a:ext cx="58272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0" i="0" dirty="0" smtClean="0">
                <a:solidFill>
                  <a:srgbClr val="326464">
                    <a:alpha val="25000"/>
                  </a:srgbClr>
                </a:solidFill>
                <a:latin typeface="Helvetica" pitchFamily="34" charset="0"/>
                <a:cs typeface="Helvetica" pitchFamily="34" charset="0"/>
              </a:rPr>
              <a:t>Preliminary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019800" cy="1143000"/>
          </a:xfrm>
        </p:spPr>
        <p:txBody>
          <a:bodyPr/>
          <a:lstStyle/>
          <a:p>
            <a:r>
              <a:rPr lang="en-US" dirty="0" smtClean="0"/>
              <a:t>H1 Squeezed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32592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77000" y="3505200"/>
            <a:ext cx="1905000" cy="830997"/>
          </a:xfrm>
          <a:prstGeom prst="rect">
            <a:avLst/>
          </a:prstGeom>
          <a:solidFill>
            <a:srgbClr val="326464">
              <a:alpha val="25000"/>
            </a:srgbClr>
          </a:solidFill>
          <a:ln w="15875">
            <a:solidFill>
              <a:srgbClr val="326464"/>
            </a:solidFill>
          </a:ln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rgbClr val="326464"/>
                </a:solidFill>
                <a:latin typeface="+mj-lt"/>
              </a:rPr>
              <a:t>Best ever sensitivity!</a:t>
            </a:r>
            <a:endParaRPr lang="en-US" i="0" dirty="0">
              <a:solidFill>
                <a:srgbClr val="326464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2819400" cy="461665"/>
          </a:xfrm>
          <a:prstGeom prst="rect">
            <a:avLst/>
          </a:prstGeom>
          <a:solidFill>
            <a:srgbClr val="326464">
              <a:alpha val="25000"/>
            </a:srgbClr>
          </a:solidFill>
          <a:ln w="15875">
            <a:solidFill>
              <a:srgbClr val="326464"/>
            </a:solidFill>
          </a:ln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rgbClr val="326464"/>
                </a:solidFill>
                <a:latin typeface="+mj-lt"/>
              </a:rPr>
              <a:t>2 dB of squeezing</a:t>
            </a:r>
            <a:endParaRPr lang="en-US" i="0" dirty="0">
              <a:solidFill>
                <a:srgbClr val="326464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096000" cy="1143000"/>
          </a:xfrm>
        </p:spPr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GEO600/AEI will work on high performance squeezing and long term stability</a:t>
            </a:r>
          </a:p>
          <a:p>
            <a:r>
              <a:rPr lang="en-US" dirty="0" smtClean="0"/>
              <a:t>ANU continues to optimize the ring-cavity OPO</a:t>
            </a:r>
          </a:p>
          <a:p>
            <a:r>
              <a:rPr lang="en-US" dirty="0" smtClean="0"/>
              <a:t>R&amp;D program at MIT to work on filter cavities and a low loss readout chain</a:t>
            </a:r>
          </a:p>
          <a:p>
            <a:r>
              <a:rPr lang="en-US" dirty="0" smtClean="0"/>
              <a:t>Start a design for an advanced LIGO squeezer</a:t>
            </a:r>
          </a:p>
          <a:p>
            <a:pPr lvl="4"/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Squeezed light sources will be the first upgrade to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advanced gravitational-wave interferometers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Several kilometer long interferometers have been built over the past decade to search for gravitational waves of astrophysical origins. For the next generation detectors intra-cavity powers of several 100 kW are envisioned. The injection of squeezed light, a specially prepared quantum state, has the potential to further increase the sensitivity of these detectors. The technology behind squeezed light production has taken impressive steps forward in recent years. As a result a series of experiments is underway to prove the effectiveness of squeezed light and to make quantum technology a valid upgrade path for gravitational wave detectors.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ei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0316" y="0"/>
            <a:ext cx="3057783" cy="1829892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17" name="Picture 4" descr="C:\Users\sheila\Pictures\My Pictures\2011\P1010917.JPG"/>
          <p:cNvPicPr>
            <a:picLocks noChangeAspect="1" noChangeArrowheads="1"/>
          </p:cNvPicPr>
          <p:nvPr/>
        </p:nvPicPr>
        <p:blipFill>
          <a:blip r:embed="rId3" cstate="print"/>
          <a:srcRect l="58333" t="34444" r="19167"/>
          <a:stretch>
            <a:fillRect/>
          </a:stretch>
        </p:blipFill>
        <p:spPr bwMode="auto">
          <a:xfrm>
            <a:off x="7330698" y="0"/>
            <a:ext cx="1813302" cy="3962400"/>
          </a:xfrm>
          <a:prstGeom prst="rect">
            <a:avLst/>
          </a:prstGeom>
          <a:noFill/>
          <a:ln w="25400">
            <a:solidFill>
              <a:srgbClr val="FFB7B7"/>
            </a:solidFill>
          </a:ln>
        </p:spPr>
      </p:pic>
      <p:pic>
        <p:nvPicPr>
          <p:cNvPr id="4" name="Picture 3" descr="chamberWork.jpg"/>
          <p:cNvPicPr>
            <a:picLocks noChangeAspect="1"/>
          </p:cNvPicPr>
          <p:nvPr/>
        </p:nvPicPr>
        <p:blipFill>
          <a:blip r:embed="rId4" cstate="print"/>
          <a:srcRect r="10800"/>
          <a:stretch>
            <a:fillRect/>
          </a:stretch>
        </p:blipFill>
        <p:spPr>
          <a:xfrm flipH="1">
            <a:off x="5373909" y="3688080"/>
            <a:ext cx="3770091" cy="316992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6" name="Picture 15" descr="P1000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2057400"/>
            <a:ext cx="3886200" cy="291465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6" name="Picture 5" descr="septum.jpg"/>
          <p:cNvPicPr>
            <a:picLocks noChangeAspect="1"/>
          </p:cNvPicPr>
          <p:nvPr/>
        </p:nvPicPr>
        <p:blipFill>
          <a:blip r:embed="rId6" cstate="print"/>
          <a:srcRect t="8418" r="6818"/>
          <a:stretch>
            <a:fillRect/>
          </a:stretch>
        </p:blipFill>
        <p:spPr>
          <a:xfrm>
            <a:off x="-228600" y="0"/>
            <a:ext cx="3124201" cy="2192865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8" name="Picture 7" descr="table_fly.jpg"/>
          <p:cNvPicPr>
            <a:picLocks noChangeAspect="1"/>
          </p:cNvPicPr>
          <p:nvPr/>
        </p:nvPicPr>
        <p:blipFill>
          <a:blip r:embed="rId7" cstate="print"/>
          <a:srcRect r="10918" b="7552"/>
          <a:stretch>
            <a:fillRect/>
          </a:stretch>
        </p:blipFill>
        <p:spPr>
          <a:xfrm>
            <a:off x="-228600" y="4241800"/>
            <a:ext cx="3361268" cy="261620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9" name="Picture 8" descr="ham6_wor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3999" y="1828800"/>
            <a:ext cx="2057401" cy="1834175"/>
          </a:xfrm>
          <a:prstGeom prst="rect">
            <a:avLst/>
          </a:prstGeom>
          <a:effectLst>
            <a:glow rad="63500">
              <a:schemeClr val="accent3">
                <a:alpha val="75000"/>
              </a:schemeClr>
            </a:glow>
          </a:effectLst>
        </p:spPr>
      </p:pic>
      <p:pic>
        <p:nvPicPr>
          <p:cNvPr id="11" name="Picture 10" descr="farada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43200" y="914400"/>
            <a:ext cx="2468598" cy="1851449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12" name="Picture 11" descr="chery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" y="2209800"/>
            <a:ext cx="2909285" cy="2181964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3" name="Picture 12" descr="relock_H1"/>
          <p:cNvPicPr>
            <a:picLocks noChangeAspect="1"/>
          </p:cNvPicPr>
          <p:nvPr/>
        </p:nvPicPr>
        <p:blipFill>
          <a:blip r:embed="rId11" cstate="print"/>
          <a:srcRect l="10130" r="8736"/>
          <a:stretch>
            <a:fillRect/>
          </a:stretch>
        </p:blipFill>
        <p:spPr>
          <a:xfrm>
            <a:off x="2895600" y="0"/>
            <a:ext cx="2181376" cy="1607568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20" name="Picture 2" descr="C:\Users\sheila\Pictures\My Pictures\Sheon's Sqz Move Photos\P100053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95600" y="4895850"/>
            <a:ext cx="2667000" cy="2000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9" name="Picture 2" descr="C:\Users\sheila\Pictures\My Pictures\Sheon's Sqz Move Photos\DSCN0313.JPG"/>
          <p:cNvPicPr>
            <a:picLocks noChangeAspect="1" noChangeArrowheads="1"/>
          </p:cNvPicPr>
          <p:nvPr/>
        </p:nvPicPr>
        <p:blipFill>
          <a:blip r:embed="rId13" cstate="print"/>
          <a:srcRect l="31059" t="26938" r="33585" b="15819"/>
          <a:stretch>
            <a:fillRect/>
          </a:stretch>
        </p:blipFill>
        <p:spPr bwMode="auto">
          <a:xfrm>
            <a:off x="5410200" y="4495800"/>
            <a:ext cx="1945341" cy="2362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324600" cy="609600"/>
          </a:xfrm>
        </p:spPr>
        <p:txBody>
          <a:bodyPr/>
          <a:lstStyle/>
          <a:p>
            <a:r>
              <a:rPr lang="en-US" dirty="0" smtClean="0"/>
              <a:t>Gravitational Waves</a:t>
            </a:r>
            <a:endParaRPr lang="en-US" dirty="0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315" y="4567425"/>
            <a:ext cx="2840355" cy="135255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0" y="3581400"/>
            <a:ext cx="6858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10</a:t>
            </a:r>
            <a:r>
              <a:rPr kumimoji="0" lang="en-US" sz="16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-9</a:t>
            </a:r>
            <a:r>
              <a:rPr lang="en-US" sz="1600" i="1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Hz</a:t>
            </a:r>
            <a:endParaRPr kumimoji="0" lang="en-US" sz="1600" b="0" i="1" u="none" strike="noStrike" kern="1200" cap="none" spc="0" normalizeH="0" baseline="30000" noProof="0" dirty="0" smtClean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3581400"/>
            <a:ext cx="6858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1600" b="0" i="1" u="none" strike="noStrike" kern="1200" cap="none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10</a:t>
            </a:r>
            <a:r>
              <a:rPr kumimoji="0" lang="en-US" sz="1600" b="0" i="1" u="none" strike="noStrike" kern="1200" cap="none" normalizeH="0" baseline="3000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-4</a:t>
            </a:r>
            <a:r>
              <a:rPr lang="en-US" sz="1600" i="1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Hz</a:t>
            </a:r>
            <a:endParaRPr kumimoji="0" lang="en-US" sz="1600" b="0" i="1" u="none" strike="noStrike" kern="1200" cap="none" spc="0" normalizeH="0" baseline="30000" noProof="0" dirty="0" smtClean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3581400"/>
            <a:ext cx="6858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10</a:t>
            </a:r>
            <a:r>
              <a:rPr kumimoji="0" lang="en-US" sz="16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0</a:t>
            </a:r>
            <a:r>
              <a:rPr lang="en-US" sz="1600" i="1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Hz</a:t>
            </a:r>
            <a:endParaRPr kumimoji="0" lang="en-US" sz="1600" b="0" i="1" u="none" strike="noStrike" kern="1200" cap="none" spc="0" normalizeH="0" baseline="30000" noProof="0" dirty="0" smtClean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3581400"/>
            <a:ext cx="6858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10</a:t>
            </a:r>
            <a:r>
              <a:rPr kumimoji="0" lang="en-US" sz="16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3</a:t>
            </a:r>
            <a:r>
              <a:rPr lang="en-US" sz="1600" i="1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Hz</a:t>
            </a:r>
            <a:endParaRPr kumimoji="0" lang="en-US" sz="1600" b="0" i="1" u="none" strike="noStrike" kern="1200" cap="none" spc="0" normalizeH="0" baseline="30000" noProof="0" dirty="0" smtClean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0090" y="1253837"/>
            <a:ext cx="2454233" cy="1717963"/>
            <a:chOff x="288967" y="1253837"/>
            <a:chExt cx="2454233" cy="1717963"/>
          </a:xfrm>
        </p:grpSpPr>
        <p:pic>
          <p:nvPicPr>
            <p:cNvPr id="13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967" y="1253837"/>
              <a:ext cx="2454233" cy="1717963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460076" y="1348499"/>
              <a:ext cx="1319592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Relic radiation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24995" y="1079808"/>
            <a:ext cx="1913056" cy="1434792"/>
            <a:chOff x="2243872" y="1079808"/>
            <a:chExt cx="1913056" cy="1434792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3872" y="1079808"/>
              <a:ext cx="1913056" cy="1434792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2244675" y="1099948"/>
              <a:ext cx="139012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Cosmic Strings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20789" y="1808367"/>
            <a:ext cx="2599134" cy="1412465"/>
            <a:chOff x="3039666" y="1808367"/>
            <a:chExt cx="2599134" cy="1412465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0" y="1808367"/>
              <a:ext cx="2590800" cy="1412465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3039666" y="2878149"/>
              <a:ext cx="2316660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Supermassive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 BH Binaries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96178" y="990600"/>
            <a:ext cx="1857145" cy="1219200"/>
            <a:chOff x="4315055" y="990600"/>
            <a:chExt cx="1857145" cy="1219200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3400" y="990600"/>
              <a:ext cx="1828800" cy="1219200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4315055" y="1009945"/>
              <a:ext cx="177965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BH and NS Binaries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20024" y="2133981"/>
            <a:ext cx="1967205" cy="1238709"/>
            <a:chOff x="5338901" y="2133981"/>
            <a:chExt cx="1967205" cy="1238709"/>
          </a:xfrm>
        </p:grpSpPr>
        <p:pic>
          <p:nvPicPr>
            <p:cNvPr id="25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10200" y="2133981"/>
              <a:ext cx="1828800" cy="1218819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5338901" y="3064913"/>
              <a:ext cx="1967205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Binaries coalescences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98098" y="1049741"/>
            <a:ext cx="1920025" cy="1388659"/>
            <a:chOff x="6016975" y="1049741"/>
            <a:chExt cx="1920025" cy="1388659"/>
          </a:xfrm>
        </p:grpSpPr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83799" y="1049741"/>
              <a:ext cx="1853201" cy="1388659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6016975" y="1855704"/>
              <a:ext cx="1797287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Extreme Mass Ratio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Inspirals</a:t>
              </a: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544625" y="838200"/>
            <a:ext cx="1436996" cy="1436996"/>
            <a:chOff x="7663502" y="838200"/>
            <a:chExt cx="1436996" cy="1436996"/>
          </a:xfrm>
        </p:grpSpPr>
        <p:pic>
          <p:nvPicPr>
            <p:cNvPr id="31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663502" y="838200"/>
              <a:ext cx="1436996" cy="1436996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7847956" y="930671"/>
              <a:ext cx="114967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Supernovae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32324" y="2117315"/>
            <a:ext cx="1235599" cy="1230004"/>
            <a:chOff x="7451201" y="2117315"/>
            <a:chExt cx="1235599" cy="1230004"/>
          </a:xfrm>
        </p:grpSpPr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452241" y="2117315"/>
              <a:ext cx="1234559" cy="1230004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7451201" y="3024153"/>
              <a:ext cx="118173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Spinning NS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 rot="20952793">
            <a:off x="1199021" y="897887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81435" y="1835117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 rot="463491">
            <a:off x="3716849" y="1023536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b="1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 rot="463491">
            <a:off x="8174906" y="1880823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b="1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 rot="21044633">
            <a:off x="5107644" y="1724662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b="1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72200" y="640140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b="1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300" y="3581400"/>
            <a:ext cx="2488776" cy="2404426"/>
            <a:chOff x="18300" y="3581400"/>
            <a:chExt cx="2488776" cy="2404426"/>
          </a:xfrm>
        </p:grpSpPr>
        <p:sp>
          <p:nvSpPr>
            <p:cNvPr id="43" name="TextBox 42"/>
            <p:cNvSpPr txBox="1"/>
            <p:nvPr/>
          </p:nvSpPr>
          <p:spPr>
            <a:xfrm>
              <a:off x="152400" y="3581400"/>
              <a:ext cx="685800" cy="4572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377373"/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10</a:t>
              </a:r>
              <a:r>
                <a:rPr kumimoji="0" lang="en-US" sz="1600" b="0" i="1" u="none" strike="noStrike" kern="1200" cap="none" spc="0" normalizeH="0" baseline="30000" noProof="0" dirty="0" smtClean="0">
                  <a:ln>
                    <a:noFill/>
                  </a:ln>
                  <a:solidFill>
                    <a:srgbClr val="377373"/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-16</a:t>
              </a:r>
              <a:r>
                <a:rPr lang="en-US" sz="1600" i="1" dirty="0" smtClean="0">
                  <a:solidFill>
                    <a:srgbClr val="377373"/>
                  </a:solidFill>
                  <a:latin typeface="Helvetica" pitchFamily="34" charset="0"/>
                  <a:cs typeface="Helvetica" pitchFamily="34" charset="0"/>
                </a:rPr>
                <a:t> Hz</a:t>
              </a:r>
              <a:endParaRPr kumimoji="0" lang="en-US" sz="16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endParaRPr>
            </a:p>
          </p:txBody>
        </p:sp>
        <p:pic>
          <p:nvPicPr>
            <p:cNvPr id="44" name="Picture 1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52400" y="4952999"/>
              <a:ext cx="1455347" cy="1032827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5" name="Picture 1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5789" y="4258965"/>
              <a:ext cx="1744523" cy="1219200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6" name="Rectangle 45"/>
            <p:cNvSpPr/>
            <p:nvPr/>
          </p:nvSpPr>
          <p:spPr>
            <a:xfrm>
              <a:off x="18300" y="3954147"/>
              <a:ext cx="2488776" cy="233803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alpha val="0"/>
                  </a:srgbClr>
                </a:gs>
                <a:gs pos="20000">
                  <a:srgbClr val="C00000"/>
                </a:gs>
                <a:gs pos="80000">
                  <a:srgbClr val="C00000"/>
                </a:gs>
                <a:gs pos="100000">
                  <a:srgbClr val="C0000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0" i="0" dirty="0" smtClean="0">
                  <a:latin typeface="Helvetica" pitchFamily="34" charset="0"/>
                  <a:cs typeface="Helvetica" pitchFamily="34" charset="0"/>
                </a:rPr>
                <a:t>Inflation Probe</a:t>
              </a:r>
              <a:endParaRPr lang="en-US" sz="1600" b="0" i="0" dirty="0"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91570" y="3954147"/>
            <a:ext cx="3073871" cy="2434758"/>
            <a:chOff x="1991570" y="3954147"/>
            <a:chExt cx="3073871" cy="2434758"/>
          </a:xfrm>
        </p:grpSpPr>
        <p:pic>
          <p:nvPicPr>
            <p:cNvPr id="48" name="Picture 1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433575" y="3954147"/>
              <a:ext cx="1631866" cy="2065653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9" name="Picture 1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91570" y="5036355"/>
              <a:ext cx="2032000" cy="1352550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0" name="Rectangle 49"/>
            <p:cNvSpPr/>
            <p:nvPr/>
          </p:nvSpPr>
          <p:spPr>
            <a:xfrm>
              <a:off x="2219255" y="3960265"/>
              <a:ext cx="2488776" cy="233803"/>
            </a:xfrm>
            <a:prstGeom prst="rect">
              <a:avLst/>
            </a:prstGeom>
            <a:gradFill flip="none" rotWithShape="1">
              <a:gsLst>
                <a:gs pos="0">
                  <a:srgbClr val="326464">
                    <a:alpha val="0"/>
                  </a:srgbClr>
                </a:gs>
                <a:gs pos="20000">
                  <a:srgbClr val="326464"/>
                </a:gs>
                <a:gs pos="80000">
                  <a:srgbClr val="326464"/>
                </a:gs>
                <a:gs pos="100000">
                  <a:srgbClr val="32646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0" i="0" dirty="0" smtClean="0">
                  <a:latin typeface="Helvetica" pitchFamily="34" charset="0"/>
                  <a:cs typeface="Helvetica" pitchFamily="34" charset="0"/>
                </a:rPr>
                <a:t>Pulsar timing</a:t>
              </a:r>
              <a:endParaRPr lang="en-US" sz="1600" b="0" i="0" dirty="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4511864" y="3960265"/>
            <a:ext cx="2488776" cy="23380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0"/>
                </a:schemeClr>
              </a:gs>
              <a:gs pos="20000">
                <a:schemeClr val="tx1">
                  <a:lumMod val="50000"/>
                </a:schemeClr>
              </a:gs>
              <a:gs pos="80000">
                <a:schemeClr val="tx1">
                  <a:lumMod val="50000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dirty="0" smtClean="0">
                <a:latin typeface="Helvetica" pitchFamily="34" charset="0"/>
                <a:cs typeface="Helvetica" pitchFamily="34" charset="0"/>
              </a:rPr>
              <a:t>Space detectors</a:t>
            </a:r>
            <a:endParaRPr lang="en-US" sz="1600" b="0" i="0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636924" y="3960265"/>
            <a:ext cx="2488776" cy="2352745"/>
            <a:chOff x="6636924" y="3960265"/>
            <a:chExt cx="2488776" cy="2352745"/>
          </a:xfrm>
        </p:grpSpPr>
        <p:pic>
          <p:nvPicPr>
            <p:cNvPr id="53" name="Picture 2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000640" y="4983636"/>
              <a:ext cx="1820965" cy="1329374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4" name="Picture 2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4114800"/>
              <a:ext cx="1588911" cy="1066800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5" name="Rectangle 54"/>
            <p:cNvSpPr/>
            <p:nvPr/>
          </p:nvSpPr>
          <p:spPr>
            <a:xfrm>
              <a:off x="6636924" y="3960265"/>
              <a:ext cx="2488776" cy="233803"/>
            </a:xfrm>
            <a:prstGeom prst="rect">
              <a:avLst/>
            </a:prstGeom>
            <a:gradFill flip="none" rotWithShape="1">
              <a:gsLst>
                <a:gs pos="0">
                  <a:srgbClr val="FC950C">
                    <a:alpha val="0"/>
                  </a:srgbClr>
                </a:gs>
                <a:gs pos="20000">
                  <a:srgbClr val="FC950C"/>
                </a:gs>
                <a:gs pos="79000">
                  <a:srgbClr val="FC950C"/>
                </a:gs>
                <a:gs pos="100000">
                  <a:srgbClr val="FC950C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0" i="0" dirty="0" smtClean="0">
                  <a:latin typeface="Helvetica" pitchFamily="34" charset="0"/>
                  <a:cs typeface="Helvetica" pitchFamily="34" charset="0"/>
                </a:rPr>
                <a:t>Ground interferometers</a:t>
              </a:r>
              <a:endParaRPr lang="en-US" sz="1600" b="0" i="0" dirty="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621782" y="4693335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b="1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01" name="Group 53"/>
          <p:cNvGrpSpPr>
            <a:grpSpLocks noChangeAspect="1"/>
          </p:cNvGrpSpPr>
          <p:nvPr/>
        </p:nvGrpSpPr>
        <p:grpSpPr bwMode="auto">
          <a:xfrm>
            <a:off x="-228600" y="3465513"/>
            <a:ext cx="9601200" cy="192087"/>
            <a:chOff x="-144" y="2183"/>
            <a:chExt cx="6048" cy="121"/>
          </a:xfrm>
          <a:noFill/>
        </p:grpSpPr>
        <p:sp>
          <p:nvSpPr>
            <p:cNvPr id="2100" name="AutoShape 52"/>
            <p:cNvSpPr>
              <a:spLocks noChangeAspect="1" noChangeArrowheads="1" noTextEdit="1"/>
            </p:cNvSpPr>
            <p:nvPr/>
          </p:nvSpPr>
          <p:spPr bwMode="auto">
            <a:xfrm>
              <a:off x="-144" y="2183"/>
              <a:ext cx="6048" cy="1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-144" y="2183"/>
              <a:ext cx="6048" cy="1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-23" y="2186"/>
              <a:ext cx="796" cy="58"/>
            </a:xfrm>
            <a:custGeom>
              <a:avLst/>
              <a:gdLst/>
              <a:ahLst/>
              <a:cxnLst>
                <a:cxn ang="0">
                  <a:pos x="1" y="58"/>
                </a:cxn>
                <a:cxn ang="0">
                  <a:pos x="1" y="58"/>
                </a:cxn>
                <a:cxn ang="0">
                  <a:pos x="2" y="58"/>
                </a:cxn>
                <a:cxn ang="0">
                  <a:pos x="3" y="58"/>
                </a:cxn>
                <a:cxn ang="0">
                  <a:pos x="4" y="58"/>
                </a:cxn>
                <a:cxn ang="0">
                  <a:pos x="5" y="58"/>
                </a:cxn>
                <a:cxn ang="0">
                  <a:pos x="6" y="58"/>
                </a:cxn>
                <a:cxn ang="0">
                  <a:pos x="7" y="58"/>
                </a:cxn>
                <a:cxn ang="0">
                  <a:pos x="9" y="58"/>
                </a:cxn>
                <a:cxn ang="0">
                  <a:pos x="10" y="58"/>
                </a:cxn>
                <a:cxn ang="0">
                  <a:pos x="12" y="58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9" y="58"/>
                </a:cxn>
                <a:cxn ang="0">
                  <a:pos x="22" y="58"/>
                </a:cxn>
                <a:cxn ang="0">
                  <a:pos x="26" y="58"/>
                </a:cxn>
                <a:cxn ang="0">
                  <a:pos x="29" y="58"/>
                </a:cxn>
                <a:cxn ang="0">
                  <a:pos x="33" y="58"/>
                </a:cxn>
                <a:cxn ang="0">
                  <a:pos x="38" y="58"/>
                </a:cxn>
                <a:cxn ang="0">
                  <a:pos x="41" y="58"/>
                </a:cxn>
                <a:cxn ang="0">
                  <a:pos x="45" y="58"/>
                </a:cxn>
                <a:cxn ang="0">
                  <a:pos x="52" y="58"/>
                </a:cxn>
                <a:cxn ang="0">
                  <a:pos x="58" y="58"/>
                </a:cxn>
                <a:cxn ang="0">
                  <a:pos x="75" y="58"/>
                </a:cxn>
                <a:cxn ang="0">
                  <a:pos x="122" y="57"/>
                </a:cxn>
                <a:cxn ang="0">
                  <a:pos x="169" y="56"/>
                </a:cxn>
                <a:cxn ang="0">
                  <a:pos x="215" y="55"/>
                </a:cxn>
                <a:cxn ang="0">
                  <a:pos x="261" y="53"/>
                </a:cxn>
                <a:cxn ang="0">
                  <a:pos x="308" y="51"/>
                </a:cxn>
                <a:cxn ang="0">
                  <a:pos x="355" y="47"/>
                </a:cxn>
                <a:cxn ang="0">
                  <a:pos x="401" y="42"/>
                </a:cxn>
                <a:cxn ang="0">
                  <a:pos x="448" y="37"/>
                </a:cxn>
                <a:cxn ang="0">
                  <a:pos x="494" y="30"/>
                </a:cxn>
                <a:cxn ang="0">
                  <a:pos x="540" y="23"/>
                </a:cxn>
                <a:cxn ang="0">
                  <a:pos x="587" y="15"/>
                </a:cxn>
                <a:cxn ang="0">
                  <a:pos x="633" y="8"/>
                </a:cxn>
                <a:cxn ang="0">
                  <a:pos x="680" y="2"/>
                </a:cxn>
                <a:cxn ang="0">
                  <a:pos x="699" y="0"/>
                </a:cxn>
                <a:cxn ang="0">
                  <a:pos x="706" y="0"/>
                </a:cxn>
                <a:cxn ang="0">
                  <a:pos x="709" y="0"/>
                </a:cxn>
                <a:cxn ang="0">
                  <a:pos x="713" y="0"/>
                </a:cxn>
                <a:cxn ang="0">
                  <a:pos x="716" y="0"/>
                </a:cxn>
                <a:cxn ang="0">
                  <a:pos x="718" y="0"/>
                </a:cxn>
                <a:cxn ang="0">
                  <a:pos x="721" y="0"/>
                </a:cxn>
                <a:cxn ang="0">
                  <a:pos x="722" y="0"/>
                </a:cxn>
                <a:cxn ang="0">
                  <a:pos x="724" y="0"/>
                </a:cxn>
                <a:cxn ang="0">
                  <a:pos x="725" y="0"/>
                </a:cxn>
                <a:cxn ang="0">
                  <a:pos x="726" y="0"/>
                </a:cxn>
                <a:cxn ang="0">
                  <a:pos x="727" y="0"/>
                </a:cxn>
                <a:cxn ang="0">
                  <a:pos x="727" y="0"/>
                </a:cxn>
                <a:cxn ang="0">
                  <a:pos x="728" y="0"/>
                </a:cxn>
                <a:cxn ang="0">
                  <a:pos x="729" y="0"/>
                </a:cxn>
                <a:cxn ang="0">
                  <a:pos x="730" y="0"/>
                </a:cxn>
                <a:cxn ang="0">
                  <a:pos x="731" y="0"/>
                </a:cxn>
                <a:cxn ang="0">
                  <a:pos x="733" y="0"/>
                </a:cxn>
                <a:cxn ang="0">
                  <a:pos x="735" y="0"/>
                </a:cxn>
                <a:cxn ang="0">
                  <a:pos x="741" y="0"/>
                </a:cxn>
                <a:cxn ang="0">
                  <a:pos x="744" y="0"/>
                </a:cxn>
                <a:cxn ang="0">
                  <a:pos x="747" y="0"/>
                </a:cxn>
                <a:cxn ang="0">
                  <a:pos x="752" y="0"/>
                </a:cxn>
                <a:cxn ang="0">
                  <a:pos x="761" y="1"/>
                </a:cxn>
                <a:cxn ang="0">
                  <a:pos x="773" y="2"/>
                </a:cxn>
              </a:cxnLst>
              <a:rect l="0" t="0" r="r" b="b"/>
              <a:pathLst>
                <a:path w="796" h="58">
                  <a:moveTo>
                    <a:pt x="0" y="58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7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5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8" y="58"/>
                  </a:lnTo>
                  <a:lnTo>
                    <a:pt x="49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3" y="58"/>
                  </a:lnTo>
                  <a:lnTo>
                    <a:pt x="53" y="58"/>
                  </a:lnTo>
                  <a:lnTo>
                    <a:pt x="54" y="58"/>
                  </a:lnTo>
                  <a:lnTo>
                    <a:pt x="55" y="58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60" y="58"/>
                  </a:lnTo>
                  <a:lnTo>
                    <a:pt x="61" y="58"/>
                  </a:lnTo>
                  <a:lnTo>
                    <a:pt x="64" y="58"/>
                  </a:lnTo>
                  <a:lnTo>
                    <a:pt x="69" y="58"/>
                  </a:lnTo>
                  <a:lnTo>
                    <a:pt x="75" y="58"/>
                  </a:lnTo>
                  <a:lnTo>
                    <a:pt x="81" y="58"/>
                  </a:lnTo>
                  <a:lnTo>
                    <a:pt x="87" y="57"/>
                  </a:lnTo>
                  <a:lnTo>
                    <a:pt x="93" y="57"/>
                  </a:lnTo>
                  <a:lnTo>
                    <a:pt x="99" y="57"/>
                  </a:lnTo>
                  <a:lnTo>
                    <a:pt x="105" y="57"/>
                  </a:lnTo>
                  <a:lnTo>
                    <a:pt x="110" y="57"/>
                  </a:lnTo>
                  <a:lnTo>
                    <a:pt x="116" y="57"/>
                  </a:lnTo>
                  <a:lnTo>
                    <a:pt x="122" y="57"/>
                  </a:lnTo>
                  <a:lnTo>
                    <a:pt x="128" y="57"/>
                  </a:lnTo>
                  <a:lnTo>
                    <a:pt x="134" y="57"/>
                  </a:lnTo>
                  <a:lnTo>
                    <a:pt x="140" y="57"/>
                  </a:lnTo>
                  <a:lnTo>
                    <a:pt x="145" y="57"/>
                  </a:lnTo>
                  <a:lnTo>
                    <a:pt x="151" y="57"/>
                  </a:lnTo>
                  <a:lnTo>
                    <a:pt x="157" y="57"/>
                  </a:lnTo>
                  <a:lnTo>
                    <a:pt x="163" y="57"/>
                  </a:lnTo>
                  <a:lnTo>
                    <a:pt x="169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6" y="56"/>
                  </a:lnTo>
                  <a:lnTo>
                    <a:pt x="192" y="56"/>
                  </a:lnTo>
                  <a:lnTo>
                    <a:pt x="198" y="56"/>
                  </a:lnTo>
                  <a:lnTo>
                    <a:pt x="203" y="56"/>
                  </a:lnTo>
                  <a:lnTo>
                    <a:pt x="209" y="55"/>
                  </a:lnTo>
                  <a:lnTo>
                    <a:pt x="215" y="55"/>
                  </a:lnTo>
                  <a:lnTo>
                    <a:pt x="221" y="55"/>
                  </a:lnTo>
                  <a:lnTo>
                    <a:pt x="227" y="55"/>
                  </a:lnTo>
                  <a:lnTo>
                    <a:pt x="232" y="55"/>
                  </a:lnTo>
                  <a:lnTo>
                    <a:pt x="238" y="54"/>
                  </a:lnTo>
                  <a:lnTo>
                    <a:pt x="244" y="54"/>
                  </a:lnTo>
                  <a:lnTo>
                    <a:pt x="250" y="54"/>
                  </a:lnTo>
                  <a:lnTo>
                    <a:pt x="256" y="54"/>
                  </a:lnTo>
                  <a:lnTo>
                    <a:pt x="261" y="53"/>
                  </a:lnTo>
                  <a:lnTo>
                    <a:pt x="267" y="53"/>
                  </a:lnTo>
                  <a:lnTo>
                    <a:pt x="273" y="53"/>
                  </a:lnTo>
                  <a:lnTo>
                    <a:pt x="279" y="52"/>
                  </a:lnTo>
                  <a:lnTo>
                    <a:pt x="285" y="52"/>
                  </a:lnTo>
                  <a:lnTo>
                    <a:pt x="291" y="52"/>
                  </a:lnTo>
                  <a:lnTo>
                    <a:pt x="296" y="52"/>
                  </a:lnTo>
                  <a:lnTo>
                    <a:pt x="302" y="51"/>
                  </a:lnTo>
                  <a:lnTo>
                    <a:pt x="308" y="51"/>
                  </a:lnTo>
                  <a:lnTo>
                    <a:pt x="314" y="50"/>
                  </a:lnTo>
                  <a:lnTo>
                    <a:pt x="320" y="50"/>
                  </a:lnTo>
                  <a:lnTo>
                    <a:pt x="326" y="50"/>
                  </a:lnTo>
                  <a:lnTo>
                    <a:pt x="332" y="49"/>
                  </a:lnTo>
                  <a:lnTo>
                    <a:pt x="337" y="48"/>
                  </a:lnTo>
                  <a:lnTo>
                    <a:pt x="343" y="48"/>
                  </a:lnTo>
                  <a:lnTo>
                    <a:pt x="349" y="48"/>
                  </a:lnTo>
                  <a:lnTo>
                    <a:pt x="355" y="47"/>
                  </a:lnTo>
                  <a:lnTo>
                    <a:pt x="361" y="47"/>
                  </a:lnTo>
                  <a:lnTo>
                    <a:pt x="367" y="46"/>
                  </a:lnTo>
                  <a:lnTo>
                    <a:pt x="372" y="46"/>
                  </a:lnTo>
                  <a:lnTo>
                    <a:pt x="378" y="45"/>
                  </a:lnTo>
                  <a:lnTo>
                    <a:pt x="384" y="44"/>
                  </a:lnTo>
                  <a:lnTo>
                    <a:pt x="389" y="44"/>
                  </a:lnTo>
                  <a:lnTo>
                    <a:pt x="395" y="43"/>
                  </a:lnTo>
                  <a:lnTo>
                    <a:pt x="401" y="42"/>
                  </a:lnTo>
                  <a:lnTo>
                    <a:pt x="407" y="42"/>
                  </a:lnTo>
                  <a:lnTo>
                    <a:pt x="413" y="41"/>
                  </a:lnTo>
                  <a:lnTo>
                    <a:pt x="418" y="40"/>
                  </a:lnTo>
                  <a:lnTo>
                    <a:pt x="424" y="40"/>
                  </a:lnTo>
                  <a:lnTo>
                    <a:pt x="430" y="39"/>
                  </a:lnTo>
                  <a:lnTo>
                    <a:pt x="436" y="38"/>
                  </a:lnTo>
                  <a:lnTo>
                    <a:pt x="442" y="38"/>
                  </a:lnTo>
                  <a:lnTo>
                    <a:pt x="448" y="37"/>
                  </a:lnTo>
                  <a:lnTo>
                    <a:pt x="454" y="36"/>
                  </a:lnTo>
                  <a:lnTo>
                    <a:pt x="459" y="35"/>
                  </a:lnTo>
                  <a:lnTo>
                    <a:pt x="465" y="34"/>
                  </a:lnTo>
                  <a:lnTo>
                    <a:pt x="471" y="34"/>
                  </a:lnTo>
                  <a:lnTo>
                    <a:pt x="476" y="33"/>
                  </a:lnTo>
                  <a:lnTo>
                    <a:pt x="482" y="32"/>
                  </a:lnTo>
                  <a:lnTo>
                    <a:pt x="488" y="31"/>
                  </a:lnTo>
                  <a:lnTo>
                    <a:pt x="494" y="30"/>
                  </a:lnTo>
                  <a:lnTo>
                    <a:pt x="500" y="29"/>
                  </a:lnTo>
                  <a:lnTo>
                    <a:pt x="506" y="28"/>
                  </a:lnTo>
                  <a:lnTo>
                    <a:pt x="511" y="28"/>
                  </a:lnTo>
                  <a:lnTo>
                    <a:pt x="517" y="27"/>
                  </a:lnTo>
                  <a:lnTo>
                    <a:pt x="523" y="26"/>
                  </a:lnTo>
                  <a:lnTo>
                    <a:pt x="529" y="25"/>
                  </a:lnTo>
                  <a:lnTo>
                    <a:pt x="534" y="24"/>
                  </a:lnTo>
                  <a:lnTo>
                    <a:pt x="540" y="23"/>
                  </a:lnTo>
                  <a:lnTo>
                    <a:pt x="546" y="22"/>
                  </a:lnTo>
                  <a:lnTo>
                    <a:pt x="552" y="21"/>
                  </a:lnTo>
                  <a:lnTo>
                    <a:pt x="558" y="20"/>
                  </a:lnTo>
                  <a:lnTo>
                    <a:pt x="564" y="19"/>
                  </a:lnTo>
                  <a:lnTo>
                    <a:pt x="569" y="18"/>
                  </a:lnTo>
                  <a:lnTo>
                    <a:pt x="575" y="17"/>
                  </a:lnTo>
                  <a:lnTo>
                    <a:pt x="581" y="16"/>
                  </a:lnTo>
                  <a:lnTo>
                    <a:pt x="587" y="15"/>
                  </a:lnTo>
                  <a:lnTo>
                    <a:pt x="593" y="14"/>
                  </a:lnTo>
                  <a:lnTo>
                    <a:pt x="598" y="13"/>
                  </a:lnTo>
                  <a:lnTo>
                    <a:pt x="604" y="12"/>
                  </a:lnTo>
                  <a:lnTo>
                    <a:pt x="610" y="11"/>
                  </a:lnTo>
                  <a:lnTo>
                    <a:pt x="616" y="10"/>
                  </a:lnTo>
                  <a:lnTo>
                    <a:pt x="622" y="9"/>
                  </a:lnTo>
                  <a:lnTo>
                    <a:pt x="627" y="8"/>
                  </a:lnTo>
                  <a:lnTo>
                    <a:pt x="633" y="8"/>
                  </a:lnTo>
                  <a:lnTo>
                    <a:pt x="639" y="7"/>
                  </a:lnTo>
                  <a:lnTo>
                    <a:pt x="645" y="6"/>
                  </a:lnTo>
                  <a:lnTo>
                    <a:pt x="651" y="5"/>
                  </a:lnTo>
                  <a:lnTo>
                    <a:pt x="657" y="4"/>
                  </a:lnTo>
                  <a:lnTo>
                    <a:pt x="662" y="4"/>
                  </a:lnTo>
                  <a:lnTo>
                    <a:pt x="668" y="3"/>
                  </a:lnTo>
                  <a:lnTo>
                    <a:pt x="674" y="3"/>
                  </a:lnTo>
                  <a:lnTo>
                    <a:pt x="680" y="2"/>
                  </a:lnTo>
                  <a:lnTo>
                    <a:pt x="686" y="2"/>
                  </a:lnTo>
                  <a:lnTo>
                    <a:pt x="692" y="1"/>
                  </a:lnTo>
                  <a:lnTo>
                    <a:pt x="698" y="1"/>
                  </a:lnTo>
                  <a:lnTo>
                    <a:pt x="698" y="1"/>
                  </a:lnTo>
                  <a:lnTo>
                    <a:pt x="698" y="1"/>
                  </a:lnTo>
                  <a:lnTo>
                    <a:pt x="698" y="1"/>
                  </a:lnTo>
                  <a:lnTo>
                    <a:pt x="698" y="1"/>
                  </a:lnTo>
                  <a:lnTo>
                    <a:pt x="699" y="0"/>
                  </a:lnTo>
                  <a:lnTo>
                    <a:pt x="700" y="0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707" y="0"/>
                  </a:lnTo>
                  <a:lnTo>
                    <a:pt x="707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10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17" y="0"/>
                  </a:lnTo>
                  <a:lnTo>
                    <a:pt x="717" y="0"/>
                  </a:lnTo>
                  <a:lnTo>
                    <a:pt x="717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9" y="0"/>
                  </a:lnTo>
                  <a:lnTo>
                    <a:pt x="719" y="0"/>
                  </a:lnTo>
                  <a:lnTo>
                    <a:pt x="719" y="0"/>
                  </a:lnTo>
                  <a:lnTo>
                    <a:pt x="719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35" y="0"/>
                  </a:lnTo>
                  <a:lnTo>
                    <a:pt x="735" y="0"/>
                  </a:lnTo>
                  <a:lnTo>
                    <a:pt x="735" y="0"/>
                  </a:lnTo>
                  <a:lnTo>
                    <a:pt x="735" y="0"/>
                  </a:lnTo>
                  <a:lnTo>
                    <a:pt x="735" y="0"/>
                  </a:lnTo>
                  <a:lnTo>
                    <a:pt x="736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9" y="0"/>
                  </a:lnTo>
                  <a:lnTo>
                    <a:pt x="741" y="0"/>
                  </a:lnTo>
                  <a:lnTo>
                    <a:pt x="741" y="0"/>
                  </a:lnTo>
                  <a:lnTo>
                    <a:pt x="741" y="0"/>
                  </a:lnTo>
                  <a:lnTo>
                    <a:pt x="741" y="0"/>
                  </a:lnTo>
                  <a:lnTo>
                    <a:pt x="741" y="0"/>
                  </a:lnTo>
                  <a:lnTo>
                    <a:pt x="742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5" y="0"/>
                  </a:lnTo>
                  <a:lnTo>
                    <a:pt x="746" y="0"/>
                  </a:lnTo>
                  <a:lnTo>
                    <a:pt x="747" y="0"/>
                  </a:lnTo>
                  <a:lnTo>
                    <a:pt x="747" y="0"/>
                  </a:lnTo>
                  <a:lnTo>
                    <a:pt x="747" y="0"/>
                  </a:lnTo>
                  <a:lnTo>
                    <a:pt x="747" y="0"/>
                  </a:lnTo>
                  <a:lnTo>
                    <a:pt x="748" y="0"/>
                  </a:lnTo>
                  <a:lnTo>
                    <a:pt x="749" y="0"/>
                  </a:lnTo>
                  <a:lnTo>
                    <a:pt x="749" y="0"/>
                  </a:lnTo>
                  <a:lnTo>
                    <a:pt x="749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1" y="0"/>
                  </a:lnTo>
                  <a:lnTo>
                    <a:pt x="752" y="0"/>
                  </a:lnTo>
                  <a:lnTo>
                    <a:pt x="755" y="1"/>
                  </a:lnTo>
                  <a:lnTo>
                    <a:pt x="755" y="1"/>
                  </a:lnTo>
                  <a:lnTo>
                    <a:pt x="755" y="1"/>
                  </a:lnTo>
                  <a:lnTo>
                    <a:pt x="756" y="1"/>
                  </a:lnTo>
                  <a:lnTo>
                    <a:pt x="756" y="1"/>
                  </a:lnTo>
                  <a:lnTo>
                    <a:pt x="757" y="1"/>
                  </a:lnTo>
                  <a:lnTo>
                    <a:pt x="758" y="1"/>
                  </a:lnTo>
                  <a:lnTo>
                    <a:pt x="761" y="1"/>
                  </a:lnTo>
                  <a:lnTo>
                    <a:pt x="761" y="1"/>
                  </a:lnTo>
                  <a:lnTo>
                    <a:pt x="761" y="1"/>
                  </a:lnTo>
                  <a:lnTo>
                    <a:pt x="762" y="1"/>
                  </a:lnTo>
                  <a:lnTo>
                    <a:pt x="762" y="1"/>
                  </a:lnTo>
                  <a:lnTo>
                    <a:pt x="763" y="1"/>
                  </a:lnTo>
                  <a:lnTo>
                    <a:pt x="764" y="2"/>
                  </a:lnTo>
                  <a:lnTo>
                    <a:pt x="767" y="2"/>
                  </a:lnTo>
                  <a:lnTo>
                    <a:pt x="773" y="2"/>
                  </a:lnTo>
                  <a:lnTo>
                    <a:pt x="779" y="3"/>
                  </a:lnTo>
                  <a:lnTo>
                    <a:pt x="784" y="4"/>
                  </a:lnTo>
                  <a:lnTo>
                    <a:pt x="790" y="5"/>
                  </a:lnTo>
                  <a:lnTo>
                    <a:pt x="796" y="6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auto">
            <a:xfrm>
              <a:off x="773" y="2186"/>
              <a:ext cx="582" cy="116"/>
            </a:xfrm>
            <a:custGeom>
              <a:avLst/>
              <a:gdLst/>
              <a:ahLst/>
              <a:cxnLst>
                <a:cxn ang="0">
                  <a:pos x="41" y="18"/>
                </a:cxn>
                <a:cxn ang="0">
                  <a:pos x="88" y="39"/>
                </a:cxn>
                <a:cxn ang="0">
                  <a:pos x="134" y="66"/>
                </a:cxn>
                <a:cxn ang="0">
                  <a:pos x="181" y="93"/>
                </a:cxn>
                <a:cxn ang="0">
                  <a:pos x="221" y="111"/>
                </a:cxn>
                <a:cxn ang="0">
                  <a:pos x="227" y="112"/>
                </a:cxn>
                <a:cxn ang="0">
                  <a:pos x="231" y="113"/>
                </a:cxn>
                <a:cxn ang="0">
                  <a:pos x="236" y="114"/>
                </a:cxn>
                <a:cxn ang="0">
                  <a:pos x="239" y="115"/>
                </a:cxn>
                <a:cxn ang="0">
                  <a:pos x="241" y="115"/>
                </a:cxn>
                <a:cxn ang="0">
                  <a:pos x="244" y="115"/>
                </a:cxn>
                <a:cxn ang="0">
                  <a:pos x="247" y="115"/>
                </a:cxn>
                <a:cxn ang="0">
                  <a:pos x="249" y="116"/>
                </a:cxn>
                <a:cxn ang="0">
                  <a:pos x="250" y="116"/>
                </a:cxn>
                <a:cxn ang="0">
                  <a:pos x="251" y="116"/>
                </a:cxn>
                <a:cxn ang="0">
                  <a:pos x="252" y="116"/>
                </a:cxn>
                <a:cxn ang="0">
                  <a:pos x="252" y="116"/>
                </a:cxn>
                <a:cxn ang="0">
                  <a:pos x="253" y="116"/>
                </a:cxn>
                <a:cxn ang="0">
                  <a:pos x="254" y="116"/>
                </a:cxn>
                <a:cxn ang="0">
                  <a:pos x="255" y="116"/>
                </a:cxn>
                <a:cxn ang="0">
                  <a:pos x="256" y="116"/>
                </a:cxn>
                <a:cxn ang="0">
                  <a:pos x="257" y="115"/>
                </a:cxn>
                <a:cxn ang="0">
                  <a:pos x="259" y="115"/>
                </a:cxn>
                <a:cxn ang="0">
                  <a:pos x="262" y="115"/>
                </a:cxn>
                <a:cxn ang="0">
                  <a:pos x="264" y="115"/>
                </a:cxn>
                <a:cxn ang="0">
                  <a:pos x="268" y="114"/>
                </a:cxn>
                <a:cxn ang="0">
                  <a:pos x="271" y="114"/>
                </a:cxn>
                <a:cxn ang="0">
                  <a:pos x="275" y="113"/>
                </a:cxn>
                <a:cxn ang="0">
                  <a:pos x="282" y="111"/>
                </a:cxn>
                <a:cxn ang="0">
                  <a:pos x="291" y="108"/>
                </a:cxn>
                <a:cxn ang="0">
                  <a:pos x="337" y="77"/>
                </a:cxn>
                <a:cxn ang="0">
                  <a:pos x="384" y="34"/>
                </a:cxn>
                <a:cxn ang="0">
                  <a:pos x="419" y="7"/>
                </a:cxn>
                <a:cxn ang="0">
                  <a:pos x="425" y="4"/>
                </a:cxn>
                <a:cxn ang="0">
                  <a:pos x="429" y="3"/>
                </a:cxn>
                <a:cxn ang="0">
                  <a:pos x="433" y="2"/>
                </a:cxn>
                <a:cxn ang="0">
                  <a:pos x="437" y="1"/>
                </a:cxn>
                <a:cxn ang="0">
                  <a:pos x="439" y="0"/>
                </a:cxn>
                <a:cxn ang="0">
                  <a:pos x="441" y="0"/>
                </a:cxn>
                <a:cxn ang="0">
                  <a:pos x="443" y="0"/>
                </a:cxn>
                <a:cxn ang="0">
                  <a:pos x="444" y="0"/>
                </a:cxn>
                <a:cxn ang="0">
                  <a:pos x="445" y="0"/>
                </a:cxn>
                <a:cxn ang="0">
                  <a:pos x="446" y="0"/>
                </a:cxn>
                <a:cxn ang="0">
                  <a:pos x="447" y="0"/>
                </a:cxn>
                <a:cxn ang="0">
                  <a:pos x="448" y="0"/>
                </a:cxn>
                <a:cxn ang="0">
                  <a:pos x="449" y="0"/>
                </a:cxn>
                <a:cxn ang="0">
                  <a:pos x="449" y="0"/>
                </a:cxn>
                <a:cxn ang="0">
                  <a:pos x="451" y="0"/>
                </a:cxn>
                <a:cxn ang="0">
                  <a:pos x="452" y="0"/>
                </a:cxn>
                <a:cxn ang="0">
                  <a:pos x="454" y="0"/>
                </a:cxn>
                <a:cxn ang="0">
                  <a:pos x="456" y="0"/>
                </a:cxn>
                <a:cxn ang="0">
                  <a:pos x="459" y="1"/>
                </a:cxn>
                <a:cxn ang="0">
                  <a:pos x="464" y="2"/>
                </a:cxn>
                <a:cxn ang="0">
                  <a:pos x="468" y="4"/>
                </a:cxn>
                <a:cxn ang="0">
                  <a:pos x="471" y="6"/>
                </a:cxn>
                <a:cxn ang="0">
                  <a:pos x="478" y="9"/>
                </a:cxn>
                <a:cxn ang="0">
                  <a:pos x="512" y="41"/>
                </a:cxn>
                <a:cxn ang="0">
                  <a:pos x="558" y="96"/>
                </a:cxn>
                <a:cxn ang="0">
                  <a:pos x="570" y="106"/>
                </a:cxn>
                <a:cxn ang="0">
                  <a:pos x="573" y="108"/>
                </a:cxn>
                <a:cxn ang="0">
                  <a:pos x="576" y="110"/>
                </a:cxn>
                <a:cxn ang="0">
                  <a:pos x="581" y="112"/>
                </a:cxn>
              </a:cxnLst>
              <a:rect l="0" t="0" r="r" b="b"/>
              <a:pathLst>
                <a:path w="582" h="116">
                  <a:moveTo>
                    <a:pt x="0" y="6"/>
                  </a:moveTo>
                  <a:lnTo>
                    <a:pt x="6" y="8"/>
                  </a:lnTo>
                  <a:lnTo>
                    <a:pt x="12" y="9"/>
                  </a:lnTo>
                  <a:lnTo>
                    <a:pt x="17" y="11"/>
                  </a:lnTo>
                  <a:lnTo>
                    <a:pt x="23" y="12"/>
                  </a:lnTo>
                  <a:lnTo>
                    <a:pt x="29" y="14"/>
                  </a:lnTo>
                  <a:lnTo>
                    <a:pt x="35" y="16"/>
                  </a:lnTo>
                  <a:lnTo>
                    <a:pt x="41" y="18"/>
                  </a:lnTo>
                  <a:lnTo>
                    <a:pt x="47" y="20"/>
                  </a:lnTo>
                  <a:lnTo>
                    <a:pt x="53" y="23"/>
                  </a:lnTo>
                  <a:lnTo>
                    <a:pt x="58" y="25"/>
                  </a:lnTo>
                  <a:lnTo>
                    <a:pt x="64" y="28"/>
                  </a:lnTo>
                  <a:lnTo>
                    <a:pt x="70" y="30"/>
                  </a:lnTo>
                  <a:lnTo>
                    <a:pt x="76" y="33"/>
                  </a:lnTo>
                  <a:lnTo>
                    <a:pt x="82" y="36"/>
                  </a:lnTo>
                  <a:lnTo>
                    <a:pt x="88" y="39"/>
                  </a:lnTo>
                  <a:lnTo>
                    <a:pt x="93" y="42"/>
                  </a:lnTo>
                  <a:lnTo>
                    <a:pt x="99" y="46"/>
                  </a:lnTo>
                  <a:lnTo>
                    <a:pt x="105" y="49"/>
                  </a:lnTo>
                  <a:lnTo>
                    <a:pt x="110" y="52"/>
                  </a:lnTo>
                  <a:lnTo>
                    <a:pt x="116" y="55"/>
                  </a:lnTo>
                  <a:lnTo>
                    <a:pt x="122" y="59"/>
                  </a:lnTo>
                  <a:lnTo>
                    <a:pt x="128" y="62"/>
                  </a:lnTo>
                  <a:lnTo>
                    <a:pt x="134" y="66"/>
                  </a:lnTo>
                  <a:lnTo>
                    <a:pt x="140" y="69"/>
                  </a:lnTo>
                  <a:lnTo>
                    <a:pt x="146" y="73"/>
                  </a:lnTo>
                  <a:lnTo>
                    <a:pt x="151" y="76"/>
                  </a:lnTo>
                  <a:lnTo>
                    <a:pt x="157" y="80"/>
                  </a:lnTo>
                  <a:lnTo>
                    <a:pt x="163" y="84"/>
                  </a:lnTo>
                  <a:lnTo>
                    <a:pt x="169" y="87"/>
                  </a:lnTo>
                  <a:lnTo>
                    <a:pt x="175" y="90"/>
                  </a:lnTo>
                  <a:lnTo>
                    <a:pt x="181" y="93"/>
                  </a:lnTo>
                  <a:lnTo>
                    <a:pt x="186" y="96"/>
                  </a:lnTo>
                  <a:lnTo>
                    <a:pt x="192" y="99"/>
                  </a:lnTo>
                  <a:lnTo>
                    <a:pt x="198" y="102"/>
                  </a:lnTo>
                  <a:lnTo>
                    <a:pt x="204" y="104"/>
                  </a:lnTo>
                  <a:lnTo>
                    <a:pt x="210" y="107"/>
                  </a:lnTo>
                  <a:lnTo>
                    <a:pt x="215" y="109"/>
                  </a:lnTo>
                  <a:lnTo>
                    <a:pt x="221" y="111"/>
                  </a:lnTo>
                  <a:lnTo>
                    <a:pt x="221" y="111"/>
                  </a:lnTo>
                  <a:lnTo>
                    <a:pt x="222" y="111"/>
                  </a:lnTo>
                  <a:lnTo>
                    <a:pt x="222" y="111"/>
                  </a:lnTo>
                  <a:lnTo>
                    <a:pt x="222" y="111"/>
                  </a:lnTo>
                  <a:lnTo>
                    <a:pt x="223" y="111"/>
                  </a:lnTo>
                  <a:lnTo>
                    <a:pt x="224" y="112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8" y="112"/>
                  </a:lnTo>
                  <a:lnTo>
                    <a:pt x="228" y="112"/>
                  </a:lnTo>
                  <a:lnTo>
                    <a:pt x="228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1" y="113"/>
                  </a:lnTo>
                  <a:lnTo>
                    <a:pt x="231" y="113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4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7" y="114"/>
                  </a:lnTo>
                  <a:lnTo>
                    <a:pt x="239" y="114"/>
                  </a:lnTo>
                  <a:lnTo>
                    <a:pt x="239" y="114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3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5" y="115"/>
                  </a:lnTo>
                  <a:lnTo>
                    <a:pt x="245" y="115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7" y="115"/>
                  </a:lnTo>
                  <a:lnTo>
                    <a:pt x="247" y="115"/>
                  </a:lnTo>
                  <a:lnTo>
                    <a:pt x="247" y="115"/>
                  </a:lnTo>
                  <a:lnTo>
                    <a:pt x="248" y="115"/>
                  </a:lnTo>
                  <a:lnTo>
                    <a:pt x="248" y="115"/>
                  </a:lnTo>
                  <a:lnTo>
                    <a:pt x="248" y="115"/>
                  </a:lnTo>
                  <a:lnTo>
                    <a:pt x="248" y="115"/>
                  </a:lnTo>
                  <a:lnTo>
                    <a:pt x="248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6" y="116"/>
                  </a:lnTo>
                  <a:lnTo>
                    <a:pt x="256" y="116"/>
                  </a:lnTo>
                  <a:lnTo>
                    <a:pt x="256" y="116"/>
                  </a:lnTo>
                  <a:lnTo>
                    <a:pt x="256" y="116"/>
                  </a:lnTo>
                  <a:lnTo>
                    <a:pt x="256" y="116"/>
                  </a:lnTo>
                  <a:lnTo>
                    <a:pt x="257" y="116"/>
                  </a:lnTo>
                  <a:lnTo>
                    <a:pt x="257" y="116"/>
                  </a:lnTo>
                  <a:lnTo>
                    <a:pt x="257" y="116"/>
                  </a:lnTo>
                  <a:lnTo>
                    <a:pt x="257" y="116"/>
                  </a:lnTo>
                  <a:lnTo>
                    <a:pt x="257" y="115"/>
                  </a:lnTo>
                  <a:lnTo>
                    <a:pt x="257" y="115"/>
                  </a:lnTo>
                  <a:lnTo>
                    <a:pt x="258" y="115"/>
                  </a:lnTo>
                  <a:lnTo>
                    <a:pt x="258" y="115"/>
                  </a:lnTo>
                  <a:lnTo>
                    <a:pt x="258" y="115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60" y="115"/>
                  </a:lnTo>
                  <a:lnTo>
                    <a:pt x="260" y="115"/>
                  </a:lnTo>
                  <a:lnTo>
                    <a:pt x="260" y="115"/>
                  </a:lnTo>
                  <a:lnTo>
                    <a:pt x="260" y="115"/>
                  </a:lnTo>
                  <a:lnTo>
                    <a:pt x="261" y="115"/>
                  </a:lnTo>
                  <a:lnTo>
                    <a:pt x="262" y="115"/>
                  </a:lnTo>
                  <a:lnTo>
                    <a:pt x="262" y="115"/>
                  </a:lnTo>
                  <a:lnTo>
                    <a:pt x="262" y="115"/>
                  </a:lnTo>
                  <a:lnTo>
                    <a:pt x="262" y="115"/>
                  </a:lnTo>
                  <a:lnTo>
                    <a:pt x="262" y="115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4" y="115"/>
                  </a:lnTo>
                  <a:lnTo>
                    <a:pt x="264" y="115"/>
                  </a:lnTo>
                  <a:lnTo>
                    <a:pt x="264" y="115"/>
                  </a:lnTo>
                  <a:lnTo>
                    <a:pt x="265" y="115"/>
                  </a:lnTo>
                  <a:lnTo>
                    <a:pt x="265" y="115"/>
                  </a:lnTo>
                  <a:lnTo>
                    <a:pt x="265" y="115"/>
                  </a:lnTo>
                  <a:lnTo>
                    <a:pt x="266" y="115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9" y="114"/>
                  </a:lnTo>
                  <a:lnTo>
                    <a:pt x="270" y="114"/>
                  </a:lnTo>
                  <a:lnTo>
                    <a:pt x="270" y="114"/>
                  </a:lnTo>
                  <a:lnTo>
                    <a:pt x="270" y="114"/>
                  </a:lnTo>
                  <a:lnTo>
                    <a:pt x="271" y="114"/>
                  </a:lnTo>
                  <a:lnTo>
                    <a:pt x="271" y="114"/>
                  </a:lnTo>
                  <a:lnTo>
                    <a:pt x="272" y="114"/>
                  </a:lnTo>
                  <a:lnTo>
                    <a:pt x="273" y="113"/>
                  </a:lnTo>
                  <a:lnTo>
                    <a:pt x="273" y="113"/>
                  </a:lnTo>
                  <a:lnTo>
                    <a:pt x="273" y="113"/>
                  </a:lnTo>
                  <a:lnTo>
                    <a:pt x="274" y="113"/>
                  </a:lnTo>
                  <a:lnTo>
                    <a:pt x="274" y="113"/>
                  </a:lnTo>
                  <a:lnTo>
                    <a:pt x="275" y="113"/>
                  </a:lnTo>
                  <a:lnTo>
                    <a:pt x="276" y="112"/>
                  </a:lnTo>
                  <a:lnTo>
                    <a:pt x="279" y="112"/>
                  </a:lnTo>
                  <a:lnTo>
                    <a:pt x="279" y="112"/>
                  </a:lnTo>
                  <a:lnTo>
                    <a:pt x="279" y="112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1" y="111"/>
                  </a:lnTo>
                  <a:lnTo>
                    <a:pt x="282" y="111"/>
                  </a:lnTo>
                  <a:lnTo>
                    <a:pt x="285" y="110"/>
                  </a:lnTo>
                  <a:lnTo>
                    <a:pt x="285" y="110"/>
                  </a:lnTo>
                  <a:lnTo>
                    <a:pt x="285" y="110"/>
                  </a:lnTo>
                  <a:lnTo>
                    <a:pt x="286" y="110"/>
                  </a:lnTo>
                  <a:lnTo>
                    <a:pt x="286" y="110"/>
                  </a:lnTo>
                  <a:lnTo>
                    <a:pt x="286" y="109"/>
                  </a:lnTo>
                  <a:lnTo>
                    <a:pt x="288" y="109"/>
                  </a:lnTo>
                  <a:lnTo>
                    <a:pt x="291" y="108"/>
                  </a:lnTo>
                  <a:lnTo>
                    <a:pt x="297" y="105"/>
                  </a:lnTo>
                  <a:lnTo>
                    <a:pt x="303" y="102"/>
                  </a:lnTo>
                  <a:lnTo>
                    <a:pt x="308" y="99"/>
                  </a:lnTo>
                  <a:lnTo>
                    <a:pt x="314" y="95"/>
                  </a:lnTo>
                  <a:lnTo>
                    <a:pt x="320" y="91"/>
                  </a:lnTo>
                  <a:lnTo>
                    <a:pt x="326" y="86"/>
                  </a:lnTo>
                  <a:lnTo>
                    <a:pt x="332" y="82"/>
                  </a:lnTo>
                  <a:lnTo>
                    <a:pt x="337" y="77"/>
                  </a:lnTo>
                  <a:lnTo>
                    <a:pt x="343" y="72"/>
                  </a:lnTo>
                  <a:lnTo>
                    <a:pt x="349" y="66"/>
                  </a:lnTo>
                  <a:lnTo>
                    <a:pt x="355" y="61"/>
                  </a:lnTo>
                  <a:lnTo>
                    <a:pt x="361" y="55"/>
                  </a:lnTo>
                  <a:lnTo>
                    <a:pt x="366" y="50"/>
                  </a:lnTo>
                  <a:lnTo>
                    <a:pt x="373" y="44"/>
                  </a:lnTo>
                  <a:lnTo>
                    <a:pt x="378" y="39"/>
                  </a:lnTo>
                  <a:lnTo>
                    <a:pt x="384" y="34"/>
                  </a:lnTo>
                  <a:lnTo>
                    <a:pt x="390" y="28"/>
                  </a:lnTo>
                  <a:lnTo>
                    <a:pt x="395" y="24"/>
                  </a:lnTo>
                  <a:lnTo>
                    <a:pt x="401" y="19"/>
                  </a:lnTo>
                  <a:lnTo>
                    <a:pt x="407" y="14"/>
                  </a:lnTo>
                  <a:lnTo>
                    <a:pt x="413" y="11"/>
                  </a:lnTo>
                  <a:lnTo>
                    <a:pt x="419" y="7"/>
                  </a:lnTo>
                  <a:lnTo>
                    <a:pt x="419" y="7"/>
                  </a:lnTo>
                  <a:lnTo>
                    <a:pt x="419" y="7"/>
                  </a:lnTo>
                  <a:lnTo>
                    <a:pt x="419" y="7"/>
                  </a:lnTo>
                  <a:lnTo>
                    <a:pt x="420" y="7"/>
                  </a:lnTo>
                  <a:lnTo>
                    <a:pt x="421" y="7"/>
                  </a:lnTo>
                  <a:lnTo>
                    <a:pt x="422" y="6"/>
                  </a:lnTo>
                  <a:lnTo>
                    <a:pt x="425" y="5"/>
                  </a:lnTo>
                  <a:lnTo>
                    <a:pt x="425" y="5"/>
                  </a:lnTo>
                  <a:lnTo>
                    <a:pt x="425" y="5"/>
                  </a:lnTo>
                  <a:lnTo>
                    <a:pt x="425" y="4"/>
                  </a:lnTo>
                  <a:lnTo>
                    <a:pt x="425" y="4"/>
                  </a:lnTo>
                  <a:lnTo>
                    <a:pt x="426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28" y="4"/>
                  </a:lnTo>
                  <a:lnTo>
                    <a:pt x="428" y="3"/>
                  </a:lnTo>
                  <a:lnTo>
                    <a:pt x="428" y="3"/>
                  </a:lnTo>
                  <a:lnTo>
                    <a:pt x="429" y="3"/>
                  </a:lnTo>
                  <a:lnTo>
                    <a:pt x="430" y="3"/>
                  </a:lnTo>
                  <a:lnTo>
                    <a:pt x="430" y="2"/>
                  </a:lnTo>
                  <a:lnTo>
                    <a:pt x="430" y="2"/>
                  </a:lnTo>
                  <a:lnTo>
                    <a:pt x="431" y="2"/>
                  </a:lnTo>
                  <a:lnTo>
                    <a:pt x="431" y="2"/>
                  </a:lnTo>
                  <a:lnTo>
                    <a:pt x="432" y="2"/>
                  </a:lnTo>
                  <a:lnTo>
                    <a:pt x="433" y="2"/>
                  </a:lnTo>
                  <a:lnTo>
                    <a:pt x="433" y="2"/>
                  </a:lnTo>
                  <a:lnTo>
                    <a:pt x="433" y="2"/>
                  </a:lnTo>
                  <a:lnTo>
                    <a:pt x="434" y="2"/>
                  </a:lnTo>
                  <a:lnTo>
                    <a:pt x="434" y="1"/>
                  </a:lnTo>
                  <a:lnTo>
                    <a:pt x="435" y="1"/>
                  </a:lnTo>
                  <a:lnTo>
                    <a:pt x="436" y="1"/>
                  </a:lnTo>
                  <a:lnTo>
                    <a:pt x="436" y="1"/>
                  </a:lnTo>
                  <a:lnTo>
                    <a:pt x="436" y="1"/>
                  </a:lnTo>
                  <a:lnTo>
                    <a:pt x="437" y="1"/>
                  </a:lnTo>
                  <a:lnTo>
                    <a:pt x="437" y="1"/>
                  </a:lnTo>
                  <a:lnTo>
                    <a:pt x="438" y="1"/>
                  </a:lnTo>
                  <a:lnTo>
                    <a:pt x="438" y="1"/>
                  </a:lnTo>
                  <a:lnTo>
                    <a:pt x="438" y="1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3" y="0"/>
                  </a:lnTo>
                  <a:lnTo>
                    <a:pt x="453" y="0"/>
                  </a:lnTo>
                  <a:lnTo>
                    <a:pt x="453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7" y="0"/>
                  </a:lnTo>
                  <a:lnTo>
                    <a:pt x="457" y="0"/>
                  </a:lnTo>
                  <a:lnTo>
                    <a:pt x="457" y="1"/>
                  </a:lnTo>
                  <a:lnTo>
                    <a:pt x="458" y="1"/>
                  </a:lnTo>
                  <a:lnTo>
                    <a:pt x="459" y="1"/>
                  </a:lnTo>
                  <a:lnTo>
                    <a:pt x="459" y="1"/>
                  </a:lnTo>
                  <a:lnTo>
                    <a:pt x="459" y="1"/>
                  </a:lnTo>
                  <a:lnTo>
                    <a:pt x="459" y="1"/>
                  </a:lnTo>
                  <a:lnTo>
                    <a:pt x="460" y="1"/>
                  </a:lnTo>
                  <a:lnTo>
                    <a:pt x="461" y="2"/>
                  </a:lnTo>
                  <a:lnTo>
                    <a:pt x="462" y="2"/>
                  </a:lnTo>
                  <a:lnTo>
                    <a:pt x="462" y="2"/>
                  </a:lnTo>
                  <a:lnTo>
                    <a:pt x="462" y="2"/>
                  </a:lnTo>
                  <a:lnTo>
                    <a:pt x="463" y="2"/>
                  </a:lnTo>
                  <a:lnTo>
                    <a:pt x="463" y="2"/>
                  </a:lnTo>
                  <a:lnTo>
                    <a:pt x="464" y="2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6" y="3"/>
                  </a:lnTo>
                  <a:lnTo>
                    <a:pt x="467" y="4"/>
                  </a:lnTo>
                  <a:lnTo>
                    <a:pt x="468" y="4"/>
                  </a:lnTo>
                  <a:lnTo>
                    <a:pt x="468" y="4"/>
                  </a:lnTo>
                  <a:lnTo>
                    <a:pt x="468" y="4"/>
                  </a:lnTo>
                  <a:lnTo>
                    <a:pt x="468" y="4"/>
                  </a:lnTo>
                  <a:lnTo>
                    <a:pt x="469" y="4"/>
                  </a:lnTo>
                  <a:lnTo>
                    <a:pt x="469" y="5"/>
                  </a:lnTo>
                  <a:lnTo>
                    <a:pt x="471" y="6"/>
                  </a:lnTo>
                  <a:lnTo>
                    <a:pt x="471" y="6"/>
                  </a:lnTo>
                  <a:lnTo>
                    <a:pt x="471" y="6"/>
                  </a:lnTo>
                  <a:lnTo>
                    <a:pt x="471" y="6"/>
                  </a:lnTo>
                  <a:lnTo>
                    <a:pt x="471" y="6"/>
                  </a:lnTo>
                  <a:lnTo>
                    <a:pt x="472" y="6"/>
                  </a:lnTo>
                  <a:lnTo>
                    <a:pt x="474" y="7"/>
                  </a:lnTo>
                  <a:lnTo>
                    <a:pt x="477" y="9"/>
                  </a:lnTo>
                  <a:lnTo>
                    <a:pt x="477" y="9"/>
                  </a:lnTo>
                  <a:lnTo>
                    <a:pt x="477" y="9"/>
                  </a:lnTo>
                  <a:lnTo>
                    <a:pt x="477" y="9"/>
                  </a:lnTo>
                  <a:lnTo>
                    <a:pt x="478" y="9"/>
                  </a:lnTo>
                  <a:lnTo>
                    <a:pt x="478" y="10"/>
                  </a:lnTo>
                  <a:lnTo>
                    <a:pt x="480" y="11"/>
                  </a:lnTo>
                  <a:lnTo>
                    <a:pt x="483" y="13"/>
                  </a:lnTo>
                  <a:lnTo>
                    <a:pt x="488" y="17"/>
                  </a:lnTo>
                  <a:lnTo>
                    <a:pt x="494" y="23"/>
                  </a:lnTo>
                  <a:lnTo>
                    <a:pt x="500" y="28"/>
                  </a:lnTo>
                  <a:lnTo>
                    <a:pt x="506" y="34"/>
                  </a:lnTo>
                  <a:lnTo>
                    <a:pt x="512" y="41"/>
                  </a:lnTo>
                  <a:lnTo>
                    <a:pt x="517" y="48"/>
                  </a:lnTo>
                  <a:lnTo>
                    <a:pt x="523" y="55"/>
                  </a:lnTo>
                  <a:lnTo>
                    <a:pt x="529" y="63"/>
                  </a:lnTo>
                  <a:lnTo>
                    <a:pt x="535" y="70"/>
                  </a:lnTo>
                  <a:lnTo>
                    <a:pt x="541" y="77"/>
                  </a:lnTo>
                  <a:lnTo>
                    <a:pt x="547" y="84"/>
                  </a:lnTo>
                  <a:lnTo>
                    <a:pt x="552" y="90"/>
                  </a:lnTo>
                  <a:lnTo>
                    <a:pt x="558" y="96"/>
                  </a:lnTo>
                  <a:lnTo>
                    <a:pt x="564" y="101"/>
                  </a:lnTo>
                  <a:lnTo>
                    <a:pt x="564" y="101"/>
                  </a:lnTo>
                  <a:lnTo>
                    <a:pt x="564" y="101"/>
                  </a:lnTo>
                  <a:lnTo>
                    <a:pt x="564" y="101"/>
                  </a:lnTo>
                  <a:lnTo>
                    <a:pt x="564" y="102"/>
                  </a:lnTo>
                  <a:lnTo>
                    <a:pt x="565" y="102"/>
                  </a:lnTo>
                  <a:lnTo>
                    <a:pt x="567" y="104"/>
                  </a:lnTo>
                  <a:lnTo>
                    <a:pt x="570" y="106"/>
                  </a:lnTo>
                  <a:lnTo>
                    <a:pt x="570" y="106"/>
                  </a:lnTo>
                  <a:lnTo>
                    <a:pt x="570" y="106"/>
                  </a:lnTo>
                  <a:lnTo>
                    <a:pt x="570" y="106"/>
                  </a:lnTo>
                  <a:lnTo>
                    <a:pt x="570" y="106"/>
                  </a:lnTo>
                  <a:lnTo>
                    <a:pt x="571" y="107"/>
                  </a:lnTo>
                  <a:lnTo>
                    <a:pt x="573" y="108"/>
                  </a:lnTo>
                  <a:lnTo>
                    <a:pt x="573" y="108"/>
                  </a:lnTo>
                  <a:lnTo>
                    <a:pt x="573" y="108"/>
                  </a:lnTo>
                  <a:lnTo>
                    <a:pt x="573" y="108"/>
                  </a:lnTo>
                  <a:lnTo>
                    <a:pt x="573" y="108"/>
                  </a:lnTo>
                  <a:lnTo>
                    <a:pt x="574" y="109"/>
                  </a:lnTo>
                  <a:lnTo>
                    <a:pt x="575" y="110"/>
                  </a:lnTo>
                  <a:lnTo>
                    <a:pt x="575" y="110"/>
                  </a:lnTo>
                  <a:lnTo>
                    <a:pt x="575" y="110"/>
                  </a:lnTo>
                  <a:lnTo>
                    <a:pt x="576" y="110"/>
                  </a:lnTo>
                  <a:lnTo>
                    <a:pt x="576" y="110"/>
                  </a:lnTo>
                  <a:lnTo>
                    <a:pt x="577" y="110"/>
                  </a:lnTo>
                  <a:lnTo>
                    <a:pt x="578" y="111"/>
                  </a:lnTo>
                  <a:lnTo>
                    <a:pt x="578" y="111"/>
                  </a:lnTo>
                  <a:lnTo>
                    <a:pt x="578" y="111"/>
                  </a:lnTo>
                  <a:lnTo>
                    <a:pt x="579" y="111"/>
                  </a:lnTo>
                  <a:lnTo>
                    <a:pt x="579" y="112"/>
                  </a:lnTo>
                  <a:lnTo>
                    <a:pt x="579" y="112"/>
                  </a:lnTo>
                  <a:lnTo>
                    <a:pt x="581" y="112"/>
                  </a:lnTo>
                  <a:lnTo>
                    <a:pt x="581" y="112"/>
                  </a:lnTo>
                  <a:lnTo>
                    <a:pt x="581" y="112"/>
                  </a:lnTo>
                  <a:lnTo>
                    <a:pt x="581" y="113"/>
                  </a:lnTo>
                  <a:lnTo>
                    <a:pt x="582" y="113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auto">
            <a:xfrm>
              <a:off x="1355" y="2186"/>
              <a:ext cx="245" cy="116"/>
            </a:xfrm>
            <a:custGeom>
              <a:avLst/>
              <a:gdLst/>
              <a:ahLst/>
              <a:cxnLst>
                <a:cxn ang="0">
                  <a:pos x="2" y="114"/>
                </a:cxn>
                <a:cxn ang="0">
                  <a:pos x="4" y="114"/>
                </a:cxn>
                <a:cxn ang="0">
                  <a:pos x="7" y="115"/>
                </a:cxn>
                <a:cxn ang="0">
                  <a:pos x="9" y="115"/>
                </a:cxn>
                <a:cxn ang="0">
                  <a:pos x="10" y="115"/>
                </a:cxn>
                <a:cxn ang="0">
                  <a:pos x="11" y="116"/>
                </a:cxn>
                <a:cxn ang="0">
                  <a:pos x="12" y="116"/>
                </a:cxn>
                <a:cxn ang="0">
                  <a:pos x="13" y="116"/>
                </a:cxn>
                <a:cxn ang="0">
                  <a:pos x="13" y="116"/>
                </a:cxn>
                <a:cxn ang="0">
                  <a:pos x="14" y="116"/>
                </a:cxn>
                <a:cxn ang="0">
                  <a:pos x="15" y="116"/>
                </a:cxn>
                <a:cxn ang="0">
                  <a:pos x="16" y="115"/>
                </a:cxn>
                <a:cxn ang="0">
                  <a:pos x="17" y="115"/>
                </a:cxn>
                <a:cxn ang="0">
                  <a:pos x="20" y="115"/>
                </a:cxn>
                <a:cxn ang="0">
                  <a:pos x="22" y="114"/>
                </a:cxn>
                <a:cxn ang="0">
                  <a:pos x="26" y="113"/>
                </a:cxn>
                <a:cxn ang="0">
                  <a:pos x="29" y="112"/>
                </a:cxn>
                <a:cxn ang="0">
                  <a:pos x="33" y="109"/>
                </a:cxn>
                <a:cxn ang="0">
                  <a:pos x="40" y="104"/>
                </a:cxn>
                <a:cxn ang="0">
                  <a:pos x="51" y="92"/>
                </a:cxn>
                <a:cxn ang="0">
                  <a:pos x="98" y="26"/>
                </a:cxn>
                <a:cxn ang="0">
                  <a:pos x="110" y="12"/>
                </a:cxn>
                <a:cxn ang="0">
                  <a:pos x="113" y="10"/>
                </a:cxn>
                <a:cxn ang="0">
                  <a:pos x="116" y="7"/>
                </a:cxn>
                <a:cxn ang="0">
                  <a:pos x="121" y="4"/>
                </a:cxn>
                <a:cxn ang="0">
                  <a:pos x="123" y="2"/>
                </a:cxn>
                <a:cxn ang="0">
                  <a:pos x="126" y="1"/>
                </a:cxn>
                <a:cxn ang="0">
                  <a:pos x="128" y="1"/>
                </a:cxn>
                <a:cxn ang="0">
                  <a:pos x="129" y="0"/>
                </a:cxn>
                <a:cxn ang="0">
                  <a:pos x="131" y="0"/>
                </a:cxn>
                <a:cxn ang="0">
                  <a:pos x="132" y="0"/>
                </a:cxn>
                <a:cxn ang="0">
                  <a:pos x="133" y="0"/>
                </a:cxn>
                <a:cxn ang="0">
                  <a:pos x="134" y="0"/>
                </a:cxn>
                <a:cxn ang="0">
                  <a:pos x="135" y="0"/>
                </a:cxn>
                <a:cxn ang="0">
                  <a:pos x="135" y="0"/>
                </a:cxn>
                <a:cxn ang="0">
                  <a:pos x="136" y="0"/>
                </a:cxn>
                <a:cxn ang="0">
                  <a:pos x="137" y="0"/>
                </a:cxn>
                <a:cxn ang="0">
                  <a:pos x="139" y="0"/>
                </a:cxn>
                <a:cxn ang="0">
                  <a:pos x="141" y="0"/>
                </a:cxn>
                <a:cxn ang="0">
                  <a:pos x="143" y="2"/>
                </a:cxn>
                <a:cxn ang="0">
                  <a:pos x="148" y="4"/>
                </a:cxn>
                <a:cxn ang="0">
                  <a:pos x="151" y="6"/>
                </a:cxn>
                <a:cxn ang="0">
                  <a:pos x="157" y="11"/>
                </a:cxn>
                <a:cxn ang="0">
                  <a:pos x="191" y="62"/>
                </a:cxn>
                <a:cxn ang="0">
                  <a:pos x="210" y="92"/>
                </a:cxn>
                <a:cxn ang="0">
                  <a:pos x="217" y="102"/>
                </a:cxn>
                <a:cxn ang="0">
                  <a:pos x="220" y="106"/>
                </a:cxn>
                <a:cxn ang="0">
                  <a:pos x="224" y="109"/>
                </a:cxn>
                <a:cxn ang="0">
                  <a:pos x="227" y="112"/>
                </a:cxn>
                <a:cxn ang="0">
                  <a:pos x="230" y="113"/>
                </a:cxn>
                <a:cxn ang="0">
                  <a:pos x="232" y="114"/>
                </a:cxn>
                <a:cxn ang="0">
                  <a:pos x="233" y="115"/>
                </a:cxn>
                <a:cxn ang="0">
                  <a:pos x="235" y="115"/>
                </a:cxn>
                <a:cxn ang="0">
                  <a:pos x="237" y="115"/>
                </a:cxn>
                <a:cxn ang="0">
                  <a:pos x="237" y="116"/>
                </a:cxn>
                <a:cxn ang="0">
                  <a:pos x="238" y="116"/>
                </a:cxn>
                <a:cxn ang="0">
                  <a:pos x="239" y="116"/>
                </a:cxn>
                <a:cxn ang="0">
                  <a:pos x="240" y="116"/>
                </a:cxn>
                <a:cxn ang="0">
                  <a:pos x="240" y="116"/>
                </a:cxn>
                <a:cxn ang="0">
                  <a:pos x="242" y="115"/>
                </a:cxn>
                <a:cxn ang="0">
                  <a:pos x="243" y="115"/>
                </a:cxn>
                <a:cxn ang="0">
                  <a:pos x="245" y="115"/>
                </a:cxn>
              </a:cxnLst>
              <a:rect l="0" t="0" r="r" b="b"/>
              <a:pathLst>
                <a:path w="245" h="116">
                  <a:moveTo>
                    <a:pt x="0" y="113"/>
                  </a:moveTo>
                  <a:lnTo>
                    <a:pt x="0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5" y="114"/>
                  </a:lnTo>
                  <a:lnTo>
                    <a:pt x="5" y="114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4" y="114"/>
                  </a:lnTo>
                  <a:lnTo>
                    <a:pt x="25" y="113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9" y="112"/>
                  </a:lnTo>
                  <a:lnTo>
                    <a:pt x="29" y="111"/>
                  </a:lnTo>
                  <a:lnTo>
                    <a:pt x="30" y="11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3" y="109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6" y="107"/>
                  </a:lnTo>
                  <a:lnTo>
                    <a:pt x="37" y="106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3"/>
                  </a:lnTo>
                  <a:lnTo>
                    <a:pt x="41" y="103"/>
                  </a:lnTo>
                  <a:lnTo>
                    <a:pt x="41" y="102"/>
                  </a:lnTo>
                  <a:lnTo>
                    <a:pt x="43" y="101"/>
                  </a:lnTo>
                  <a:lnTo>
                    <a:pt x="45" y="98"/>
                  </a:lnTo>
                  <a:lnTo>
                    <a:pt x="51" y="92"/>
                  </a:lnTo>
                  <a:lnTo>
                    <a:pt x="57" y="85"/>
                  </a:lnTo>
                  <a:lnTo>
                    <a:pt x="63" y="77"/>
                  </a:lnTo>
                  <a:lnTo>
                    <a:pt x="69" y="68"/>
                  </a:lnTo>
                  <a:lnTo>
                    <a:pt x="74" y="60"/>
                  </a:lnTo>
                  <a:lnTo>
                    <a:pt x="81" y="51"/>
                  </a:lnTo>
                  <a:lnTo>
                    <a:pt x="86" y="42"/>
                  </a:lnTo>
                  <a:lnTo>
                    <a:pt x="92" y="34"/>
                  </a:lnTo>
                  <a:lnTo>
                    <a:pt x="98" y="26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18"/>
                  </a:lnTo>
                  <a:lnTo>
                    <a:pt x="105" y="18"/>
                  </a:lnTo>
                  <a:lnTo>
                    <a:pt x="105" y="17"/>
                  </a:lnTo>
                  <a:lnTo>
                    <a:pt x="107" y="15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1" y="12"/>
                  </a:lnTo>
                  <a:lnTo>
                    <a:pt x="111" y="11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4" y="8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7" y="6"/>
                  </a:lnTo>
                  <a:lnTo>
                    <a:pt x="118" y="5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20" y="4"/>
                  </a:lnTo>
                  <a:lnTo>
                    <a:pt x="121" y="4"/>
                  </a:lnTo>
                  <a:lnTo>
                    <a:pt x="121" y="4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1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3" y="1"/>
                  </a:lnTo>
                  <a:lnTo>
                    <a:pt x="143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6" y="2"/>
                  </a:lnTo>
                  <a:lnTo>
                    <a:pt x="146" y="3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9" y="4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2" y="7"/>
                  </a:lnTo>
                  <a:lnTo>
                    <a:pt x="154" y="8"/>
                  </a:lnTo>
                  <a:lnTo>
                    <a:pt x="156" y="11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8" y="12"/>
                  </a:lnTo>
                  <a:lnTo>
                    <a:pt x="159" y="14"/>
                  </a:lnTo>
                  <a:lnTo>
                    <a:pt x="162" y="17"/>
                  </a:lnTo>
                  <a:lnTo>
                    <a:pt x="168" y="24"/>
                  </a:lnTo>
                  <a:lnTo>
                    <a:pt x="174" y="33"/>
                  </a:lnTo>
                  <a:lnTo>
                    <a:pt x="179" y="42"/>
                  </a:lnTo>
                  <a:lnTo>
                    <a:pt x="185" y="52"/>
                  </a:lnTo>
                  <a:lnTo>
                    <a:pt x="191" y="62"/>
                  </a:lnTo>
                  <a:lnTo>
                    <a:pt x="196" y="72"/>
                  </a:lnTo>
                  <a:lnTo>
                    <a:pt x="202" y="82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09" y="91"/>
                  </a:lnTo>
                  <a:lnTo>
                    <a:pt x="209" y="91"/>
                  </a:lnTo>
                  <a:lnTo>
                    <a:pt x="210" y="92"/>
                  </a:lnTo>
                  <a:lnTo>
                    <a:pt x="211" y="95"/>
                  </a:lnTo>
                  <a:lnTo>
                    <a:pt x="214" y="99"/>
                  </a:lnTo>
                  <a:lnTo>
                    <a:pt x="214" y="99"/>
                  </a:lnTo>
                  <a:lnTo>
                    <a:pt x="214" y="99"/>
                  </a:lnTo>
                  <a:lnTo>
                    <a:pt x="215" y="99"/>
                  </a:lnTo>
                  <a:lnTo>
                    <a:pt x="215" y="100"/>
                  </a:lnTo>
                  <a:lnTo>
                    <a:pt x="216" y="100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8" y="103"/>
                  </a:lnTo>
                  <a:lnTo>
                    <a:pt x="218" y="103"/>
                  </a:lnTo>
                  <a:lnTo>
                    <a:pt x="219" y="104"/>
                  </a:lnTo>
                  <a:lnTo>
                    <a:pt x="220" y="106"/>
                  </a:lnTo>
                  <a:lnTo>
                    <a:pt x="220" y="106"/>
                  </a:lnTo>
                  <a:lnTo>
                    <a:pt x="220" y="106"/>
                  </a:lnTo>
                  <a:lnTo>
                    <a:pt x="221" y="106"/>
                  </a:lnTo>
                  <a:lnTo>
                    <a:pt x="221" y="106"/>
                  </a:lnTo>
                  <a:lnTo>
                    <a:pt x="222" y="107"/>
                  </a:lnTo>
                  <a:lnTo>
                    <a:pt x="223" y="108"/>
                  </a:lnTo>
                  <a:lnTo>
                    <a:pt x="223" y="108"/>
                  </a:lnTo>
                  <a:lnTo>
                    <a:pt x="223" y="108"/>
                  </a:lnTo>
                  <a:lnTo>
                    <a:pt x="223" y="108"/>
                  </a:lnTo>
                  <a:lnTo>
                    <a:pt x="224" y="109"/>
                  </a:lnTo>
                  <a:lnTo>
                    <a:pt x="224" y="109"/>
                  </a:lnTo>
                  <a:lnTo>
                    <a:pt x="226" y="110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27" y="111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8" y="112"/>
                  </a:lnTo>
                  <a:lnTo>
                    <a:pt x="228" y="112"/>
                  </a:lnTo>
                  <a:lnTo>
                    <a:pt x="229" y="112"/>
                  </a:lnTo>
                  <a:lnTo>
                    <a:pt x="229" y="112"/>
                  </a:lnTo>
                  <a:lnTo>
                    <a:pt x="229" y="113"/>
                  </a:lnTo>
                  <a:lnTo>
                    <a:pt x="229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1" y="11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5"/>
                  </a:lnTo>
                  <a:lnTo>
                    <a:pt x="233" y="115"/>
                  </a:lnTo>
                  <a:lnTo>
                    <a:pt x="234" y="115"/>
                  </a:lnTo>
                  <a:lnTo>
                    <a:pt x="234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6" y="115"/>
                  </a:lnTo>
                  <a:lnTo>
                    <a:pt x="236" y="115"/>
                  </a:lnTo>
                  <a:lnTo>
                    <a:pt x="236" y="115"/>
                  </a:lnTo>
                  <a:lnTo>
                    <a:pt x="236" y="115"/>
                  </a:lnTo>
                  <a:lnTo>
                    <a:pt x="236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6"/>
                  </a:lnTo>
                  <a:lnTo>
                    <a:pt x="237" y="116"/>
                  </a:lnTo>
                  <a:lnTo>
                    <a:pt x="237" y="116"/>
                  </a:lnTo>
                  <a:lnTo>
                    <a:pt x="237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1" y="116"/>
                  </a:lnTo>
                  <a:lnTo>
                    <a:pt x="241" y="116"/>
                  </a:lnTo>
                  <a:lnTo>
                    <a:pt x="241" y="116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5" y="115"/>
                  </a:lnTo>
                  <a:lnTo>
                    <a:pt x="245" y="115"/>
                  </a:lnTo>
                  <a:lnTo>
                    <a:pt x="245" y="115"/>
                  </a:lnTo>
                  <a:lnTo>
                    <a:pt x="245" y="114"/>
                  </a:lnTo>
                  <a:lnTo>
                    <a:pt x="245" y="1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1600" y="2186"/>
              <a:ext cx="250" cy="116"/>
            </a:xfrm>
            <a:custGeom>
              <a:avLst/>
              <a:gdLst/>
              <a:ahLst/>
              <a:cxnLst>
                <a:cxn ang="0">
                  <a:pos x="3" y="113"/>
                </a:cxn>
                <a:cxn ang="0">
                  <a:pos x="5" y="112"/>
                </a:cxn>
                <a:cxn ang="0">
                  <a:pos x="10" y="108"/>
                </a:cxn>
                <a:cxn ang="0">
                  <a:pos x="16" y="102"/>
                </a:cxn>
                <a:cxn ang="0">
                  <a:pos x="33" y="74"/>
                </a:cxn>
                <a:cxn ang="0">
                  <a:pos x="63" y="19"/>
                </a:cxn>
                <a:cxn ang="0">
                  <a:pos x="67" y="13"/>
                </a:cxn>
                <a:cxn ang="0">
                  <a:pos x="71" y="8"/>
                </a:cxn>
                <a:cxn ang="0">
                  <a:pos x="74" y="5"/>
                </a:cxn>
                <a:cxn ang="0">
                  <a:pos x="77" y="3"/>
                </a:cxn>
                <a:cxn ang="0">
                  <a:pos x="79" y="2"/>
                </a:cxn>
                <a:cxn ang="0">
                  <a:pos x="81" y="1"/>
                </a:cxn>
                <a:cxn ang="0">
                  <a:pos x="83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7" y="0"/>
                </a:cxn>
                <a:cxn ang="0">
                  <a:pos x="88" y="0"/>
                </a:cxn>
                <a:cxn ang="0">
                  <a:pos x="89" y="0"/>
                </a:cxn>
                <a:cxn ang="0">
                  <a:pos x="91" y="0"/>
                </a:cxn>
                <a:cxn ang="0">
                  <a:pos x="93" y="1"/>
                </a:cxn>
                <a:cxn ang="0">
                  <a:pos x="95" y="2"/>
                </a:cxn>
                <a:cxn ang="0">
                  <a:pos x="99" y="5"/>
                </a:cxn>
                <a:cxn ang="0">
                  <a:pos x="103" y="10"/>
                </a:cxn>
                <a:cxn ang="0">
                  <a:pos x="109" y="18"/>
                </a:cxn>
                <a:cxn ang="0">
                  <a:pos x="132" y="63"/>
                </a:cxn>
                <a:cxn ang="0">
                  <a:pos x="147" y="93"/>
                </a:cxn>
                <a:cxn ang="0">
                  <a:pos x="153" y="102"/>
                </a:cxn>
                <a:cxn ang="0">
                  <a:pos x="156" y="107"/>
                </a:cxn>
                <a:cxn ang="0">
                  <a:pos x="160" y="111"/>
                </a:cxn>
                <a:cxn ang="0">
                  <a:pos x="163" y="113"/>
                </a:cxn>
                <a:cxn ang="0">
                  <a:pos x="165" y="114"/>
                </a:cxn>
                <a:cxn ang="0">
                  <a:pos x="167" y="115"/>
                </a:cxn>
                <a:cxn ang="0">
                  <a:pos x="168" y="115"/>
                </a:cxn>
                <a:cxn ang="0">
                  <a:pos x="169" y="116"/>
                </a:cxn>
                <a:cxn ang="0">
                  <a:pos x="170" y="116"/>
                </a:cxn>
                <a:cxn ang="0">
                  <a:pos x="170" y="116"/>
                </a:cxn>
                <a:cxn ang="0">
                  <a:pos x="171" y="116"/>
                </a:cxn>
                <a:cxn ang="0">
                  <a:pos x="172" y="115"/>
                </a:cxn>
                <a:cxn ang="0">
                  <a:pos x="173" y="115"/>
                </a:cxn>
                <a:cxn ang="0">
                  <a:pos x="175" y="115"/>
                </a:cxn>
                <a:cxn ang="0">
                  <a:pos x="176" y="114"/>
                </a:cxn>
                <a:cxn ang="0">
                  <a:pos x="179" y="112"/>
                </a:cxn>
                <a:cxn ang="0">
                  <a:pos x="181" y="110"/>
                </a:cxn>
                <a:cxn ang="0">
                  <a:pos x="185" y="106"/>
                </a:cxn>
                <a:cxn ang="0">
                  <a:pos x="191" y="97"/>
                </a:cxn>
                <a:cxn ang="0">
                  <a:pos x="214" y="47"/>
                </a:cxn>
                <a:cxn ang="0">
                  <a:pos x="225" y="22"/>
                </a:cxn>
                <a:cxn ang="0">
                  <a:pos x="228" y="16"/>
                </a:cxn>
                <a:cxn ang="0">
                  <a:pos x="232" y="10"/>
                </a:cxn>
                <a:cxn ang="0">
                  <a:pos x="237" y="4"/>
                </a:cxn>
                <a:cxn ang="0">
                  <a:pos x="239" y="3"/>
                </a:cxn>
                <a:cxn ang="0">
                  <a:pos x="240" y="2"/>
                </a:cxn>
                <a:cxn ang="0">
                  <a:pos x="242" y="0"/>
                </a:cxn>
                <a:cxn ang="0">
                  <a:pos x="244" y="0"/>
                </a:cxn>
                <a:cxn ang="0">
                  <a:pos x="245" y="0"/>
                </a:cxn>
                <a:cxn ang="0">
                  <a:pos x="246" y="0"/>
                </a:cxn>
                <a:cxn ang="0">
                  <a:pos x="247" y="0"/>
                </a:cxn>
                <a:cxn ang="0">
                  <a:pos x="247" y="0"/>
                </a:cxn>
                <a:cxn ang="0">
                  <a:pos x="248" y="0"/>
                </a:cxn>
                <a:cxn ang="0">
                  <a:pos x="249" y="0"/>
                </a:cxn>
              </a:cxnLst>
              <a:rect l="0" t="0" r="r" b="b"/>
              <a:pathLst>
                <a:path w="250" h="116">
                  <a:moveTo>
                    <a:pt x="0" y="114"/>
                  </a:move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1" y="107"/>
                  </a:lnTo>
                  <a:lnTo>
                    <a:pt x="13" y="105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17" y="100"/>
                  </a:lnTo>
                  <a:lnTo>
                    <a:pt x="19" y="98"/>
                  </a:lnTo>
                  <a:lnTo>
                    <a:pt x="22" y="94"/>
                  </a:lnTo>
                  <a:lnTo>
                    <a:pt x="27" y="85"/>
                  </a:lnTo>
                  <a:lnTo>
                    <a:pt x="33" y="74"/>
                  </a:lnTo>
                  <a:lnTo>
                    <a:pt x="39" y="63"/>
                  </a:lnTo>
                  <a:lnTo>
                    <a:pt x="45" y="51"/>
                  </a:lnTo>
                  <a:lnTo>
                    <a:pt x="51" y="39"/>
                  </a:lnTo>
                  <a:lnTo>
                    <a:pt x="57" y="2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4" y="17"/>
                  </a:lnTo>
                  <a:lnTo>
                    <a:pt x="65" y="15"/>
                  </a:lnTo>
                  <a:lnTo>
                    <a:pt x="65" y="15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66" y="14"/>
                  </a:lnTo>
                  <a:lnTo>
                    <a:pt x="67" y="13"/>
                  </a:lnTo>
                  <a:lnTo>
                    <a:pt x="68" y="12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0" y="10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2" y="8"/>
                  </a:lnTo>
                  <a:lnTo>
                    <a:pt x="72" y="7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4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6" y="3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8" y="5"/>
                  </a:lnTo>
                  <a:lnTo>
                    <a:pt x="99" y="5"/>
                  </a:lnTo>
                  <a:lnTo>
                    <a:pt x="100" y="6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1" y="7"/>
                  </a:lnTo>
                  <a:lnTo>
                    <a:pt x="101" y="7"/>
                  </a:lnTo>
                  <a:lnTo>
                    <a:pt x="102" y="8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5" y="12"/>
                  </a:lnTo>
                  <a:lnTo>
                    <a:pt x="106" y="14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10" y="18"/>
                  </a:lnTo>
                  <a:lnTo>
                    <a:pt x="110" y="19"/>
                  </a:lnTo>
                  <a:lnTo>
                    <a:pt x="110" y="20"/>
                  </a:lnTo>
                  <a:lnTo>
                    <a:pt x="112" y="22"/>
                  </a:lnTo>
                  <a:lnTo>
                    <a:pt x="115" y="28"/>
                  </a:lnTo>
                  <a:lnTo>
                    <a:pt x="120" y="38"/>
                  </a:lnTo>
                  <a:lnTo>
                    <a:pt x="126" y="51"/>
                  </a:lnTo>
                  <a:lnTo>
                    <a:pt x="132" y="63"/>
                  </a:lnTo>
                  <a:lnTo>
                    <a:pt x="138" y="76"/>
                  </a:lnTo>
                  <a:lnTo>
                    <a:pt x="144" y="88"/>
                  </a:lnTo>
                  <a:lnTo>
                    <a:pt x="144" y="88"/>
                  </a:lnTo>
                  <a:lnTo>
                    <a:pt x="144" y="88"/>
                  </a:lnTo>
                  <a:lnTo>
                    <a:pt x="144" y="89"/>
                  </a:lnTo>
                  <a:lnTo>
                    <a:pt x="145" y="89"/>
                  </a:lnTo>
                  <a:lnTo>
                    <a:pt x="145" y="90"/>
                  </a:lnTo>
                  <a:lnTo>
                    <a:pt x="147" y="93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0" y="99"/>
                  </a:lnTo>
                  <a:lnTo>
                    <a:pt x="151" y="100"/>
                  </a:lnTo>
                  <a:lnTo>
                    <a:pt x="153" y="102"/>
                  </a:lnTo>
                  <a:lnTo>
                    <a:pt x="153" y="102"/>
                  </a:lnTo>
                  <a:lnTo>
                    <a:pt x="153" y="103"/>
                  </a:lnTo>
                  <a:lnTo>
                    <a:pt x="153" y="103"/>
                  </a:lnTo>
                  <a:lnTo>
                    <a:pt x="153" y="103"/>
                  </a:lnTo>
                  <a:lnTo>
                    <a:pt x="154" y="104"/>
                  </a:lnTo>
                  <a:lnTo>
                    <a:pt x="155" y="106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7" y="108"/>
                  </a:lnTo>
                  <a:lnTo>
                    <a:pt x="158" y="109"/>
                  </a:lnTo>
                  <a:lnTo>
                    <a:pt x="158" y="110"/>
                  </a:lnTo>
                  <a:lnTo>
                    <a:pt x="159" y="110"/>
                  </a:lnTo>
                  <a:lnTo>
                    <a:pt x="159" y="110"/>
                  </a:lnTo>
                  <a:lnTo>
                    <a:pt x="159" y="110"/>
                  </a:lnTo>
                  <a:lnTo>
                    <a:pt x="160" y="111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2" y="112"/>
                  </a:lnTo>
                  <a:lnTo>
                    <a:pt x="163" y="113"/>
                  </a:lnTo>
                  <a:lnTo>
                    <a:pt x="163" y="113"/>
                  </a:lnTo>
                  <a:lnTo>
                    <a:pt x="163" y="113"/>
                  </a:lnTo>
                  <a:lnTo>
                    <a:pt x="163" y="113"/>
                  </a:lnTo>
                  <a:lnTo>
                    <a:pt x="163" y="114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6" y="115"/>
                  </a:lnTo>
                  <a:lnTo>
                    <a:pt x="166" y="115"/>
                  </a:lnTo>
                  <a:lnTo>
                    <a:pt x="166" y="115"/>
                  </a:lnTo>
                  <a:lnTo>
                    <a:pt x="166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9" y="115"/>
                  </a:lnTo>
                  <a:lnTo>
                    <a:pt x="169" y="115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4" y="115"/>
                  </a:lnTo>
                  <a:lnTo>
                    <a:pt x="174" y="115"/>
                  </a:lnTo>
                  <a:lnTo>
                    <a:pt x="174" y="115"/>
                  </a:lnTo>
                  <a:lnTo>
                    <a:pt x="174" y="115"/>
                  </a:lnTo>
                  <a:lnTo>
                    <a:pt x="174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7" y="114"/>
                  </a:lnTo>
                  <a:lnTo>
                    <a:pt x="177" y="113"/>
                  </a:lnTo>
                  <a:lnTo>
                    <a:pt x="177" y="11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80" y="111"/>
                  </a:lnTo>
                  <a:lnTo>
                    <a:pt x="180" y="111"/>
                  </a:lnTo>
                  <a:lnTo>
                    <a:pt x="181" y="111"/>
                  </a:lnTo>
                  <a:lnTo>
                    <a:pt x="181" y="111"/>
                  </a:lnTo>
                  <a:lnTo>
                    <a:pt x="181" y="110"/>
                  </a:lnTo>
                  <a:lnTo>
                    <a:pt x="182" y="110"/>
                  </a:lnTo>
                  <a:lnTo>
                    <a:pt x="182" y="109"/>
                  </a:lnTo>
                  <a:lnTo>
                    <a:pt x="182" y="109"/>
                  </a:lnTo>
                  <a:lnTo>
                    <a:pt x="182" y="109"/>
                  </a:lnTo>
                  <a:lnTo>
                    <a:pt x="183" y="109"/>
                  </a:lnTo>
                  <a:lnTo>
                    <a:pt x="183" y="108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5" y="105"/>
                  </a:lnTo>
                  <a:lnTo>
                    <a:pt x="186" y="104"/>
                  </a:lnTo>
                  <a:lnTo>
                    <a:pt x="188" y="102"/>
                  </a:lnTo>
                  <a:lnTo>
                    <a:pt x="191" y="98"/>
                  </a:lnTo>
                  <a:lnTo>
                    <a:pt x="191" y="97"/>
                  </a:lnTo>
                  <a:lnTo>
                    <a:pt x="191" y="97"/>
                  </a:lnTo>
                  <a:lnTo>
                    <a:pt x="191" y="97"/>
                  </a:lnTo>
                  <a:lnTo>
                    <a:pt x="191" y="96"/>
                  </a:lnTo>
                  <a:lnTo>
                    <a:pt x="192" y="95"/>
                  </a:lnTo>
                  <a:lnTo>
                    <a:pt x="193" y="93"/>
                  </a:lnTo>
                  <a:lnTo>
                    <a:pt x="196" y="87"/>
                  </a:lnTo>
                  <a:lnTo>
                    <a:pt x="202" y="74"/>
                  </a:lnTo>
                  <a:lnTo>
                    <a:pt x="208" y="61"/>
                  </a:lnTo>
                  <a:lnTo>
                    <a:pt x="214" y="47"/>
                  </a:lnTo>
                  <a:lnTo>
                    <a:pt x="220" y="33"/>
                  </a:lnTo>
                  <a:lnTo>
                    <a:pt x="220" y="33"/>
                  </a:lnTo>
                  <a:lnTo>
                    <a:pt x="220" y="33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221" y="30"/>
                  </a:lnTo>
                  <a:lnTo>
                    <a:pt x="222" y="27"/>
                  </a:lnTo>
                  <a:lnTo>
                    <a:pt x="225" y="22"/>
                  </a:lnTo>
                  <a:lnTo>
                    <a:pt x="225" y="22"/>
                  </a:lnTo>
                  <a:lnTo>
                    <a:pt x="226" y="21"/>
                  </a:lnTo>
                  <a:lnTo>
                    <a:pt x="226" y="21"/>
                  </a:lnTo>
                  <a:lnTo>
                    <a:pt x="226" y="20"/>
                  </a:lnTo>
                  <a:lnTo>
                    <a:pt x="227" y="19"/>
                  </a:lnTo>
                  <a:lnTo>
                    <a:pt x="228" y="16"/>
                  </a:lnTo>
                  <a:lnTo>
                    <a:pt x="228" y="16"/>
                  </a:lnTo>
                  <a:lnTo>
                    <a:pt x="228" y="16"/>
                  </a:lnTo>
                  <a:lnTo>
                    <a:pt x="229" y="16"/>
                  </a:lnTo>
                  <a:lnTo>
                    <a:pt x="229" y="15"/>
                  </a:lnTo>
                  <a:lnTo>
                    <a:pt x="230" y="14"/>
                  </a:lnTo>
                  <a:lnTo>
                    <a:pt x="231" y="11"/>
                  </a:lnTo>
                  <a:lnTo>
                    <a:pt x="231" y="11"/>
                  </a:lnTo>
                  <a:lnTo>
                    <a:pt x="232" y="11"/>
                  </a:lnTo>
                  <a:lnTo>
                    <a:pt x="232" y="11"/>
                  </a:lnTo>
                  <a:lnTo>
                    <a:pt x="232" y="10"/>
                  </a:lnTo>
                  <a:lnTo>
                    <a:pt x="233" y="9"/>
                  </a:lnTo>
                  <a:lnTo>
                    <a:pt x="234" y="8"/>
                  </a:lnTo>
                  <a:lnTo>
                    <a:pt x="234" y="8"/>
                  </a:lnTo>
                  <a:lnTo>
                    <a:pt x="234" y="7"/>
                  </a:lnTo>
                  <a:lnTo>
                    <a:pt x="234" y="7"/>
                  </a:lnTo>
                  <a:lnTo>
                    <a:pt x="235" y="7"/>
                  </a:lnTo>
                  <a:lnTo>
                    <a:pt x="236" y="6"/>
                  </a:lnTo>
                  <a:lnTo>
                    <a:pt x="237" y="4"/>
                  </a:lnTo>
                  <a:lnTo>
                    <a:pt x="237" y="4"/>
                  </a:lnTo>
                  <a:lnTo>
                    <a:pt x="237" y="4"/>
                  </a:lnTo>
                  <a:lnTo>
                    <a:pt x="237" y="4"/>
                  </a:lnTo>
                  <a:lnTo>
                    <a:pt x="238" y="4"/>
                  </a:lnTo>
                  <a:lnTo>
                    <a:pt x="238" y="3"/>
                  </a:lnTo>
                  <a:lnTo>
                    <a:pt x="238" y="3"/>
                  </a:lnTo>
                  <a:lnTo>
                    <a:pt x="238" y="3"/>
                  </a:lnTo>
                  <a:lnTo>
                    <a:pt x="239" y="3"/>
                  </a:lnTo>
                  <a:lnTo>
                    <a:pt x="239" y="3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2" y="1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50" y="0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1850" y="2186"/>
              <a:ext cx="200" cy="1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7" y="6"/>
                </a:cxn>
                <a:cxn ang="0">
                  <a:pos x="11" y="10"/>
                </a:cxn>
                <a:cxn ang="0">
                  <a:pos x="17" y="21"/>
                </a:cxn>
                <a:cxn ang="0">
                  <a:pos x="45" y="89"/>
                </a:cxn>
                <a:cxn ang="0">
                  <a:pos x="49" y="96"/>
                </a:cxn>
                <a:cxn ang="0">
                  <a:pos x="54" y="105"/>
                </a:cxn>
                <a:cxn ang="0">
                  <a:pos x="57" y="109"/>
                </a:cxn>
                <a:cxn ang="0">
                  <a:pos x="59" y="112"/>
                </a:cxn>
                <a:cxn ang="0">
                  <a:pos x="61" y="113"/>
                </a:cxn>
                <a:cxn ang="0">
                  <a:pos x="63" y="115"/>
                </a:cxn>
                <a:cxn ang="0">
                  <a:pos x="64" y="115"/>
                </a:cxn>
                <a:cxn ang="0">
                  <a:pos x="65" y="115"/>
                </a:cxn>
                <a:cxn ang="0">
                  <a:pos x="66" y="116"/>
                </a:cxn>
                <a:cxn ang="0">
                  <a:pos x="67" y="116"/>
                </a:cxn>
                <a:cxn ang="0">
                  <a:pos x="68" y="116"/>
                </a:cxn>
                <a:cxn ang="0">
                  <a:pos x="68" y="116"/>
                </a:cxn>
                <a:cxn ang="0">
                  <a:pos x="69" y="115"/>
                </a:cxn>
                <a:cxn ang="0">
                  <a:pos x="70" y="115"/>
                </a:cxn>
                <a:cxn ang="0">
                  <a:pos x="72" y="114"/>
                </a:cxn>
                <a:cxn ang="0">
                  <a:pos x="74" y="113"/>
                </a:cxn>
                <a:cxn ang="0">
                  <a:pos x="77" y="110"/>
                </a:cxn>
                <a:cxn ang="0">
                  <a:pos x="80" y="106"/>
                </a:cxn>
                <a:cxn ang="0">
                  <a:pos x="86" y="95"/>
                </a:cxn>
                <a:cxn ang="0">
                  <a:pos x="109" y="36"/>
                </a:cxn>
                <a:cxn ang="0">
                  <a:pos x="112" y="27"/>
                </a:cxn>
                <a:cxn ang="0">
                  <a:pos x="116" y="18"/>
                </a:cxn>
                <a:cxn ang="0">
                  <a:pos x="121" y="10"/>
                </a:cxn>
                <a:cxn ang="0">
                  <a:pos x="123" y="7"/>
                </a:cxn>
                <a:cxn ang="0">
                  <a:pos x="125" y="4"/>
                </a:cxn>
                <a:cxn ang="0">
                  <a:pos x="127" y="2"/>
                </a:cxn>
                <a:cxn ang="0">
                  <a:pos x="129" y="1"/>
                </a:cxn>
                <a:cxn ang="0">
                  <a:pos x="130" y="0"/>
                </a:cxn>
                <a:cxn ang="0">
                  <a:pos x="131" y="0"/>
                </a:cxn>
                <a:cxn ang="0">
                  <a:pos x="132" y="0"/>
                </a:cxn>
                <a:cxn ang="0">
                  <a:pos x="133" y="0"/>
                </a:cxn>
                <a:cxn ang="0">
                  <a:pos x="133" y="0"/>
                </a:cxn>
                <a:cxn ang="0">
                  <a:pos x="134" y="0"/>
                </a:cxn>
                <a:cxn ang="0">
                  <a:pos x="135" y="0"/>
                </a:cxn>
                <a:cxn ang="0">
                  <a:pos x="136" y="0"/>
                </a:cxn>
                <a:cxn ang="0">
                  <a:pos x="138" y="2"/>
                </a:cxn>
                <a:cxn ang="0">
                  <a:pos x="140" y="3"/>
                </a:cxn>
                <a:cxn ang="0">
                  <a:pos x="144" y="8"/>
                </a:cxn>
                <a:cxn ang="0">
                  <a:pos x="147" y="13"/>
                </a:cxn>
                <a:cxn ang="0">
                  <a:pos x="151" y="22"/>
                </a:cxn>
                <a:cxn ang="0">
                  <a:pos x="173" y="83"/>
                </a:cxn>
                <a:cxn ang="0">
                  <a:pos x="177" y="94"/>
                </a:cxn>
                <a:cxn ang="0">
                  <a:pos x="182" y="103"/>
                </a:cxn>
                <a:cxn ang="0">
                  <a:pos x="185" y="108"/>
                </a:cxn>
                <a:cxn ang="0">
                  <a:pos x="187" y="111"/>
                </a:cxn>
                <a:cxn ang="0">
                  <a:pos x="189" y="113"/>
                </a:cxn>
                <a:cxn ang="0">
                  <a:pos x="191" y="114"/>
                </a:cxn>
                <a:cxn ang="0">
                  <a:pos x="192" y="115"/>
                </a:cxn>
                <a:cxn ang="0">
                  <a:pos x="193" y="115"/>
                </a:cxn>
                <a:cxn ang="0">
                  <a:pos x="194" y="116"/>
                </a:cxn>
                <a:cxn ang="0">
                  <a:pos x="195" y="116"/>
                </a:cxn>
                <a:cxn ang="0">
                  <a:pos x="195" y="116"/>
                </a:cxn>
                <a:cxn ang="0">
                  <a:pos x="197" y="115"/>
                </a:cxn>
                <a:cxn ang="0">
                  <a:pos x="198" y="115"/>
                </a:cxn>
                <a:cxn ang="0">
                  <a:pos x="199" y="114"/>
                </a:cxn>
              </a:cxnLst>
              <a:rect l="0" t="0" r="r" b="b"/>
              <a:pathLst>
                <a:path w="200" h="1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3" y="14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7" y="21"/>
                  </a:lnTo>
                  <a:lnTo>
                    <a:pt x="18" y="24"/>
                  </a:lnTo>
                  <a:lnTo>
                    <a:pt x="21" y="30"/>
                  </a:lnTo>
                  <a:lnTo>
                    <a:pt x="27" y="44"/>
                  </a:lnTo>
                  <a:lnTo>
                    <a:pt x="33" y="59"/>
                  </a:lnTo>
                  <a:lnTo>
                    <a:pt x="39" y="74"/>
                  </a:lnTo>
                  <a:lnTo>
                    <a:pt x="45" y="88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6" y="90"/>
                  </a:lnTo>
                  <a:lnTo>
                    <a:pt x="46" y="91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48" y="95"/>
                  </a:lnTo>
                  <a:lnTo>
                    <a:pt x="48" y="95"/>
                  </a:lnTo>
                  <a:lnTo>
                    <a:pt x="49" y="96"/>
                  </a:lnTo>
                  <a:lnTo>
                    <a:pt x="49" y="97"/>
                  </a:lnTo>
                  <a:lnTo>
                    <a:pt x="51" y="100"/>
                  </a:lnTo>
                  <a:lnTo>
                    <a:pt x="51" y="100"/>
                  </a:lnTo>
                  <a:lnTo>
                    <a:pt x="51" y="100"/>
                  </a:lnTo>
                  <a:lnTo>
                    <a:pt x="51" y="100"/>
                  </a:lnTo>
                  <a:lnTo>
                    <a:pt x="51" y="101"/>
                  </a:lnTo>
                  <a:lnTo>
                    <a:pt x="52" y="102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4" y="106"/>
                  </a:lnTo>
                  <a:lnTo>
                    <a:pt x="55" y="107"/>
                  </a:lnTo>
                  <a:lnTo>
                    <a:pt x="57" y="109"/>
                  </a:lnTo>
                  <a:lnTo>
                    <a:pt x="57" y="109"/>
                  </a:lnTo>
                  <a:lnTo>
                    <a:pt x="57" y="109"/>
                  </a:lnTo>
                  <a:lnTo>
                    <a:pt x="57" y="109"/>
                  </a:lnTo>
                  <a:lnTo>
                    <a:pt x="57" y="110"/>
                  </a:lnTo>
                  <a:lnTo>
                    <a:pt x="58" y="110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59" y="111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3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2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6" y="111"/>
                  </a:lnTo>
                  <a:lnTo>
                    <a:pt x="77" y="110"/>
                  </a:lnTo>
                  <a:lnTo>
                    <a:pt x="77" y="110"/>
                  </a:lnTo>
                  <a:lnTo>
                    <a:pt x="77" y="110"/>
                  </a:lnTo>
                  <a:lnTo>
                    <a:pt x="77" y="110"/>
                  </a:lnTo>
                  <a:lnTo>
                    <a:pt x="77" y="109"/>
                  </a:lnTo>
                  <a:lnTo>
                    <a:pt x="78" y="108"/>
                  </a:lnTo>
                  <a:lnTo>
                    <a:pt x="79" y="106"/>
                  </a:lnTo>
                  <a:lnTo>
                    <a:pt x="79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0" y="105"/>
                  </a:lnTo>
                  <a:lnTo>
                    <a:pt x="81" y="104"/>
                  </a:lnTo>
                  <a:lnTo>
                    <a:pt x="82" y="102"/>
                  </a:lnTo>
                  <a:lnTo>
                    <a:pt x="85" y="96"/>
                  </a:lnTo>
                  <a:lnTo>
                    <a:pt x="85" y="96"/>
                  </a:lnTo>
                  <a:lnTo>
                    <a:pt x="86" y="95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7" y="92"/>
                  </a:lnTo>
                  <a:lnTo>
                    <a:pt x="88" y="89"/>
                  </a:lnTo>
                  <a:lnTo>
                    <a:pt x="92" y="82"/>
                  </a:lnTo>
                  <a:lnTo>
                    <a:pt x="97" y="68"/>
                  </a:lnTo>
                  <a:lnTo>
                    <a:pt x="103" y="51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5"/>
                  </a:lnTo>
                  <a:lnTo>
                    <a:pt x="109" y="35"/>
                  </a:lnTo>
                  <a:lnTo>
                    <a:pt x="109" y="34"/>
                  </a:lnTo>
                  <a:lnTo>
                    <a:pt x="110" y="32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4"/>
                  </a:lnTo>
                  <a:lnTo>
                    <a:pt x="115" y="21"/>
                  </a:lnTo>
                  <a:lnTo>
                    <a:pt x="115" y="21"/>
                  </a:lnTo>
                  <a:lnTo>
                    <a:pt x="115" y="21"/>
                  </a:lnTo>
                  <a:lnTo>
                    <a:pt x="115" y="20"/>
                  </a:lnTo>
                  <a:lnTo>
                    <a:pt x="116" y="20"/>
                  </a:lnTo>
                  <a:lnTo>
                    <a:pt x="116" y="18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9" y="12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9"/>
                  </a:lnTo>
                  <a:lnTo>
                    <a:pt x="121" y="9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2" y="7"/>
                  </a:lnTo>
                  <a:lnTo>
                    <a:pt x="122" y="7"/>
                  </a:lnTo>
                  <a:lnTo>
                    <a:pt x="123" y="7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9" y="2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2" y="5"/>
                  </a:lnTo>
                  <a:lnTo>
                    <a:pt x="142" y="6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9"/>
                  </a:lnTo>
                  <a:lnTo>
                    <a:pt x="145" y="10"/>
                  </a:lnTo>
                  <a:lnTo>
                    <a:pt x="146" y="12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7" y="14"/>
                  </a:lnTo>
                  <a:lnTo>
                    <a:pt x="148" y="15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50" y="20"/>
                  </a:lnTo>
                  <a:lnTo>
                    <a:pt x="151" y="22"/>
                  </a:lnTo>
                  <a:lnTo>
                    <a:pt x="152" y="25"/>
                  </a:lnTo>
                  <a:lnTo>
                    <a:pt x="155" y="32"/>
                  </a:lnTo>
                  <a:lnTo>
                    <a:pt x="161" y="49"/>
                  </a:lnTo>
                  <a:lnTo>
                    <a:pt x="167" y="66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3" y="83"/>
                  </a:lnTo>
                  <a:lnTo>
                    <a:pt x="174" y="84"/>
                  </a:lnTo>
                  <a:lnTo>
                    <a:pt x="174" y="86"/>
                  </a:lnTo>
                  <a:lnTo>
                    <a:pt x="176" y="90"/>
                  </a:lnTo>
                  <a:lnTo>
                    <a:pt x="176" y="90"/>
                  </a:lnTo>
                  <a:lnTo>
                    <a:pt x="176" y="90"/>
                  </a:lnTo>
                  <a:lnTo>
                    <a:pt x="176" y="91"/>
                  </a:lnTo>
                  <a:lnTo>
                    <a:pt x="177" y="92"/>
                  </a:lnTo>
                  <a:lnTo>
                    <a:pt x="177" y="94"/>
                  </a:lnTo>
                  <a:lnTo>
                    <a:pt x="179" y="97"/>
                  </a:lnTo>
                  <a:lnTo>
                    <a:pt x="179" y="97"/>
                  </a:lnTo>
                  <a:lnTo>
                    <a:pt x="179" y="97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80" y="100"/>
                  </a:lnTo>
                  <a:lnTo>
                    <a:pt x="182" y="103"/>
                  </a:lnTo>
                  <a:lnTo>
                    <a:pt x="182" y="103"/>
                  </a:lnTo>
                  <a:lnTo>
                    <a:pt x="182" y="103"/>
                  </a:lnTo>
                  <a:lnTo>
                    <a:pt x="182" y="103"/>
                  </a:lnTo>
                  <a:lnTo>
                    <a:pt x="182" y="104"/>
                  </a:lnTo>
                  <a:lnTo>
                    <a:pt x="183" y="105"/>
                  </a:lnTo>
                  <a:lnTo>
                    <a:pt x="185" y="108"/>
                  </a:lnTo>
                  <a:lnTo>
                    <a:pt x="185" y="108"/>
                  </a:lnTo>
                  <a:lnTo>
                    <a:pt x="185" y="108"/>
                  </a:lnTo>
                  <a:lnTo>
                    <a:pt x="185" y="108"/>
                  </a:lnTo>
                  <a:lnTo>
                    <a:pt x="185" y="108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87" y="110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188" y="112"/>
                  </a:lnTo>
                  <a:lnTo>
                    <a:pt x="188" y="112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91" y="114"/>
                  </a:lnTo>
                  <a:lnTo>
                    <a:pt x="191" y="114"/>
                  </a:lnTo>
                  <a:lnTo>
                    <a:pt x="191" y="114"/>
                  </a:lnTo>
                  <a:lnTo>
                    <a:pt x="191" y="114"/>
                  </a:lnTo>
                  <a:lnTo>
                    <a:pt x="191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6" y="116"/>
                  </a:lnTo>
                  <a:lnTo>
                    <a:pt x="196" y="116"/>
                  </a:lnTo>
                  <a:lnTo>
                    <a:pt x="196" y="116"/>
                  </a:lnTo>
                  <a:lnTo>
                    <a:pt x="196" y="115"/>
                  </a:lnTo>
                  <a:lnTo>
                    <a:pt x="196" y="115"/>
                  </a:lnTo>
                  <a:lnTo>
                    <a:pt x="196" y="115"/>
                  </a:lnTo>
                  <a:lnTo>
                    <a:pt x="196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8" y="115"/>
                  </a:lnTo>
                  <a:lnTo>
                    <a:pt x="198" y="115"/>
                  </a:lnTo>
                  <a:lnTo>
                    <a:pt x="198" y="115"/>
                  </a:lnTo>
                  <a:lnTo>
                    <a:pt x="198" y="115"/>
                  </a:lnTo>
                  <a:lnTo>
                    <a:pt x="198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200" y="114"/>
                  </a:lnTo>
                  <a:lnTo>
                    <a:pt x="200" y="1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2050" y="2186"/>
              <a:ext cx="194" cy="116"/>
            </a:xfrm>
            <a:custGeom>
              <a:avLst/>
              <a:gdLst/>
              <a:ahLst/>
              <a:cxnLst>
                <a:cxn ang="0">
                  <a:pos x="2" y="112"/>
                </a:cxn>
                <a:cxn ang="0">
                  <a:pos x="3" y="109"/>
                </a:cxn>
                <a:cxn ang="0">
                  <a:pos x="8" y="102"/>
                </a:cxn>
                <a:cxn ang="0">
                  <a:pos x="13" y="89"/>
                </a:cxn>
                <a:cxn ang="0">
                  <a:pos x="31" y="38"/>
                </a:cxn>
                <a:cxn ang="0">
                  <a:pos x="34" y="29"/>
                </a:cxn>
                <a:cxn ang="0">
                  <a:pos x="37" y="20"/>
                </a:cxn>
                <a:cxn ang="0">
                  <a:pos x="43" y="9"/>
                </a:cxn>
                <a:cxn ang="0">
                  <a:pos x="44" y="6"/>
                </a:cxn>
                <a:cxn ang="0">
                  <a:pos x="47" y="3"/>
                </a:cxn>
                <a:cxn ang="0">
                  <a:pos x="49" y="1"/>
                </a:cxn>
                <a:cxn ang="0">
                  <a:pos x="50" y="0"/>
                </a:cxn>
                <a:cxn ang="0">
                  <a:pos x="51" y="0"/>
                </a:cxn>
                <a:cxn ang="0">
                  <a:pos x="52" y="0"/>
                </a:cxn>
                <a:cxn ang="0">
                  <a:pos x="53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5" y="0"/>
                </a:cxn>
                <a:cxn ang="0">
                  <a:pos x="56" y="1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7"/>
                </a:cxn>
                <a:cxn ang="0">
                  <a:pos x="66" y="13"/>
                </a:cxn>
                <a:cxn ang="0">
                  <a:pos x="72" y="28"/>
                </a:cxn>
                <a:cxn ang="0">
                  <a:pos x="89" y="84"/>
                </a:cxn>
                <a:cxn ang="0">
                  <a:pos x="92" y="92"/>
                </a:cxn>
                <a:cxn ang="0">
                  <a:pos x="96" y="102"/>
                </a:cxn>
                <a:cxn ang="0">
                  <a:pos x="98" y="106"/>
                </a:cxn>
                <a:cxn ang="0">
                  <a:pos x="101" y="110"/>
                </a:cxn>
                <a:cxn ang="0">
                  <a:pos x="103" y="113"/>
                </a:cxn>
                <a:cxn ang="0">
                  <a:pos x="105" y="114"/>
                </a:cxn>
                <a:cxn ang="0">
                  <a:pos x="106" y="115"/>
                </a:cxn>
                <a:cxn ang="0">
                  <a:pos x="107" y="115"/>
                </a:cxn>
                <a:cxn ang="0">
                  <a:pos x="107" y="116"/>
                </a:cxn>
                <a:cxn ang="0">
                  <a:pos x="108" y="116"/>
                </a:cxn>
                <a:cxn ang="0">
                  <a:pos x="109" y="116"/>
                </a:cxn>
                <a:cxn ang="0">
                  <a:pos x="110" y="115"/>
                </a:cxn>
                <a:cxn ang="0">
                  <a:pos x="111" y="115"/>
                </a:cxn>
                <a:cxn ang="0">
                  <a:pos x="113" y="114"/>
                </a:cxn>
                <a:cxn ang="0">
                  <a:pos x="114" y="112"/>
                </a:cxn>
                <a:cxn ang="0">
                  <a:pos x="116" y="109"/>
                </a:cxn>
                <a:cxn ang="0">
                  <a:pos x="121" y="100"/>
                </a:cxn>
                <a:cxn ang="0">
                  <a:pos x="124" y="92"/>
                </a:cxn>
                <a:cxn ang="0">
                  <a:pos x="141" y="36"/>
                </a:cxn>
                <a:cxn ang="0">
                  <a:pos x="145" y="25"/>
                </a:cxn>
                <a:cxn ang="0">
                  <a:pos x="149" y="15"/>
                </a:cxn>
                <a:cxn ang="0">
                  <a:pos x="153" y="6"/>
                </a:cxn>
                <a:cxn ang="0">
                  <a:pos x="155" y="3"/>
                </a:cxn>
                <a:cxn ang="0">
                  <a:pos x="157" y="1"/>
                </a:cxn>
                <a:cxn ang="0">
                  <a:pos x="158" y="0"/>
                </a:cxn>
                <a:cxn ang="0">
                  <a:pos x="159" y="0"/>
                </a:cxn>
                <a:cxn ang="0">
                  <a:pos x="160" y="0"/>
                </a:cxn>
                <a:cxn ang="0">
                  <a:pos x="161" y="0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4" y="0"/>
                </a:cxn>
                <a:cxn ang="0">
                  <a:pos x="165" y="2"/>
                </a:cxn>
                <a:cxn ang="0">
                  <a:pos x="167" y="4"/>
                </a:cxn>
                <a:cxn ang="0">
                  <a:pos x="171" y="10"/>
                </a:cxn>
                <a:cxn ang="0">
                  <a:pos x="174" y="18"/>
                </a:cxn>
                <a:cxn ang="0">
                  <a:pos x="178" y="29"/>
                </a:cxn>
                <a:cxn ang="0">
                  <a:pos x="189" y="69"/>
                </a:cxn>
              </a:cxnLst>
              <a:rect l="0" t="0" r="r" b="b"/>
              <a:pathLst>
                <a:path w="194" h="116">
                  <a:moveTo>
                    <a:pt x="0" y="114"/>
                  </a:move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4" y="109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6" y="105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8" y="101"/>
                  </a:lnTo>
                  <a:lnTo>
                    <a:pt x="9" y="100"/>
                  </a:lnTo>
                  <a:lnTo>
                    <a:pt x="11" y="96"/>
                  </a:lnTo>
                  <a:lnTo>
                    <a:pt x="13" y="90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4" y="89"/>
                  </a:lnTo>
                  <a:lnTo>
                    <a:pt x="14" y="88"/>
                  </a:lnTo>
                  <a:lnTo>
                    <a:pt x="15" y="86"/>
                  </a:lnTo>
                  <a:lnTo>
                    <a:pt x="16" y="82"/>
                  </a:lnTo>
                  <a:lnTo>
                    <a:pt x="19" y="74"/>
                  </a:lnTo>
                  <a:lnTo>
                    <a:pt x="25" y="56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2" y="34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8"/>
                  </a:lnTo>
                  <a:lnTo>
                    <a:pt x="34" y="27"/>
                  </a:lnTo>
                  <a:lnTo>
                    <a:pt x="35" y="25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18"/>
                  </a:lnTo>
                  <a:lnTo>
                    <a:pt x="40" y="15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1" y="12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6" y="14"/>
                  </a:lnTo>
                  <a:lnTo>
                    <a:pt x="66" y="15"/>
                  </a:lnTo>
                  <a:lnTo>
                    <a:pt x="67" y="16"/>
                  </a:lnTo>
                  <a:lnTo>
                    <a:pt x="68" y="20"/>
                  </a:lnTo>
                  <a:lnTo>
                    <a:pt x="71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2" y="29"/>
                  </a:lnTo>
                  <a:lnTo>
                    <a:pt x="72" y="30"/>
                  </a:lnTo>
                  <a:lnTo>
                    <a:pt x="73" y="32"/>
                  </a:lnTo>
                  <a:lnTo>
                    <a:pt x="74" y="36"/>
                  </a:lnTo>
                  <a:lnTo>
                    <a:pt x="77" y="45"/>
                  </a:lnTo>
                  <a:lnTo>
                    <a:pt x="83" y="65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90" y="86"/>
                  </a:lnTo>
                  <a:lnTo>
                    <a:pt x="91" y="88"/>
                  </a:lnTo>
                  <a:lnTo>
                    <a:pt x="92" y="91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3" y="93"/>
                  </a:lnTo>
                  <a:lnTo>
                    <a:pt x="93" y="95"/>
                  </a:lnTo>
                  <a:lnTo>
                    <a:pt x="95" y="98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100"/>
                  </a:lnTo>
                  <a:lnTo>
                    <a:pt x="96" y="102"/>
                  </a:lnTo>
                  <a:lnTo>
                    <a:pt x="96" y="102"/>
                  </a:lnTo>
                  <a:lnTo>
                    <a:pt x="96" y="102"/>
                  </a:lnTo>
                  <a:lnTo>
                    <a:pt x="97" y="103"/>
                  </a:lnTo>
                  <a:lnTo>
                    <a:pt x="97" y="104"/>
                  </a:lnTo>
                  <a:lnTo>
                    <a:pt x="98" y="105"/>
                  </a:lnTo>
                  <a:lnTo>
                    <a:pt x="98" y="105"/>
                  </a:lnTo>
                  <a:lnTo>
                    <a:pt x="98" y="105"/>
                  </a:lnTo>
                  <a:lnTo>
                    <a:pt x="98" y="106"/>
                  </a:lnTo>
                  <a:lnTo>
                    <a:pt x="99" y="106"/>
                  </a:lnTo>
                  <a:lnTo>
                    <a:pt x="99" y="108"/>
                  </a:lnTo>
                  <a:lnTo>
                    <a:pt x="99" y="108"/>
                  </a:lnTo>
                  <a:lnTo>
                    <a:pt x="99" y="108"/>
                  </a:lnTo>
                  <a:lnTo>
                    <a:pt x="100" y="108"/>
                  </a:lnTo>
                  <a:lnTo>
                    <a:pt x="100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2"/>
                  </a:lnTo>
                  <a:lnTo>
                    <a:pt x="103" y="113"/>
                  </a:lnTo>
                  <a:lnTo>
                    <a:pt x="103" y="113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05" y="114"/>
                  </a:lnTo>
                  <a:lnTo>
                    <a:pt x="105" y="114"/>
                  </a:lnTo>
                  <a:lnTo>
                    <a:pt x="105" y="115"/>
                  </a:lnTo>
                  <a:lnTo>
                    <a:pt x="105" y="115"/>
                  </a:lnTo>
                  <a:lnTo>
                    <a:pt x="105" y="115"/>
                  </a:lnTo>
                  <a:lnTo>
                    <a:pt x="105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3" y="114"/>
                  </a:lnTo>
                  <a:lnTo>
                    <a:pt x="113" y="114"/>
                  </a:lnTo>
                  <a:lnTo>
                    <a:pt x="113" y="114"/>
                  </a:lnTo>
                  <a:lnTo>
                    <a:pt x="113" y="113"/>
                  </a:lnTo>
                  <a:lnTo>
                    <a:pt x="113" y="113"/>
                  </a:lnTo>
                  <a:lnTo>
                    <a:pt x="113" y="113"/>
                  </a:lnTo>
                  <a:lnTo>
                    <a:pt x="113" y="113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5" y="112"/>
                  </a:lnTo>
                  <a:lnTo>
                    <a:pt x="115" y="110"/>
                  </a:lnTo>
                  <a:lnTo>
                    <a:pt x="115" y="110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6" y="109"/>
                  </a:lnTo>
                  <a:lnTo>
                    <a:pt x="117" y="108"/>
                  </a:lnTo>
                  <a:lnTo>
                    <a:pt x="118" y="106"/>
                  </a:lnTo>
                  <a:lnTo>
                    <a:pt x="119" y="105"/>
                  </a:lnTo>
                  <a:lnTo>
                    <a:pt x="119" y="105"/>
                  </a:lnTo>
                  <a:lnTo>
                    <a:pt x="119" y="105"/>
                  </a:lnTo>
                  <a:lnTo>
                    <a:pt x="119" y="104"/>
                  </a:lnTo>
                  <a:lnTo>
                    <a:pt x="120" y="103"/>
                  </a:lnTo>
                  <a:lnTo>
                    <a:pt x="121" y="100"/>
                  </a:lnTo>
                  <a:lnTo>
                    <a:pt x="121" y="99"/>
                  </a:lnTo>
                  <a:lnTo>
                    <a:pt x="121" y="99"/>
                  </a:lnTo>
                  <a:lnTo>
                    <a:pt x="121" y="99"/>
                  </a:lnTo>
                  <a:lnTo>
                    <a:pt x="122" y="98"/>
                  </a:lnTo>
                  <a:lnTo>
                    <a:pt x="123" y="96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4" y="91"/>
                  </a:lnTo>
                  <a:lnTo>
                    <a:pt x="125" y="90"/>
                  </a:lnTo>
                  <a:lnTo>
                    <a:pt x="125" y="88"/>
                  </a:lnTo>
                  <a:lnTo>
                    <a:pt x="127" y="84"/>
                  </a:lnTo>
                  <a:lnTo>
                    <a:pt x="130" y="74"/>
                  </a:lnTo>
                  <a:lnTo>
                    <a:pt x="136" y="54"/>
                  </a:lnTo>
                  <a:lnTo>
                    <a:pt x="141" y="36"/>
                  </a:lnTo>
                  <a:lnTo>
                    <a:pt x="141" y="36"/>
                  </a:lnTo>
                  <a:lnTo>
                    <a:pt x="141" y="35"/>
                  </a:lnTo>
                  <a:lnTo>
                    <a:pt x="142" y="35"/>
                  </a:lnTo>
                  <a:lnTo>
                    <a:pt x="142" y="33"/>
                  </a:lnTo>
                  <a:lnTo>
                    <a:pt x="143" y="31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45" y="25"/>
                  </a:lnTo>
                  <a:lnTo>
                    <a:pt x="145" y="24"/>
                  </a:lnTo>
                  <a:lnTo>
                    <a:pt x="146" y="22"/>
                  </a:lnTo>
                  <a:lnTo>
                    <a:pt x="147" y="18"/>
                  </a:lnTo>
                  <a:lnTo>
                    <a:pt x="147" y="18"/>
                  </a:lnTo>
                  <a:lnTo>
                    <a:pt x="148" y="18"/>
                  </a:lnTo>
                  <a:lnTo>
                    <a:pt x="148" y="17"/>
                  </a:lnTo>
                  <a:lnTo>
                    <a:pt x="148" y="16"/>
                  </a:lnTo>
                  <a:lnTo>
                    <a:pt x="149" y="15"/>
                  </a:lnTo>
                  <a:lnTo>
                    <a:pt x="150" y="12"/>
                  </a:lnTo>
                  <a:lnTo>
                    <a:pt x="150" y="11"/>
                  </a:lnTo>
                  <a:lnTo>
                    <a:pt x="150" y="11"/>
                  </a:lnTo>
                  <a:lnTo>
                    <a:pt x="150" y="11"/>
                  </a:lnTo>
                  <a:lnTo>
                    <a:pt x="151" y="10"/>
                  </a:lnTo>
                  <a:lnTo>
                    <a:pt x="152" y="9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4" y="5"/>
                  </a:lnTo>
                  <a:lnTo>
                    <a:pt x="154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3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7" y="1"/>
                  </a:lnTo>
                  <a:lnTo>
                    <a:pt x="157" y="1"/>
                  </a:lnTo>
                  <a:lnTo>
                    <a:pt x="157" y="1"/>
                  </a:lnTo>
                  <a:lnTo>
                    <a:pt x="157" y="1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5" y="1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6" y="2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7" y="3"/>
                  </a:lnTo>
                  <a:lnTo>
                    <a:pt x="167" y="4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68" y="6"/>
                  </a:lnTo>
                  <a:lnTo>
                    <a:pt x="169" y="7"/>
                  </a:lnTo>
                  <a:lnTo>
                    <a:pt x="170" y="1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1" y="11"/>
                  </a:lnTo>
                  <a:lnTo>
                    <a:pt x="172" y="13"/>
                  </a:lnTo>
                  <a:lnTo>
                    <a:pt x="174" y="17"/>
                  </a:lnTo>
                  <a:lnTo>
                    <a:pt x="174" y="17"/>
                  </a:lnTo>
                  <a:lnTo>
                    <a:pt x="174" y="17"/>
                  </a:lnTo>
                  <a:lnTo>
                    <a:pt x="174" y="18"/>
                  </a:lnTo>
                  <a:lnTo>
                    <a:pt x="174" y="18"/>
                  </a:lnTo>
                  <a:lnTo>
                    <a:pt x="175" y="21"/>
                  </a:lnTo>
                  <a:lnTo>
                    <a:pt x="177" y="25"/>
                  </a:lnTo>
                  <a:lnTo>
                    <a:pt x="177" y="25"/>
                  </a:lnTo>
                  <a:lnTo>
                    <a:pt x="177" y="25"/>
                  </a:lnTo>
                  <a:lnTo>
                    <a:pt x="177" y="26"/>
                  </a:lnTo>
                  <a:lnTo>
                    <a:pt x="177" y="27"/>
                  </a:lnTo>
                  <a:lnTo>
                    <a:pt x="178" y="29"/>
                  </a:lnTo>
                  <a:lnTo>
                    <a:pt x="179" y="34"/>
                  </a:lnTo>
                  <a:lnTo>
                    <a:pt x="182" y="43"/>
                  </a:lnTo>
                  <a:lnTo>
                    <a:pt x="188" y="63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8" y="65"/>
                  </a:lnTo>
                  <a:lnTo>
                    <a:pt x="188" y="66"/>
                  </a:lnTo>
                  <a:lnTo>
                    <a:pt x="189" y="69"/>
                  </a:lnTo>
                  <a:lnTo>
                    <a:pt x="191" y="74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85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2244" y="2186"/>
              <a:ext cx="155" cy="116"/>
            </a:xfrm>
            <a:custGeom>
              <a:avLst/>
              <a:gdLst/>
              <a:ahLst/>
              <a:cxnLst>
                <a:cxn ang="0">
                  <a:pos x="3" y="94"/>
                </a:cxn>
                <a:cxn ang="0">
                  <a:pos x="7" y="104"/>
                </a:cxn>
                <a:cxn ang="0">
                  <a:pos x="9" y="108"/>
                </a:cxn>
                <a:cxn ang="0">
                  <a:pos x="12" y="112"/>
                </a:cxn>
                <a:cxn ang="0">
                  <a:pos x="13" y="114"/>
                </a:cxn>
                <a:cxn ang="0">
                  <a:pos x="15" y="115"/>
                </a:cxn>
                <a:cxn ang="0">
                  <a:pos x="15" y="115"/>
                </a:cxn>
                <a:cxn ang="0">
                  <a:pos x="16" y="116"/>
                </a:cxn>
                <a:cxn ang="0">
                  <a:pos x="17" y="116"/>
                </a:cxn>
                <a:cxn ang="0">
                  <a:pos x="18" y="116"/>
                </a:cxn>
                <a:cxn ang="0">
                  <a:pos x="19" y="115"/>
                </a:cxn>
                <a:cxn ang="0">
                  <a:pos x="19" y="115"/>
                </a:cxn>
                <a:cxn ang="0">
                  <a:pos x="21" y="114"/>
                </a:cxn>
                <a:cxn ang="0">
                  <a:pos x="22" y="113"/>
                </a:cxn>
                <a:cxn ang="0">
                  <a:pos x="25" y="109"/>
                </a:cxn>
                <a:cxn ang="0">
                  <a:pos x="27" y="105"/>
                </a:cxn>
                <a:cxn ang="0">
                  <a:pos x="32" y="91"/>
                </a:cxn>
                <a:cxn ang="0">
                  <a:pos x="41" y="60"/>
                </a:cxn>
                <a:cxn ang="0">
                  <a:pos x="49" y="28"/>
                </a:cxn>
                <a:cxn ang="0">
                  <a:pos x="53" y="18"/>
                </a:cxn>
                <a:cxn ang="0">
                  <a:pos x="55" y="11"/>
                </a:cxn>
                <a:cxn ang="0">
                  <a:pos x="57" y="7"/>
                </a:cxn>
                <a:cxn ang="0">
                  <a:pos x="59" y="4"/>
                </a:cxn>
                <a:cxn ang="0">
                  <a:pos x="61" y="2"/>
                </a:cxn>
                <a:cxn ang="0">
                  <a:pos x="63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7" y="0"/>
                </a:cxn>
                <a:cxn ang="0">
                  <a:pos x="69" y="1"/>
                </a:cxn>
                <a:cxn ang="0">
                  <a:pos x="70" y="3"/>
                </a:cxn>
                <a:cxn ang="0">
                  <a:pos x="73" y="7"/>
                </a:cxn>
                <a:cxn ang="0">
                  <a:pos x="76" y="15"/>
                </a:cxn>
                <a:cxn ang="0">
                  <a:pos x="83" y="35"/>
                </a:cxn>
                <a:cxn ang="0">
                  <a:pos x="95" y="81"/>
                </a:cxn>
                <a:cxn ang="0">
                  <a:pos x="99" y="95"/>
                </a:cxn>
                <a:cxn ang="0">
                  <a:pos x="101" y="102"/>
                </a:cxn>
                <a:cxn ang="0">
                  <a:pos x="104" y="107"/>
                </a:cxn>
                <a:cxn ang="0">
                  <a:pos x="106" y="111"/>
                </a:cxn>
                <a:cxn ang="0">
                  <a:pos x="107" y="113"/>
                </a:cxn>
                <a:cxn ang="0">
                  <a:pos x="108" y="114"/>
                </a:cxn>
                <a:cxn ang="0">
                  <a:pos x="109" y="115"/>
                </a:cxn>
                <a:cxn ang="0">
                  <a:pos x="110" y="115"/>
                </a:cxn>
                <a:cxn ang="0">
                  <a:pos x="111" y="116"/>
                </a:cxn>
                <a:cxn ang="0">
                  <a:pos x="112" y="116"/>
                </a:cxn>
                <a:cxn ang="0">
                  <a:pos x="112" y="115"/>
                </a:cxn>
                <a:cxn ang="0">
                  <a:pos x="113" y="115"/>
                </a:cxn>
                <a:cxn ang="0">
                  <a:pos x="114" y="114"/>
                </a:cxn>
                <a:cxn ang="0">
                  <a:pos x="116" y="112"/>
                </a:cxn>
                <a:cxn ang="0">
                  <a:pos x="118" y="109"/>
                </a:cxn>
                <a:cxn ang="0">
                  <a:pos x="122" y="100"/>
                </a:cxn>
                <a:cxn ang="0">
                  <a:pos x="128" y="82"/>
                </a:cxn>
                <a:cxn ang="0">
                  <a:pos x="139" y="35"/>
                </a:cxn>
                <a:cxn ang="0">
                  <a:pos x="143" y="23"/>
                </a:cxn>
                <a:cxn ang="0">
                  <a:pos x="147" y="12"/>
                </a:cxn>
                <a:cxn ang="0">
                  <a:pos x="149" y="7"/>
                </a:cxn>
                <a:cxn ang="0">
                  <a:pos x="151" y="3"/>
                </a:cxn>
                <a:cxn ang="0">
                  <a:pos x="152" y="1"/>
                </a:cxn>
                <a:cxn ang="0">
                  <a:pos x="154" y="0"/>
                </a:cxn>
                <a:cxn ang="0">
                  <a:pos x="155" y="0"/>
                </a:cxn>
              </a:cxnLst>
              <a:rect l="0" t="0" r="r" b="b"/>
              <a:pathLst>
                <a:path w="155" h="116">
                  <a:moveTo>
                    <a:pt x="0" y="85"/>
                  </a:moveTo>
                  <a:lnTo>
                    <a:pt x="0" y="85"/>
                  </a:lnTo>
                  <a:lnTo>
                    <a:pt x="0" y="86"/>
                  </a:lnTo>
                  <a:lnTo>
                    <a:pt x="1" y="88"/>
                  </a:lnTo>
                  <a:lnTo>
                    <a:pt x="2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4"/>
                  </a:lnTo>
                  <a:lnTo>
                    <a:pt x="3" y="95"/>
                  </a:lnTo>
                  <a:lnTo>
                    <a:pt x="4" y="97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2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7" y="105"/>
                  </a:lnTo>
                  <a:lnTo>
                    <a:pt x="8" y="106"/>
                  </a:lnTo>
                  <a:lnTo>
                    <a:pt x="8" y="107"/>
                  </a:lnTo>
                  <a:lnTo>
                    <a:pt x="8" y="107"/>
                  </a:lnTo>
                  <a:lnTo>
                    <a:pt x="8" y="107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1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3" y="113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2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4" y="110"/>
                  </a:lnTo>
                  <a:lnTo>
                    <a:pt x="25" y="109"/>
                  </a:lnTo>
                  <a:lnTo>
                    <a:pt x="25" y="109"/>
                  </a:lnTo>
                  <a:lnTo>
                    <a:pt x="25" y="109"/>
                  </a:lnTo>
                  <a:lnTo>
                    <a:pt x="25" y="108"/>
                  </a:lnTo>
                  <a:lnTo>
                    <a:pt x="25" y="10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7" y="105"/>
                  </a:lnTo>
                  <a:lnTo>
                    <a:pt x="27" y="103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8"/>
                  </a:lnTo>
                  <a:lnTo>
                    <a:pt x="30" y="97"/>
                  </a:lnTo>
                  <a:lnTo>
                    <a:pt x="30" y="96"/>
                  </a:lnTo>
                  <a:lnTo>
                    <a:pt x="32" y="91"/>
                  </a:lnTo>
                  <a:lnTo>
                    <a:pt x="35" y="82"/>
                  </a:lnTo>
                  <a:lnTo>
                    <a:pt x="35" y="82"/>
                  </a:lnTo>
                  <a:lnTo>
                    <a:pt x="35" y="82"/>
                  </a:lnTo>
                  <a:lnTo>
                    <a:pt x="35" y="81"/>
                  </a:lnTo>
                  <a:lnTo>
                    <a:pt x="35" y="80"/>
                  </a:lnTo>
                  <a:lnTo>
                    <a:pt x="36" y="77"/>
                  </a:lnTo>
                  <a:lnTo>
                    <a:pt x="38" y="71"/>
                  </a:lnTo>
                  <a:lnTo>
                    <a:pt x="41" y="60"/>
                  </a:lnTo>
                  <a:lnTo>
                    <a:pt x="47" y="38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7" y="35"/>
                  </a:lnTo>
                  <a:lnTo>
                    <a:pt x="48" y="33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0" y="26"/>
                  </a:lnTo>
                  <a:lnTo>
                    <a:pt x="51" y="24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7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0" y="3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3" y="8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6" y="15"/>
                  </a:lnTo>
                  <a:lnTo>
                    <a:pt x="77" y="17"/>
                  </a:lnTo>
                  <a:lnTo>
                    <a:pt x="78" y="21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1" y="31"/>
                  </a:lnTo>
                  <a:lnTo>
                    <a:pt x="82" y="31"/>
                  </a:lnTo>
                  <a:lnTo>
                    <a:pt x="82" y="33"/>
                  </a:lnTo>
                  <a:lnTo>
                    <a:pt x="83" y="35"/>
                  </a:lnTo>
                  <a:lnTo>
                    <a:pt x="84" y="41"/>
                  </a:lnTo>
                  <a:lnTo>
                    <a:pt x="87" y="53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3" y="77"/>
                  </a:lnTo>
                  <a:lnTo>
                    <a:pt x="94" y="77"/>
                  </a:lnTo>
                  <a:lnTo>
                    <a:pt x="94" y="78"/>
                  </a:lnTo>
                  <a:lnTo>
                    <a:pt x="95" y="81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6" y="87"/>
                  </a:lnTo>
                  <a:lnTo>
                    <a:pt x="96" y="87"/>
                  </a:lnTo>
                  <a:lnTo>
                    <a:pt x="97" y="88"/>
                  </a:lnTo>
                  <a:lnTo>
                    <a:pt x="97" y="91"/>
                  </a:lnTo>
                  <a:lnTo>
                    <a:pt x="99" y="95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100" y="97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101" y="100"/>
                  </a:lnTo>
                  <a:lnTo>
                    <a:pt x="101" y="102"/>
                  </a:lnTo>
                  <a:lnTo>
                    <a:pt x="102" y="103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3" y="107"/>
                  </a:lnTo>
                  <a:lnTo>
                    <a:pt x="103" y="107"/>
                  </a:lnTo>
                  <a:lnTo>
                    <a:pt x="104" y="107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7" y="113"/>
                  </a:lnTo>
                  <a:lnTo>
                    <a:pt x="107" y="113"/>
                  </a:lnTo>
                  <a:lnTo>
                    <a:pt x="107" y="113"/>
                  </a:lnTo>
                  <a:lnTo>
                    <a:pt x="107" y="113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5" y="114"/>
                  </a:lnTo>
                  <a:lnTo>
                    <a:pt x="115" y="114"/>
                  </a:lnTo>
                  <a:lnTo>
                    <a:pt x="115" y="114"/>
                  </a:lnTo>
                  <a:lnTo>
                    <a:pt x="115" y="113"/>
                  </a:lnTo>
                  <a:lnTo>
                    <a:pt x="116" y="113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7" y="112"/>
                  </a:lnTo>
                  <a:lnTo>
                    <a:pt x="117" y="110"/>
                  </a:lnTo>
                  <a:lnTo>
                    <a:pt x="118" y="110"/>
                  </a:lnTo>
                  <a:lnTo>
                    <a:pt x="118" y="110"/>
                  </a:lnTo>
                  <a:lnTo>
                    <a:pt x="118" y="110"/>
                  </a:lnTo>
                  <a:lnTo>
                    <a:pt x="118" y="109"/>
                  </a:lnTo>
                  <a:lnTo>
                    <a:pt x="119" y="108"/>
                  </a:lnTo>
                  <a:lnTo>
                    <a:pt x="119" y="107"/>
                  </a:lnTo>
                  <a:lnTo>
                    <a:pt x="119" y="107"/>
                  </a:lnTo>
                  <a:lnTo>
                    <a:pt x="119" y="107"/>
                  </a:lnTo>
                  <a:lnTo>
                    <a:pt x="120" y="106"/>
                  </a:lnTo>
                  <a:lnTo>
                    <a:pt x="120" y="104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99"/>
                  </a:lnTo>
                  <a:lnTo>
                    <a:pt x="123" y="98"/>
                  </a:lnTo>
                  <a:lnTo>
                    <a:pt x="123" y="96"/>
                  </a:lnTo>
                  <a:lnTo>
                    <a:pt x="125" y="92"/>
                  </a:lnTo>
                  <a:lnTo>
                    <a:pt x="128" y="82"/>
                  </a:lnTo>
                  <a:lnTo>
                    <a:pt x="128" y="82"/>
                  </a:lnTo>
                  <a:lnTo>
                    <a:pt x="128" y="82"/>
                  </a:lnTo>
                  <a:lnTo>
                    <a:pt x="128" y="81"/>
                  </a:lnTo>
                  <a:lnTo>
                    <a:pt x="128" y="79"/>
                  </a:lnTo>
                  <a:lnTo>
                    <a:pt x="129" y="76"/>
                  </a:lnTo>
                  <a:lnTo>
                    <a:pt x="130" y="70"/>
                  </a:lnTo>
                  <a:lnTo>
                    <a:pt x="134" y="58"/>
                  </a:lnTo>
                  <a:lnTo>
                    <a:pt x="139" y="36"/>
                  </a:lnTo>
                  <a:lnTo>
                    <a:pt x="139" y="35"/>
                  </a:lnTo>
                  <a:lnTo>
                    <a:pt x="139" y="35"/>
                  </a:lnTo>
                  <a:lnTo>
                    <a:pt x="140" y="34"/>
                  </a:lnTo>
                  <a:lnTo>
                    <a:pt x="140" y="33"/>
                  </a:lnTo>
                  <a:lnTo>
                    <a:pt x="141" y="30"/>
                  </a:lnTo>
                  <a:lnTo>
                    <a:pt x="142" y="26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42" y="24"/>
                  </a:lnTo>
                  <a:lnTo>
                    <a:pt x="143" y="23"/>
                  </a:lnTo>
                  <a:lnTo>
                    <a:pt x="143" y="21"/>
                  </a:lnTo>
                  <a:lnTo>
                    <a:pt x="145" y="17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2"/>
                  </a:lnTo>
                  <a:lnTo>
                    <a:pt x="147" y="12"/>
                  </a:lnTo>
                  <a:lnTo>
                    <a:pt x="147" y="12"/>
                  </a:lnTo>
                  <a:lnTo>
                    <a:pt x="147" y="12"/>
                  </a:lnTo>
                  <a:lnTo>
                    <a:pt x="147" y="11"/>
                  </a:lnTo>
                  <a:lnTo>
                    <a:pt x="148" y="9"/>
                  </a:lnTo>
                  <a:lnTo>
                    <a:pt x="148" y="9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9" y="7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5"/>
                  </a:lnTo>
                  <a:lnTo>
                    <a:pt x="150" y="5"/>
                  </a:lnTo>
                  <a:lnTo>
                    <a:pt x="150" y="4"/>
                  </a:lnTo>
                  <a:lnTo>
                    <a:pt x="151" y="3"/>
                  </a:lnTo>
                  <a:lnTo>
                    <a:pt x="151" y="3"/>
                  </a:lnTo>
                  <a:lnTo>
                    <a:pt x="151" y="3"/>
                  </a:lnTo>
                  <a:lnTo>
                    <a:pt x="151" y="3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1"/>
                  </a:lnTo>
                  <a:lnTo>
                    <a:pt x="152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2399" y="2186"/>
              <a:ext cx="154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8" y="7"/>
                </a:cxn>
                <a:cxn ang="0">
                  <a:pos x="10" y="12"/>
                </a:cxn>
                <a:cxn ang="0">
                  <a:pos x="14" y="23"/>
                </a:cxn>
                <a:cxn ang="0">
                  <a:pos x="25" y="70"/>
                </a:cxn>
                <a:cxn ang="0">
                  <a:pos x="28" y="82"/>
                </a:cxn>
                <a:cxn ang="0">
                  <a:pos x="32" y="96"/>
                </a:cxn>
                <a:cxn ang="0">
                  <a:pos x="36" y="107"/>
                </a:cxn>
                <a:cxn ang="0">
                  <a:pos x="38" y="110"/>
                </a:cxn>
                <a:cxn ang="0">
                  <a:pos x="40" y="114"/>
                </a:cxn>
                <a:cxn ang="0">
                  <a:pos x="41" y="115"/>
                </a:cxn>
                <a:cxn ang="0">
                  <a:pos x="42" y="115"/>
                </a:cxn>
                <a:cxn ang="0">
                  <a:pos x="43" y="116"/>
                </a:cxn>
                <a:cxn ang="0">
                  <a:pos x="44" y="116"/>
                </a:cxn>
                <a:cxn ang="0">
                  <a:pos x="44" y="116"/>
                </a:cxn>
                <a:cxn ang="0">
                  <a:pos x="45" y="115"/>
                </a:cxn>
                <a:cxn ang="0">
                  <a:pos x="46" y="114"/>
                </a:cxn>
                <a:cxn ang="0">
                  <a:pos x="48" y="113"/>
                </a:cxn>
                <a:cxn ang="0">
                  <a:pos x="49" y="111"/>
                </a:cxn>
                <a:cxn ang="0">
                  <a:pos x="51" y="107"/>
                </a:cxn>
                <a:cxn ang="0">
                  <a:pos x="55" y="97"/>
                </a:cxn>
                <a:cxn ang="0">
                  <a:pos x="66" y="50"/>
                </a:cxn>
                <a:cxn ang="0">
                  <a:pos x="72" y="28"/>
                </a:cxn>
                <a:cxn ang="0">
                  <a:pos x="75" y="18"/>
                </a:cxn>
                <a:cxn ang="0">
                  <a:pos x="78" y="8"/>
                </a:cxn>
                <a:cxn ang="0">
                  <a:pos x="80" y="3"/>
                </a:cxn>
                <a:cxn ang="0">
                  <a:pos x="82" y="1"/>
                </a:cxn>
                <a:cxn ang="0">
                  <a:pos x="83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2" y="9"/>
                </a:cxn>
                <a:cxn ang="0">
                  <a:pos x="96" y="20"/>
                </a:cxn>
                <a:cxn ang="0">
                  <a:pos x="104" y="50"/>
                </a:cxn>
                <a:cxn ang="0">
                  <a:pos x="110" y="76"/>
                </a:cxn>
                <a:cxn ang="0">
                  <a:pos x="112" y="88"/>
                </a:cxn>
                <a:cxn ang="0">
                  <a:pos x="115" y="98"/>
                </a:cxn>
                <a:cxn ang="0">
                  <a:pos x="117" y="105"/>
                </a:cxn>
                <a:cxn ang="0">
                  <a:pos x="119" y="109"/>
                </a:cxn>
                <a:cxn ang="0">
                  <a:pos x="121" y="112"/>
                </a:cxn>
                <a:cxn ang="0">
                  <a:pos x="122" y="114"/>
                </a:cxn>
                <a:cxn ang="0">
                  <a:pos x="124" y="115"/>
                </a:cxn>
                <a:cxn ang="0">
                  <a:pos x="124" y="115"/>
                </a:cxn>
                <a:cxn ang="0">
                  <a:pos x="125" y="116"/>
                </a:cxn>
                <a:cxn ang="0">
                  <a:pos x="126" y="116"/>
                </a:cxn>
                <a:cxn ang="0">
                  <a:pos x="127" y="115"/>
                </a:cxn>
                <a:cxn ang="0">
                  <a:pos x="128" y="114"/>
                </a:cxn>
                <a:cxn ang="0">
                  <a:pos x="129" y="113"/>
                </a:cxn>
                <a:cxn ang="0">
                  <a:pos x="131" y="109"/>
                </a:cxn>
                <a:cxn ang="0">
                  <a:pos x="133" y="104"/>
                </a:cxn>
                <a:cxn ang="0">
                  <a:pos x="137" y="91"/>
                </a:cxn>
                <a:cxn ang="0">
                  <a:pos x="149" y="39"/>
                </a:cxn>
                <a:cxn ang="0">
                  <a:pos x="153" y="21"/>
                </a:cxn>
              </a:cxnLst>
              <a:rect l="0" t="0" r="r" b="b"/>
              <a:pathLst>
                <a:path w="154" h="1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2" y="18"/>
                  </a:lnTo>
                  <a:lnTo>
                    <a:pt x="14" y="22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5" y="27"/>
                  </a:lnTo>
                  <a:lnTo>
                    <a:pt x="16" y="33"/>
                  </a:lnTo>
                  <a:lnTo>
                    <a:pt x="19" y="44"/>
                  </a:lnTo>
                  <a:lnTo>
                    <a:pt x="25" y="69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6" y="71"/>
                  </a:lnTo>
                  <a:lnTo>
                    <a:pt x="26" y="72"/>
                  </a:lnTo>
                  <a:lnTo>
                    <a:pt x="26" y="75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2"/>
                  </a:lnTo>
                  <a:lnTo>
                    <a:pt x="29" y="83"/>
                  </a:lnTo>
                  <a:lnTo>
                    <a:pt x="29" y="86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32" y="93"/>
                  </a:lnTo>
                  <a:lnTo>
                    <a:pt x="32" y="96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1"/>
                  </a:lnTo>
                  <a:lnTo>
                    <a:pt x="34" y="102"/>
                  </a:lnTo>
                  <a:lnTo>
                    <a:pt x="35" y="104"/>
                  </a:lnTo>
                  <a:lnTo>
                    <a:pt x="36" y="107"/>
                  </a:lnTo>
                  <a:lnTo>
                    <a:pt x="36" y="107"/>
                  </a:lnTo>
                  <a:lnTo>
                    <a:pt x="36" y="108"/>
                  </a:lnTo>
                  <a:lnTo>
                    <a:pt x="37" y="108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10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9" y="112"/>
                  </a:lnTo>
                  <a:lnTo>
                    <a:pt x="39" y="113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50" y="109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1" y="106"/>
                  </a:lnTo>
                  <a:lnTo>
                    <a:pt x="52" y="105"/>
                  </a:lnTo>
                  <a:lnTo>
                    <a:pt x="53" y="103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5" y="97"/>
                  </a:lnTo>
                  <a:lnTo>
                    <a:pt x="55" y="94"/>
                  </a:lnTo>
                  <a:lnTo>
                    <a:pt x="57" y="89"/>
                  </a:lnTo>
                  <a:lnTo>
                    <a:pt x="60" y="77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0"/>
                  </a:lnTo>
                  <a:lnTo>
                    <a:pt x="67" y="47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69" y="39"/>
                  </a:lnTo>
                  <a:lnTo>
                    <a:pt x="69" y="37"/>
                  </a:lnTo>
                  <a:lnTo>
                    <a:pt x="70" y="34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2" y="27"/>
                  </a:lnTo>
                  <a:lnTo>
                    <a:pt x="72" y="26"/>
                  </a:lnTo>
                  <a:lnTo>
                    <a:pt x="73" y="23"/>
                  </a:lnTo>
                  <a:lnTo>
                    <a:pt x="74" y="18"/>
                  </a:lnTo>
                  <a:lnTo>
                    <a:pt x="75" y="18"/>
                  </a:lnTo>
                  <a:lnTo>
                    <a:pt x="75" y="18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78" y="9"/>
                  </a:lnTo>
                  <a:lnTo>
                    <a:pt x="78" y="8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4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9"/>
                  </a:lnTo>
                  <a:lnTo>
                    <a:pt x="93" y="10"/>
                  </a:lnTo>
                  <a:lnTo>
                    <a:pt x="93" y="11"/>
                  </a:lnTo>
                  <a:lnTo>
                    <a:pt x="95" y="15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6" y="18"/>
                  </a:lnTo>
                  <a:lnTo>
                    <a:pt x="96" y="20"/>
                  </a:lnTo>
                  <a:lnTo>
                    <a:pt x="98" y="26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39"/>
                  </a:lnTo>
                  <a:lnTo>
                    <a:pt x="101" y="40"/>
                  </a:lnTo>
                  <a:lnTo>
                    <a:pt x="102" y="41"/>
                  </a:lnTo>
                  <a:lnTo>
                    <a:pt x="102" y="44"/>
                  </a:lnTo>
                  <a:lnTo>
                    <a:pt x="104" y="50"/>
                  </a:lnTo>
                  <a:lnTo>
                    <a:pt x="107" y="63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07" y="65"/>
                  </a:lnTo>
                  <a:lnTo>
                    <a:pt x="107" y="66"/>
                  </a:lnTo>
                  <a:lnTo>
                    <a:pt x="108" y="70"/>
                  </a:lnTo>
                  <a:lnTo>
                    <a:pt x="109" y="76"/>
                  </a:lnTo>
                  <a:lnTo>
                    <a:pt x="110" y="76"/>
                  </a:lnTo>
                  <a:lnTo>
                    <a:pt x="110" y="76"/>
                  </a:lnTo>
                  <a:lnTo>
                    <a:pt x="110" y="77"/>
                  </a:lnTo>
                  <a:lnTo>
                    <a:pt x="110" y="78"/>
                  </a:lnTo>
                  <a:lnTo>
                    <a:pt x="111" y="82"/>
                  </a:lnTo>
                  <a:lnTo>
                    <a:pt x="112" y="87"/>
                  </a:lnTo>
                  <a:lnTo>
                    <a:pt x="112" y="87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113" y="90"/>
                  </a:lnTo>
                  <a:lnTo>
                    <a:pt x="114" y="93"/>
                  </a:lnTo>
                  <a:lnTo>
                    <a:pt x="114" y="93"/>
                  </a:lnTo>
                  <a:lnTo>
                    <a:pt x="114" y="93"/>
                  </a:lnTo>
                  <a:lnTo>
                    <a:pt x="114" y="94"/>
                  </a:lnTo>
                  <a:lnTo>
                    <a:pt x="114" y="95"/>
                  </a:lnTo>
                  <a:lnTo>
                    <a:pt x="115" y="98"/>
                  </a:lnTo>
                  <a:lnTo>
                    <a:pt x="115" y="98"/>
                  </a:lnTo>
                  <a:lnTo>
                    <a:pt x="115" y="99"/>
                  </a:lnTo>
                  <a:lnTo>
                    <a:pt x="116" y="99"/>
                  </a:lnTo>
                  <a:lnTo>
                    <a:pt x="116" y="100"/>
                  </a:lnTo>
                  <a:lnTo>
                    <a:pt x="117" y="103"/>
                  </a:lnTo>
                  <a:lnTo>
                    <a:pt x="117" y="103"/>
                  </a:lnTo>
                  <a:lnTo>
                    <a:pt x="117" y="103"/>
                  </a:lnTo>
                  <a:lnTo>
                    <a:pt x="117" y="104"/>
                  </a:lnTo>
                  <a:lnTo>
                    <a:pt x="117" y="105"/>
                  </a:lnTo>
                  <a:lnTo>
                    <a:pt x="118" y="107"/>
                  </a:lnTo>
                  <a:lnTo>
                    <a:pt x="118" y="107"/>
                  </a:lnTo>
                  <a:lnTo>
                    <a:pt x="118" y="107"/>
                  </a:lnTo>
                  <a:lnTo>
                    <a:pt x="118" y="108"/>
                  </a:lnTo>
                  <a:lnTo>
                    <a:pt x="119" y="108"/>
                  </a:lnTo>
                  <a:lnTo>
                    <a:pt x="119" y="108"/>
                  </a:lnTo>
                  <a:lnTo>
                    <a:pt x="119" y="109"/>
                  </a:lnTo>
                  <a:lnTo>
                    <a:pt x="119" y="109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0" y="111"/>
                  </a:lnTo>
                  <a:lnTo>
                    <a:pt x="121" y="112"/>
                  </a:lnTo>
                  <a:lnTo>
                    <a:pt x="121" y="112"/>
                  </a:lnTo>
                  <a:lnTo>
                    <a:pt x="121" y="112"/>
                  </a:lnTo>
                  <a:lnTo>
                    <a:pt x="121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5"/>
                  </a:lnTo>
                  <a:lnTo>
                    <a:pt x="123" y="115"/>
                  </a:lnTo>
                  <a:lnTo>
                    <a:pt x="123" y="115"/>
                  </a:lnTo>
                  <a:lnTo>
                    <a:pt x="123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8" y="115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30" y="112"/>
                  </a:lnTo>
                  <a:lnTo>
                    <a:pt x="130" y="112"/>
                  </a:lnTo>
                  <a:lnTo>
                    <a:pt x="130" y="112"/>
                  </a:lnTo>
                  <a:lnTo>
                    <a:pt x="130" y="111"/>
                  </a:lnTo>
                  <a:lnTo>
                    <a:pt x="130" y="111"/>
                  </a:lnTo>
                  <a:lnTo>
                    <a:pt x="131" y="110"/>
                  </a:lnTo>
                  <a:lnTo>
                    <a:pt x="131" y="109"/>
                  </a:lnTo>
                  <a:lnTo>
                    <a:pt x="131" y="109"/>
                  </a:lnTo>
                  <a:lnTo>
                    <a:pt x="132" y="108"/>
                  </a:lnTo>
                  <a:lnTo>
                    <a:pt x="132" y="108"/>
                  </a:lnTo>
                  <a:lnTo>
                    <a:pt x="132" y="107"/>
                  </a:lnTo>
                  <a:lnTo>
                    <a:pt x="133" y="105"/>
                  </a:lnTo>
                  <a:lnTo>
                    <a:pt x="133" y="105"/>
                  </a:lnTo>
                  <a:lnTo>
                    <a:pt x="133" y="105"/>
                  </a:lnTo>
                  <a:lnTo>
                    <a:pt x="133" y="104"/>
                  </a:lnTo>
                  <a:lnTo>
                    <a:pt x="134" y="103"/>
                  </a:lnTo>
                  <a:lnTo>
                    <a:pt x="134" y="101"/>
                  </a:lnTo>
                  <a:lnTo>
                    <a:pt x="136" y="96"/>
                  </a:lnTo>
                  <a:lnTo>
                    <a:pt x="136" y="96"/>
                  </a:lnTo>
                  <a:lnTo>
                    <a:pt x="136" y="96"/>
                  </a:lnTo>
                  <a:lnTo>
                    <a:pt x="136" y="95"/>
                  </a:lnTo>
                  <a:lnTo>
                    <a:pt x="136" y="94"/>
                  </a:lnTo>
                  <a:lnTo>
                    <a:pt x="137" y="91"/>
                  </a:lnTo>
                  <a:lnTo>
                    <a:pt x="139" y="86"/>
                  </a:lnTo>
                  <a:lnTo>
                    <a:pt x="141" y="74"/>
                  </a:lnTo>
                  <a:lnTo>
                    <a:pt x="147" y="46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48" y="44"/>
                  </a:lnTo>
                  <a:lnTo>
                    <a:pt x="148" y="42"/>
                  </a:lnTo>
                  <a:lnTo>
                    <a:pt x="149" y="39"/>
                  </a:lnTo>
                  <a:lnTo>
                    <a:pt x="150" y="33"/>
                  </a:lnTo>
                  <a:lnTo>
                    <a:pt x="150" y="33"/>
                  </a:lnTo>
                  <a:lnTo>
                    <a:pt x="150" y="32"/>
                  </a:lnTo>
                  <a:lnTo>
                    <a:pt x="151" y="32"/>
                  </a:lnTo>
                  <a:lnTo>
                    <a:pt x="151" y="30"/>
                  </a:lnTo>
                  <a:lnTo>
                    <a:pt x="152" y="27"/>
                  </a:lnTo>
                  <a:lnTo>
                    <a:pt x="153" y="22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20"/>
                  </a:lnTo>
                  <a:lnTo>
                    <a:pt x="154" y="19"/>
                  </a:lnTo>
                  <a:lnTo>
                    <a:pt x="154" y="17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2553" y="2186"/>
              <a:ext cx="126" cy="116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4" y="6"/>
                </a:cxn>
                <a:cxn ang="0">
                  <a:pos x="6" y="3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2" y="1"/>
                </a:cxn>
                <a:cxn ang="0">
                  <a:pos x="14" y="2"/>
                </a:cxn>
                <a:cxn ang="0">
                  <a:pos x="15" y="4"/>
                </a:cxn>
                <a:cxn ang="0">
                  <a:pos x="18" y="10"/>
                </a:cxn>
                <a:cxn ang="0">
                  <a:pos x="20" y="16"/>
                </a:cxn>
                <a:cxn ang="0">
                  <a:pos x="24" y="32"/>
                </a:cxn>
                <a:cxn ang="0">
                  <a:pos x="31" y="65"/>
                </a:cxn>
                <a:cxn ang="0">
                  <a:pos x="34" y="79"/>
                </a:cxn>
                <a:cxn ang="0">
                  <a:pos x="37" y="94"/>
                </a:cxn>
                <a:cxn ang="0">
                  <a:pos x="41" y="106"/>
                </a:cxn>
                <a:cxn ang="0">
                  <a:pos x="43" y="111"/>
                </a:cxn>
                <a:cxn ang="0">
                  <a:pos x="44" y="113"/>
                </a:cxn>
                <a:cxn ang="0">
                  <a:pos x="46" y="114"/>
                </a:cxn>
                <a:cxn ang="0">
                  <a:pos x="47" y="115"/>
                </a:cxn>
                <a:cxn ang="0">
                  <a:pos x="47" y="116"/>
                </a:cxn>
                <a:cxn ang="0">
                  <a:pos x="48" y="116"/>
                </a:cxn>
                <a:cxn ang="0">
                  <a:pos x="49" y="115"/>
                </a:cxn>
                <a:cxn ang="0">
                  <a:pos x="50" y="115"/>
                </a:cxn>
                <a:cxn ang="0">
                  <a:pos x="51" y="114"/>
                </a:cxn>
                <a:cxn ang="0">
                  <a:pos x="52" y="112"/>
                </a:cxn>
                <a:cxn ang="0">
                  <a:pos x="54" y="107"/>
                </a:cxn>
                <a:cxn ang="0">
                  <a:pos x="57" y="97"/>
                </a:cxn>
                <a:cxn ang="0">
                  <a:pos x="69" y="44"/>
                </a:cxn>
                <a:cxn ang="0">
                  <a:pos x="73" y="26"/>
                </a:cxn>
                <a:cxn ang="0">
                  <a:pos x="76" y="15"/>
                </a:cxn>
                <a:cxn ang="0">
                  <a:pos x="79" y="7"/>
                </a:cxn>
                <a:cxn ang="0">
                  <a:pos x="80" y="3"/>
                </a:cxn>
                <a:cxn ang="0">
                  <a:pos x="82" y="1"/>
                </a:cxn>
                <a:cxn ang="0">
                  <a:pos x="83" y="0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1"/>
                </a:cxn>
                <a:cxn ang="0">
                  <a:pos x="88" y="3"/>
                </a:cxn>
                <a:cxn ang="0">
                  <a:pos x="90" y="7"/>
                </a:cxn>
                <a:cxn ang="0">
                  <a:pos x="92" y="12"/>
                </a:cxn>
                <a:cxn ang="0">
                  <a:pos x="98" y="34"/>
                </a:cxn>
                <a:cxn ang="0">
                  <a:pos x="104" y="64"/>
                </a:cxn>
                <a:cxn ang="0">
                  <a:pos x="107" y="79"/>
                </a:cxn>
                <a:cxn ang="0">
                  <a:pos x="111" y="96"/>
                </a:cxn>
                <a:cxn ang="0">
                  <a:pos x="113" y="103"/>
                </a:cxn>
                <a:cxn ang="0">
                  <a:pos x="115" y="110"/>
                </a:cxn>
                <a:cxn ang="0">
                  <a:pos x="117" y="113"/>
                </a:cxn>
                <a:cxn ang="0">
                  <a:pos x="118" y="114"/>
                </a:cxn>
                <a:cxn ang="0">
                  <a:pos x="119" y="115"/>
                </a:cxn>
                <a:cxn ang="0">
                  <a:pos x="120" y="115"/>
                </a:cxn>
                <a:cxn ang="0">
                  <a:pos x="120" y="116"/>
                </a:cxn>
                <a:cxn ang="0">
                  <a:pos x="121" y="115"/>
                </a:cxn>
                <a:cxn ang="0">
                  <a:pos x="122" y="115"/>
                </a:cxn>
                <a:cxn ang="0">
                  <a:pos x="123" y="114"/>
                </a:cxn>
                <a:cxn ang="0">
                  <a:pos x="124" y="113"/>
                </a:cxn>
                <a:cxn ang="0">
                  <a:pos x="125" y="110"/>
                </a:cxn>
              </a:cxnLst>
              <a:rect l="0" t="0" r="r" b="b"/>
              <a:pathLst>
                <a:path w="126" h="116">
                  <a:moveTo>
                    <a:pt x="0" y="17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1" y="20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4" y="32"/>
                  </a:lnTo>
                  <a:lnTo>
                    <a:pt x="25" y="3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29" y="58"/>
                  </a:lnTo>
                  <a:lnTo>
                    <a:pt x="31" y="65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7"/>
                  </a:lnTo>
                  <a:lnTo>
                    <a:pt x="31" y="68"/>
                  </a:lnTo>
                  <a:lnTo>
                    <a:pt x="32" y="72"/>
                  </a:lnTo>
                  <a:lnTo>
                    <a:pt x="33" y="78"/>
                  </a:lnTo>
                  <a:lnTo>
                    <a:pt x="34" y="78"/>
                  </a:lnTo>
                  <a:lnTo>
                    <a:pt x="34" y="79"/>
                  </a:lnTo>
                  <a:lnTo>
                    <a:pt x="34" y="80"/>
                  </a:lnTo>
                  <a:lnTo>
                    <a:pt x="34" y="81"/>
                  </a:lnTo>
                  <a:lnTo>
                    <a:pt x="35" y="85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37" y="94"/>
                  </a:lnTo>
                  <a:lnTo>
                    <a:pt x="38" y="97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3"/>
                  </a:lnTo>
                  <a:lnTo>
                    <a:pt x="40" y="104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41" y="107"/>
                  </a:lnTo>
                  <a:lnTo>
                    <a:pt x="42" y="108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3" y="111"/>
                  </a:lnTo>
                  <a:lnTo>
                    <a:pt x="43" y="111"/>
                  </a:lnTo>
                  <a:lnTo>
                    <a:pt x="43" y="111"/>
                  </a:lnTo>
                  <a:lnTo>
                    <a:pt x="43" y="111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3"/>
                  </a:lnTo>
                  <a:lnTo>
                    <a:pt x="51" y="113"/>
                  </a:lnTo>
                  <a:lnTo>
                    <a:pt x="51" y="113"/>
                  </a:lnTo>
                  <a:lnTo>
                    <a:pt x="52" y="113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3" y="109"/>
                  </a:lnTo>
                  <a:lnTo>
                    <a:pt x="54" y="108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6" y="103"/>
                  </a:lnTo>
                  <a:lnTo>
                    <a:pt x="57" y="98"/>
                  </a:lnTo>
                  <a:lnTo>
                    <a:pt x="57" y="98"/>
                  </a:lnTo>
                  <a:lnTo>
                    <a:pt x="57" y="98"/>
                  </a:lnTo>
                  <a:lnTo>
                    <a:pt x="57" y="97"/>
                  </a:lnTo>
                  <a:lnTo>
                    <a:pt x="58" y="96"/>
                  </a:lnTo>
                  <a:lnTo>
                    <a:pt x="59" y="93"/>
                  </a:lnTo>
                  <a:lnTo>
                    <a:pt x="60" y="88"/>
                  </a:lnTo>
                  <a:lnTo>
                    <a:pt x="63" y="75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9" y="42"/>
                  </a:lnTo>
                  <a:lnTo>
                    <a:pt x="70" y="39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1"/>
                  </a:lnTo>
                  <a:lnTo>
                    <a:pt x="72" y="31"/>
                  </a:lnTo>
                  <a:lnTo>
                    <a:pt x="72" y="29"/>
                  </a:lnTo>
                  <a:lnTo>
                    <a:pt x="73" y="26"/>
                  </a:lnTo>
                  <a:lnTo>
                    <a:pt x="74" y="20"/>
                  </a:lnTo>
                  <a:lnTo>
                    <a:pt x="75" y="20"/>
                  </a:lnTo>
                  <a:lnTo>
                    <a:pt x="75" y="20"/>
                  </a:lnTo>
                  <a:lnTo>
                    <a:pt x="75" y="19"/>
                  </a:lnTo>
                  <a:lnTo>
                    <a:pt x="75" y="18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78" y="9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90" y="6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1" y="7"/>
                  </a:lnTo>
                  <a:lnTo>
                    <a:pt x="91" y="8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2" y="12"/>
                  </a:lnTo>
                  <a:lnTo>
                    <a:pt x="93" y="15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2"/>
                  </a:lnTo>
                  <a:lnTo>
                    <a:pt x="96" y="24"/>
                  </a:lnTo>
                  <a:lnTo>
                    <a:pt x="96" y="27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5"/>
                  </a:lnTo>
                  <a:lnTo>
                    <a:pt x="98" y="37"/>
                  </a:lnTo>
                  <a:lnTo>
                    <a:pt x="99" y="41"/>
                  </a:lnTo>
                  <a:lnTo>
                    <a:pt x="101" y="48"/>
                  </a:lnTo>
                  <a:lnTo>
                    <a:pt x="104" y="63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5"/>
                  </a:lnTo>
                  <a:lnTo>
                    <a:pt x="104" y="67"/>
                  </a:lnTo>
                  <a:lnTo>
                    <a:pt x="105" y="70"/>
                  </a:lnTo>
                  <a:lnTo>
                    <a:pt x="106" y="77"/>
                  </a:lnTo>
                  <a:lnTo>
                    <a:pt x="106" y="78"/>
                  </a:lnTo>
                  <a:lnTo>
                    <a:pt x="107" y="78"/>
                  </a:lnTo>
                  <a:lnTo>
                    <a:pt x="107" y="79"/>
                  </a:lnTo>
                  <a:lnTo>
                    <a:pt x="107" y="80"/>
                  </a:lnTo>
                  <a:lnTo>
                    <a:pt x="108" y="84"/>
                  </a:lnTo>
                  <a:lnTo>
                    <a:pt x="109" y="90"/>
                  </a:lnTo>
                  <a:lnTo>
                    <a:pt x="109" y="90"/>
                  </a:lnTo>
                  <a:lnTo>
                    <a:pt x="109" y="91"/>
                  </a:lnTo>
                  <a:lnTo>
                    <a:pt x="110" y="91"/>
                  </a:lnTo>
                  <a:lnTo>
                    <a:pt x="110" y="93"/>
                  </a:lnTo>
                  <a:lnTo>
                    <a:pt x="111" y="96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3" y="103"/>
                  </a:lnTo>
                  <a:lnTo>
                    <a:pt x="113" y="104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07"/>
                  </a:lnTo>
                  <a:lnTo>
                    <a:pt x="114" y="107"/>
                  </a:lnTo>
                  <a:lnTo>
                    <a:pt x="114" y="108"/>
                  </a:lnTo>
                  <a:lnTo>
                    <a:pt x="115" y="110"/>
                  </a:lnTo>
                  <a:lnTo>
                    <a:pt x="115" y="110"/>
                  </a:lnTo>
                  <a:lnTo>
                    <a:pt x="116" y="110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5"/>
                  </a:lnTo>
                  <a:lnTo>
                    <a:pt x="118" y="115"/>
                  </a:lnTo>
                  <a:lnTo>
                    <a:pt x="118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20" y="115"/>
                  </a:lnTo>
                  <a:lnTo>
                    <a:pt x="120" y="115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3"/>
                  </a:lnTo>
                  <a:lnTo>
                    <a:pt x="124" y="113"/>
                  </a:lnTo>
                  <a:lnTo>
                    <a:pt x="124" y="113"/>
                  </a:lnTo>
                  <a:lnTo>
                    <a:pt x="124" y="113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5" y="111"/>
                  </a:lnTo>
                  <a:lnTo>
                    <a:pt x="125" y="110"/>
                  </a:lnTo>
                  <a:lnTo>
                    <a:pt x="125" y="110"/>
                  </a:lnTo>
                  <a:lnTo>
                    <a:pt x="125" y="110"/>
                  </a:lnTo>
                  <a:lnTo>
                    <a:pt x="125" y="110"/>
                  </a:lnTo>
                  <a:lnTo>
                    <a:pt x="126" y="109"/>
                  </a:lnTo>
                  <a:lnTo>
                    <a:pt x="126" y="107"/>
                  </a:lnTo>
                  <a:lnTo>
                    <a:pt x="126" y="107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2679" y="2186"/>
              <a:ext cx="131" cy="116"/>
            </a:xfrm>
            <a:custGeom>
              <a:avLst/>
              <a:gdLst/>
              <a:ahLst/>
              <a:cxnLst>
                <a:cxn ang="0">
                  <a:pos x="2" y="101"/>
                </a:cxn>
                <a:cxn ang="0">
                  <a:pos x="6" y="85"/>
                </a:cxn>
                <a:cxn ang="0">
                  <a:pos x="12" y="56"/>
                </a:cxn>
                <a:cxn ang="0">
                  <a:pos x="15" y="39"/>
                </a:cxn>
                <a:cxn ang="0">
                  <a:pos x="19" y="20"/>
                </a:cxn>
                <a:cxn ang="0">
                  <a:pos x="21" y="14"/>
                </a:cxn>
                <a:cxn ang="0">
                  <a:pos x="24" y="6"/>
                </a:cxn>
                <a:cxn ang="0">
                  <a:pos x="25" y="3"/>
                </a:cxn>
                <a:cxn ang="0">
                  <a:pos x="27" y="1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3"/>
                </a:cxn>
                <a:cxn ang="0">
                  <a:pos x="35" y="7"/>
                </a:cxn>
                <a:cxn ang="0">
                  <a:pos x="38" y="19"/>
                </a:cxn>
                <a:cxn ang="0">
                  <a:pos x="41" y="32"/>
                </a:cxn>
                <a:cxn ang="0">
                  <a:pos x="48" y="66"/>
                </a:cxn>
                <a:cxn ang="0">
                  <a:pos x="53" y="92"/>
                </a:cxn>
                <a:cxn ang="0">
                  <a:pos x="55" y="99"/>
                </a:cxn>
                <a:cxn ang="0">
                  <a:pos x="57" y="107"/>
                </a:cxn>
                <a:cxn ang="0">
                  <a:pos x="59" y="112"/>
                </a:cxn>
                <a:cxn ang="0">
                  <a:pos x="61" y="114"/>
                </a:cxn>
                <a:cxn ang="0">
                  <a:pos x="62" y="115"/>
                </a:cxn>
                <a:cxn ang="0">
                  <a:pos x="62" y="115"/>
                </a:cxn>
                <a:cxn ang="0">
                  <a:pos x="63" y="116"/>
                </a:cxn>
                <a:cxn ang="0">
                  <a:pos x="64" y="115"/>
                </a:cxn>
                <a:cxn ang="0">
                  <a:pos x="65" y="115"/>
                </a:cxn>
                <a:cxn ang="0">
                  <a:pos x="66" y="114"/>
                </a:cxn>
                <a:cxn ang="0">
                  <a:pos x="67" y="111"/>
                </a:cxn>
                <a:cxn ang="0">
                  <a:pos x="69" y="107"/>
                </a:cxn>
                <a:cxn ang="0">
                  <a:pos x="72" y="98"/>
                </a:cxn>
                <a:cxn ang="0">
                  <a:pos x="76" y="78"/>
                </a:cxn>
                <a:cxn ang="0">
                  <a:pos x="82" y="45"/>
                </a:cxn>
                <a:cxn ang="0">
                  <a:pos x="85" y="28"/>
                </a:cxn>
                <a:cxn ang="0">
                  <a:pos x="89" y="13"/>
                </a:cxn>
                <a:cxn ang="0">
                  <a:pos x="91" y="6"/>
                </a:cxn>
                <a:cxn ang="0">
                  <a:pos x="93" y="3"/>
                </a:cxn>
                <a:cxn ang="0">
                  <a:pos x="94" y="1"/>
                </a:cxn>
                <a:cxn ang="0">
                  <a:pos x="95" y="0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97" y="0"/>
                </a:cxn>
                <a:cxn ang="0">
                  <a:pos x="98" y="0"/>
                </a:cxn>
                <a:cxn ang="0">
                  <a:pos x="99" y="2"/>
                </a:cxn>
                <a:cxn ang="0">
                  <a:pos x="100" y="4"/>
                </a:cxn>
                <a:cxn ang="0">
                  <a:pos x="102" y="10"/>
                </a:cxn>
                <a:cxn ang="0">
                  <a:pos x="105" y="21"/>
                </a:cxn>
                <a:cxn ang="0">
                  <a:pos x="112" y="54"/>
                </a:cxn>
                <a:cxn ang="0">
                  <a:pos x="117" y="81"/>
                </a:cxn>
                <a:cxn ang="0">
                  <a:pos x="118" y="90"/>
                </a:cxn>
                <a:cxn ang="0">
                  <a:pos x="121" y="102"/>
                </a:cxn>
                <a:cxn ang="0">
                  <a:pos x="124" y="109"/>
                </a:cxn>
                <a:cxn ang="0">
                  <a:pos x="125" y="112"/>
                </a:cxn>
                <a:cxn ang="0">
                  <a:pos x="126" y="114"/>
                </a:cxn>
                <a:cxn ang="0">
                  <a:pos x="127" y="115"/>
                </a:cxn>
                <a:cxn ang="0">
                  <a:pos x="128" y="116"/>
                </a:cxn>
                <a:cxn ang="0">
                  <a:pos x="129" y="116"/>
                </a:cxn>
                <a:cxn ang="0">
                  <a:pos x="129" y="115"/>
                </a:cxn>
                <a:cxn ang="0">
                  <a:pos x="130" y="115"/>
                </a:cxn>
              </a:cxnLst>
              <a:rect l="0" t="0" r="r" b="b"/>
              <a:pathLst>
                <a:path w="131" h="116">
                  <a:moveTo>
                    <a:pt x="0" y="107"/>
                  </a:moveTo>
                  <a:lnTo>
                    <a:pt x="1" y="106"/>
                  </a:lnTo>
                  <a:lnTo>
                    <a:pt x="1" y="106"/>
                  </a:lnTo>
                  <a:lnTo>
                    <a:pt x="1" y="105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2" y="101"/>
                  </a:lnTo>
                  <a:lnTo>
                    <a:pt x="3" y="100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5" y="91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7" y="84"/>
                  </a:lnTo>
                  <a:lnTo>
                    <a:pt x="7" y="83"/>
                  </a:lnTo>
                  <a:lnTo>
                    <a:pt x="7" y="81"/>
                  </a:lnTo>
                  <a:lnTo>
                    <a:pt x="8" y="78"/>
                  </a:lnTo>
                  <a:lnTo>
                    <a:pt x="9" y="71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3" y="52"/>
                  </a:lnTo>
                  <a:lnTo>
                    <a:pt x="14" y="49"/>
                  </a:lnTo>
                  <a:lnTo>
                    <a:pt x="15" y="41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6" y="37"/>
                  </a:lnTo>
                  <a:lnTo>
                    <a:pt x="17" y="33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9" y="25"/>
                  </a:lnTo>
                  <a:lnTo>
                    <a:pt x="19" y="23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7" y="13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9" y="20"/>
                  </a:lnTo>
                  <a:lnTo>
                    <a:pt x="39" y="21"/>
                  </a:lnTo>
                  <a:lnTo>
                    <a:pt x="39" y="24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2" y="34"/>
                  </a:lnTo>
                  <a:lnTo>
                    <a:pt x="43" y="38"/>
                  </a:lnTo>
                  <a:lnTo>
                    <a:pt x="44" y="46"/>
                  </a:lnTo>
                  <a:lnTo>
                    <a:pt x="47" y="62"/>
                  </a:lnTo>
                  <a:lnTo>
                    <a:pt x="47" y="63"/>
                  </a:lnTo>
                  <a:lnTo>
                    <a:pt x="47" y="63"/>
                  </a:lnTo>
                  <a:lnTo>
                    <a:pt x="47" y="64"/>
                  </a:lnTo>
                  <a:lnTo>
                    <a:pt x="48" y="66"/>
                  </a:lnTo>
                  <a:lnTo>
                    <a:pt x="49" y="70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0" y="79"/>
                  </a:lnTo>
                  <a:lnTo>
                    <a:pt x="50" y="80"/>
                  </a:lnTo>
                  <a:lnTo>
                    <a:pt x="51" y="82"/>
                  </a:lnTo>
                  <a:lnTo>
                    <a:pt x="51" y="85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4" y="95"/>
                  </a:lnTo>
                  <a:lnTo>
                    <a:pt x="54" y="98"/>
                  </a:lnTo>
                  <a:lnTo>
                    <a:pt x="55" y="98"/>
                  </a:lnTo>
                  <a:lnTo>
                    <a:pt x="55" y="98"/>
                  </a:lnTo>
                  <a:lnTo>
                    <a:pt x="55" y="99"/>
                  </a:lnTo>
                  <a:lnTo>
                    <a:pt x="55" y="100"/>
                  </a:lnTo>
                  <a:lnTo>
                    <a:pt x="56" y="103"/>
                  </a:lnTo>
                  <a:lnTo>
                    <a:pt x="56" y="103"/>
                  </a:lnTo>
                  <a:lnTo>
                    <a:pt x="56" y="103"/>
                  </a:lnTo>
                  <a:lnTo>
                    <a:pt x="56" y="104"/>
                  </a:lnTo>
                  <a:lnTo>
                    <a:pt x="57" y="105"/>
                  </a:lnTo>
                  <a:lnTo>
                    <a:pt x="57" y="107"/>
                  </a:lnTo>
                  <a:lnTo>
                    <a:pt x="57" y="107"/>
                  </a:lnTo>
                  <a:lnTo>
                    <a:pt x="57" y="108"/>
                  </a:lnTo>
                  <a:lnTo>
                    <a:pt x="57" y="108"/>
                  </a:lnTo>
                  <a:lnTo>
                    <a:pt x="58" y="109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60" y="113"/>
                  </a:lnTo>
                  <a:lnTo>
                    <a:pt x="60" y="113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6" y="114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7" y="110"/>
                  </a:lnTo>
                  <a:lnTo>
                    <a:pt x="68" y="110"/>
                  </a:lnTo>
                  <a:lnTo>
                    <a:pt x="68" y="110"/>
                  </a:lnTo>
                  <a:lnTo>
                    <a:pt x="68" y="109"/>
                  </a:lnTo>
                  <a:lnTo>
                    <a:pt x="69" y="107"/>
                  </a:lnTo>
                  <a:lnTo>
                    <a:pt x="69" y="107"/>
                  </a:lnTo>
                  <a:lnTo>
                    <a:pt x="69" y="107"/>
                  </a:lnTo>
                  <a:lnTo>
                    <a:pt x="69" y="106"/>
                  </a:lnTo>
                  <a:lnTo>
                    <a:pt x="69" y="105"/>
                  </a:lnTo>
                  <a:lnTo>
                    <a:pt x="70" y="103"/>
                  </a:lnTo>
                  <a:lnTo>
                    <a:pt x="70" y="102"/>
                  </a:lnTo>
                  <a:lnTo>
                    <a:pt x="70" y="102"/>
                  </a:lnTo>
                  <a:lnTo>
                    <a:pt x="71" y="102"/>
                  </a:lnTo>
                  <a:lnTo>
                    <a:pt x="71" y="100"/>
                  </a:lnTo>
                  <a:lnTo>
                    <a:pt x="72" y="98"/>
                  </a:lnTo>
                  <a:lnTo>
                    <a:pt x="73" y="92"/>
                  </a:lnTo>
                  <a:lnTo>
                    <a:pt x="73" y="91"/>
                  </a:lnTo>
                  <a:lnTo>
                    <a:pt x="73" y="91"/>
                  </a:lnTo>
                  <a:lnTo>
                    <a:pt x="73" y="90"/>
                  </a:lnTo>
                  <a:lnTo>
                    <a:pt x="74" y="89"/>
                  </a:lnTo>
                  <a:lnTo>
                    <a:pt x="74" y="85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7"/>
                  </a:lnTo>
                  <a:lnTo>
                    <a:pt x="77" y="75"/>
                  </a:lnTo>
                  <a:lnTo>
                    <a:pt x="77" y="71"/>
                  </a:lnTo>
                  <a:lnTo>
                    <a:pt x="79" y="62"/>
                  </a:lnTo>
                  <a:lnTo>
                    <a:pt x="82" y="46"/>
                  </a:lnTo>
                  <a:lnTo>
                    <a:pt x="82" y="46"/>
                  </a:lnTo>
                  <a:lnTo>
                    <a:pt x="82" y="45"/>
                  </a:lnTo>
                  <a:lnTo>
                    <a:pt x="82" y="44"/>
                  </a:lnTo>
                  <a:lnTo>
                    <a:pt x="82" y="42"/>
                  </a:lnTo>
                  <a:lnTo>
                    <a:pt x="83" y="39"/>
                  </a:lnTo>
                  <a:lnTo>
                    <a:pt x="85" y="32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5" y="30"/>
                  </a:lnTo>
                  <a:lnTo>
                    <a:pt x="85" y="28"/>
                  </a:lnTo>
                  <a:lnTo>
                    <a:pt x="86" y="25"/>
                  </a:lnTo>
                  <a:lnTo>
                    <a:pt x="87" y="19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7"/>
                  </a:lnTo>
                  <a:lnTo>
                    <a:pt x="88" y="16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90" y="10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1" y="8"/>
                  </a:lnTo>
                  <a:lnTo>
                    <a:pt x="91" y="7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4" y="2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4" y="14"/>
                  </a:lnTo>
                  <a:lnTo>
                    <a:pt x="105" y="19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5" y="21"/>
                  </a:lnTo>
                  <a:lnTo>
                    <a:pt x="106" y="23"/>
                  </a:lnTo>
                  <a:lnTo>
                    <a:pt x="106" y="26"/>
                  </a:lnTo>
                  <a:lnTo>
                    <a:pt x="108" y="34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2" y="54"/>
                  </a:lnTo>
                  <a:lnTo>
                    <a:pt x="112" y="58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8"/>
                  </a:lnTo>
                  <a:lnTo>
                    <a:pt x="114" y="69"/>
                  </a:lnTo>
                  <a:lnTo>
                    <a:pt x="115" y="73"/>
                  </a:lnTo>
                  <a:lnTo>
                    <a:pt x="117" y="81"/>
                  </a:lnTo>
                  <a:lnTo>
                    <a:pt x="117" y="81"/>
                  </a:lnTo>
                  <a:lnTo>
                    <a:pt x="117" y="82"/>
                  </a:lnTo>
                  <a:lnTo>
                    <a:pt x="117" y="83"/>
                  </a:lnTo>
                  <a:lnTo>
                    <a:pt x="117" y="85"/>
                  </a:lnTo>
                  <a:lnTo>
                    <a:pt x="118" y="88"/>
                  </a:lnTo>
                  <a:lnTo>
                    <a:pt x="118" y="89"/>
                  </a:lnTo>
                  <a:lnTo>
                    <a:pt x="118" y="89"/>
                  </a:lnTo>
                  <a:lnTo>
                    <a:pt x="118" y="90"/>
                  </a:lnTo>
                  <a:lnTo>
                    <a:pt x="119" y="92"/>
                  </a:lnTo>
                  <a:lnTo>
                    <a:pt x="120" y="95"/>
                  </a:lnTo>
                  <a:lnTo>
                    <a:pt x="120" y="96"/>
                  </a:lnTo>
                  <a:lnTo>
                    <a:pt x="120" y="96"/>
                  </a:lnTo>
                  <a:lnTo>
                    <a:pt x="120" y="97"/>
                  </a:lnTo>
                  <a:lnTo>
                    <a:pt x="120" y="98"/>
                  </a:lnTo>
                  <a:lnTo>
                    <a:pt x="121" y="101"/>
                  </a:lnTo>
                  <a:lnTo>
                    <a:pt x="121" y="102"/>
                  </a:lnTo>
                  <a:lnTo>
                    <a:pt x="121" y="102"/>
                  </a:lnTo>
                  <a:lnTo>
                    <a:pt x="122" y="103"/>
                  </a:lnTo>
                  <a:lnTo>
                    <a:pt x="122" y="104"/>
                  </a:lnTo>
                  <a:lnTo>
                    <a:pt x="123" y="107"/>
                  </a:lnTo>
                  <a:lnTo>
                    <a:pt x="123" y="107"/>
                  </a:lnTo>
                  <a:lnTo>
                    <a:pt x="123" y="107"/>
                  </a:lnTo>
                  <a:lnTo>
                    <a:pt x="123" y="108"/>
                  </a:lnTo>
                  <a:lnTo>
                    <a:pt x="124" y="109"/>
                  </a:lnTo>
                  <a:lnTo>
                    <a:pt x="124" y="109"/>
                  </a:lnTo>
                  <a:lnTo>
                    <a:pt x="124" y="109"/>
                  </a:lnTo>
                  <a:lnTo>
                    <a:pt x="124" y="110"/>
                  </a:lnTo>
                  <a:lnTo>
                    <a:pt x="124" y="111"/>
                  </a:lnTo>
                  <a:lnTo>
                    <a:pt x="124" y="111"/>
                  </a:lnTo>
                  <a:lnTo>
                    <a:pt x="124" y="111"/>
                  </a:lnTo>
                  <a:lnTo>
                    <a:pt x="125" y="111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5" y="113"/>
                  </a:lnTo>
                  <a:lnTo>
                    <a:pt x="126" y="113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4"/>
                  </a:lnTo>
                  <a:lnTo>
                    <a:pt x="130" y="114"/>
                  </a:lnTo>
                  <a:lnTo>
                    <a:pt x="131" y="1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2810" y="2186"/>
              <a:ext cx="121" cy="116"/>
            </a:xfrm>
            <a:custGeom>
              <a:avLst/>
              <a:gdLst/>
              <a:ahLst/>
              <a:cxnLst>
                <a:cxn ang="0">
                  <a:pos x="1" y="113"/>
                </a:cxn>
                <a:cxn ang="0">
                  <a:pos x="2" y="110"/>
                </a:cxn>
                <a:cxn ang="0">
                  <a:pos x="5" y="101"/>
                </a:cxn>
                <a:cxn ang="0">
                  <a:pos x="9" y="80"/>
                </a:cxn>
                <a:cxn ang="0">
                  <a:pos x="15" y="47"/>
                </a:cxn>
                <a:cxn ang="0">
                  <a:pos x="18" y="30"/>
                </a:cxn>
                <a:cxn ang="0">
                  <a:pos x="22" y="13"/>
                </a:cxn>
                <a:cxn ang="0">
                  <a:pos x="24" y="6"/>
                </a:cxn>
                <a:cxn ang="0">
                  <a:pos x="26" y="3"/>
                </a:cxn>
                <a:cxn ang="0">
                  <a:pos x="27" y="1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2"/>
                </a:cxn>
                <a:cxn ang="0">
                  <a:pos x="33" y="4"/>
                </a:cxn>
                <a:cxn ang="0">
                  <a:pos x="35" y="10"/>
                </a:cxn>
                <a:cxn ang="0">
                  <a:pos x="39" y="24"/>
                </a:cxn>
                <a:cxn ang="0">
                  <a:pos x="45" y="59"/>
                </a:cxn>
                <a:cxn ang="0">
                  <a:pos x="50" y="86"/>
                </a:cxn>
                <a:cxn ang="0">
                  <a:pos x="52" y="96"/>
                </a:cxn>
                <a:cxn ang="0">
                  <a:pos x="54" y="104"/>
                </a:cxn>
                <a:cxn ang="0">
                  <a:pos x="56" y="110"/>
                </a:cxn>
                <a:cxn ang="0">
                  <a:pos x="57" y="113"/>
                </a:cxn>
                <a:cxn ang="0">
                  <a:pos x="58" y="115"/>
                </a:cxn>
                <a:cxn ang="0">
                  <a:pos x="59" y="115"/>
                </a:cxn>
                <a:cxn ang="0">
                  <a:pos x="60" y="116"/>
                </a:cxn>
                <a:cxn ang="0">
                  <a:pos x="60" y="116"/>
                </a:cxn>
                <a:cxn ang="0">
                  <a:pos x="61" y="115"/>
                </a:cxn>
                <a:cxn ang="0">
                  <a:pos x="62" y="114"/>
                </a:cxn>
                <a:cxn ang="0">
                  <a:pos x="64" y="112"/>
                </a:cxn>
                <a:cxn ang="0">
                  <a:pos x="65" y="108"/>
                </a:cxn>
                <a:cxn ang="0">
                  <a:pos x="67" y="101"/>
                </a:cxn>
                <a:cxn ang="0">
                  <a:pos x="71" y="84"/>
                </a:cxn>
                <a:cxn ang="0">
                  <a:pos x="76" y="54"/>
                </a:cxn>
                <a:cxn ang="0">
                  <a:pos x="79" y="37"/>
                </a:cxn>
                <a:cxn ang="0">
                  <a:pos x="82" y="22"/>
                </a:cxn>
                <a:cxn ang="0">
                  <a:pos x="83" y="14"/>
                </a:cxn>
                <a:cxn ang="0">
                  <a:pos x="86" y="7"/>
                </a:cxn>
                <a:cxn ang="0">
                  <a:pos x="87" y="3"/>
                </a:cxn>
                <a:cxn ang="0">
                  <a:pos x="88" y="1"/>
                </a:cxn>
                <a:cxn ang="0">
                  <a:pos x="89" y="0"/>
                </a:cxn>
                <a:cxn ang="0">
                  <a:pos x="90" y="0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2" y="0"/>
                </a:cxn>
                <a:cxn ang="0">
                  <a:pos x="93" y="2"/>
                </a:cxn>
                <a:cxn ang="0">
                  <a:pos x="95" y="5"/>
                </a:cxn>
                <a:cxn ang="0">
                  <a:pos x="97" y="12"/>
                </a:cxn>
                <a:cxn ang="0">
                  <a:pos x="99" y="22"/>
                </a:cxn>
                <a:cxn ang="0">
                  <a:pos x="103" y="41"/>
                </a:cxn>
                <a:cxn ang="0">
                  <a:pos x="109" y="80"/>
                </a:cxn>
                <a:cxn ang="0">
                  <a:pos x="112" y="97"/>
                </a:cxn>
                <a:cxn ang="0">
                  <a:pos x="114" y="106"/>
                </a:cxn>
                <a:cxn ang="0">
                  <a:pos x="116" y="110"/>
                </a:cxn>
                <a:cxn ang="0">
                  <a:pos x="117" y="113"/>
                </a:cxn>
                <a:cxn ang="0">
                  <a:pos x="118" y="114"/>
                </a:cxn>
                <a:cxn ang="0">
                  <a:pos x="119" y="115"/>
                </a:cxn>
                <a:cxn ang="0">
                  <a:pos x="120" y="116"/>
                </a:cxn>
                <a:cxn ang="0">
                  <a:pos x="120" y="116"/>
                </a:cxn>
                <a:cxn ang="0">
                  <a:pos x="121" y="115"/>
                </a:cxn>
              </a:cxnLst>
              <a:rect l="0" t="0" r="r" b="b"/>
              <a:pathLst>
                <a:path w="121" h="116">
                  <a:moveTo>
                    <a:pt x="0" y="114"/>
                  </a:move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3" y="108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4" y="105"/>
                  </a:lnTo>
                  <a:lnTo>
                    <a:pt x="4" y="104"/>
                  </a:lnTo>
                  <a:lnTo>
                    <a:pt x="5" y="101"/>
                  </a:lnTo>
                  <a:lnTo>
                    <a:pt x="6" y="95"/>
                  </a:lnTo>
                  <a:lnTo>
                    <a:pt x="6" y="94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7" y="92"/>
                  </a:lnTo>
                  <a:lnTo>
                    <a:pt x="8" y="88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9" y="79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1" y="72"/>
                  </a:lnTo>
                  <a:lnTo>
                    <a:pt x="12" y="64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7"/>
                  </a:lnTo>
                  <a:lnTo>
                    <a:pt x="15" y="46"/>
                  </a:lnTo>
                  <a:lnTo>
                    <a:pt x="16" y="44"/>
                  </a:lnTo>
                  <a:lnTo>
                    <a:pt x="16" y="40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26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1" y="16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3" y="11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6"/>
                  </a:lnTo>
                  <a:lnTo>
                    <a:pt x="38" y="22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9" y="24"/>
                  </a:lnTo>
                  <a:lnTo>
                    <a:pt x="39" y="26"/>
                  </a:lnTo>
                  <a:lnTo>
                    <a:pt x="40" y="30"/>
                  </a:lnTo>
                  <a:lnTo>
                    <a:pt x="41" y="38"/>
                  </a:lnTo>
                  <a:lnTo>
                    <a:pt x="44" y="55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5" y="57"/>
                  </a:lnTo>
                  <a:lnTo>
                    <a:pt x="45" y="59"/>
                  </a:lnTo>
                  <a:lnTo>
                    <a:pt x="46" y="63"/>
                  </a:lnTo>
                  <a:lnTo>
                    <a:pt x="47" y="71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3"/>
                  </a:lnTo>
                  <a:lnTo>
                    <a:pt x="48" y="75"/>
                  </a:lnTo>
                  <a:lnTo>
                    <a:pt x="48" y="79"/>
                  </a:lnTo>
                  <a:lnTo>
                    <a:pt x="50" y="86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50" y="88"/>
                  </a:lnTo>
                  <a:lnTo>
                    <a:pt x="50" y="90"/>
                  </a:lnTo>
                  <a:lnTo>
                    <a:pt x="51" y="94"/>
                  </a:lnTo>
                  <a:lnTo>
                    <a:pt x="51" y="94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2" y="97"/>
                  </a:lnTo>
                  <a:lnTo>
                    <a:pt x="53" y="100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3" y="102"/>
                  </a:lnTo>
                  <a:lnTo>
                    <a:pt x="54" y="103"/>
                  </a:lnTo>
                  <a:lnTo>
                    <a:pt x="54" y="104"/>
                  </a:lnTo>
                  <a:lnTo>
                    <a:pt x="54" y="104"/>
                  </a:lnTo>
                  <a:lnTo>
                    <a:pt x="54" y="105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55" y="107"/>
                  </a:lnTo>
                  <a:lnTo>
                    <a:pt x="55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6" y="112"/>
                  </a:lnTo>
                  <a:lnTo>
                    <a:pt x="57" y="112"/>
                  </a:lnTo>
                  <a:lnTo>
                    <a:pt x="57" y="112"/>
                  </a:lnTo>
                  <a:lnTo>
                    <a:pt x="57" y="112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1" y="116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63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4" y="111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64" y="109"/>
                  </a:lnTo>
                  <a:lnTo>
                    <a:pt x="65" y="108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5"/>
                  </a:lnTo>
                  <a:lnTo>
                    <a:pt x="66" y="104"/>
                  </a:lnTo>
                  <a:lnTo>
                    <a:pt x="67" y="101"/>
                  </a:lnTo>
                  <a:lnTo>
                    <a:pt x="67" y="101"/>
                  </a:lnTo>
                  <a:lnTo>
                    <a:pt x="67" y="101"/>
                  </a:lnTo>
                  <a:lnTo>
                    <a:pt x="67" y="100"/>
                  </a:lnTo>
                  <a:lnTo>
                    <a:pt x="68" y="98"/>
                  </a:lnTo>
                  <a:lnTo>
                    <a:pt x="68" y="95"/>
                  </a:lnTo>
                  <a:lnTo>
                    <a:pt x="70" y="88"/>
                  </a:lnTo>
                  <a:lnTo>
                    <a:pt x="70" y="87"/>
                  </a:lnTo>
                  <a:lnTo>
                    <a:pt x="70" y="87"/>
                  </a:lnTo>
                  <a:lnTo>
                    <a:pt x="70" y="86"/>
                  </a:lnTo>
                  <a:lnTo>
                    <a:pt x="71" y="84"/>
                  </a:lnTo>
                  <a:lnTo>
                    <a:pt x="71" y="80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73" y="70"/>
                  </a:lnTo>
                  <a:lnTo>
                    <a:pt x="73" y="69"/>
                  </a:lnTo>
                  <a:lnTo>
                    <a:pt x="74" y="67"/>
                  </a:lnTo>
                  <a:lnTo>
                    <a:pt x="75" y="63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2"/>
                  </a:lnTo>
                  <a:lnTo>
                    <a:pt x="77" y="50"/>
                  </a:lnTo>
                  <a:lnTo>
                    <a:pt x="77" y="46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9" y="37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80" y="30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1" y="28"/>
                  </a:lnTo>
                  <a:lnTo>
                    <a:pt x="81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1"/>
                  </a:lnTo>
                  <a:lnTo>
                    <a:pt x="82" y="20"/>
                  </a:lnTo>
                  <a:lnTo>
                    <a:pt x="82" y="19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3" y="14"/>
                  </a:lnTo>
                  <a:lnTo>
                    <a:pt x="84" y="12"/>
                  </a:lnTo>
                  <a:lnTo>
                    <a:pt x="85" y="10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8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6" y="7"/>
                  </a:lnTo>
                  <a:lnTo>
                    <a:pt x="86" y="6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6"/>
                  </a:lnTo>
                  <a:lnTo>
                    <a:pt x="95" y="7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7" y="12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8"/>
                  </a:lnTo>
                  <a:lnTo>
                    <a:pt x="99" y="21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99" y="23"/>
                  </a:lnTo>
                  <a:lnTo>
                    <a:pt x="100" y="25"/>
                  </a:lnTo>
                  <a:lnTo>
                    <a:pt x="100" y="29"/>
                  </a:lnTo>
                  <a:lnTo>
                    <a:pt x="102" y="37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39"/>
                  </a:lnTo>
                  <a:lnTo>
                    <a:pt x="103" y="41"/>
                  </a:lnTo>
                  <a:lnTo>
                    <a:pt x="103" y="46"/>
                  </a:lnTo>
                  <a:lnTo>
                    <a:pt x="105" y="54"/>
                  </a:lnTo>
                  <a:lnTo>
                    <a:pt x="107" y="71"/>
                  </a:lnTo>
                  <a:lnTo>
                    <a:pt x="108" y="72"/>
                  </a:lnTo>
                  <a:lnTo>
                    <a:pt x="108" y="72"/>
                  </a:lnTo>
                  <a:lnTo>
                    <a:pt x="108" y="74"/>
                  </a:lnTo>
                  <a:lnTo>
                    <a:pt x="108" y="76"/>
                  </a:lnTo>
                  <a:lnTo>
                    <a:pt x="109" y="80"/>
                  </a:lnTo>
                  <a:lnTo>
                    <a:pt x="111" y="88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11" y="90"/>
                  </a:lnTo>
                  <a:lnTo>
                    <a:pt x="111" y="92"/>
                  </a:lnTo>
                  <a:lnTo>
                    <a:pt x="112" y="96"/>
                  </a:lnTo>
                  <a:lnTo>
                    <a:pt x="112" y="96"/>
                  </a:lnTo>
                  <a:lnTo>
                    <a:pt x="112" y="97"/>
                  </a:lnTo>
                  <a:lnTo>
                    <a:pt x="113" y="98"/>
                  </a:lnTo>
                  <a:lnTo>
                    <a:pt x="113" y="99"/>
                  </a:lnTo>
                  <a:lnTo>
                    <a:pt x="114" y="102"/>
                  </a:lnTo>
                  <a:lnTo>
                    <a:pt x="114" y="103"/>
                  </a:lnTo>
                  <a:lnTo>
                    <a:pt x="114" y="103"/>
                  </a:lnTo>
                  <a:lnTo>
                    <a:pt x="114" y="104"/>
                  </a:lnTo>
                  <a:lnTo>
                    <a:pt x="114" y="105"/>
                  </a:lnTo>
                  <a:lnTo>
                    <a:pt x="114" y="106"/>
                  </a:lnTo>
                  <a:lnTo>
                    <a:pt x="115" y="106"/>
                  </a:lnTo>
                  <a:lnTo>
                    <a:pt x="115" y="106"/>
                  </a:lnTo>
                  <a:lnTo>
                    <a:pt x="115" y="108"/>
                  </a:lnTo>
                  <a:lnTo>
                    <a:pt x="115" y="108"/>
                  </a:lnTo>
                  <a:lnTo>
                    <a:pt x="115" y="108"/>
                  </a:lnTo>
                  <a:lnTo>
                    <a:pt x="115" y="109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6" y="111"/>
                  </a:lnTo>
                  <a:lnTo>
                    <a:pt x="117" y="112"/>
                  </a:lnTo>
                  <a:lnTo>
                    <a:pt x="117" y="112"/>
                  </a:lnTo>
                  <a:lnTo>
                    <a:pt x="117" y="112"/>
                  </a:lnTo>
                  <a:lnTo>
                    <a:pt x="117" y="112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5"/>
                  </a:lnTo>
                  <a:lnTo>
                    <a:pt x="118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1" y="116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2931" y="2186"/>
              <a:ext cx="118" cy="116"/>
            </a:xfrm>
            <a:custGeom>
              <a:avLst/>
              <a:gdLst/>
              <a:ahLst/>
              <a:cxnLst>
                <a:cxn ang="0">
                  <a:pos x="2" y="114"/>
                </a:cxn>
                <a:cxn ang="0">
                  <a:pos x="3" y="110"/>
                </a:cxn>
                <a:cxn ang="0">
                  <a:pos x="6" y="102"/>
                </a:cxn>
                <a:cxn ang="0">
                  <a:pos x="8" y="93"/>
                </a:cxn>
                <a:cxn ang="0">
                  <a:pos x="12" y="70"/>
                </a:cxn>
                <a:cxn ang="0">
                  <a:pos x="19" y="28"/>
                </a:cxn>
                <a:cxn ang="0">
                  <a:pos x="22" y="14"/>
                </a:cxn>
                <a:cxn ang="0">
                  <a:pos x="23" y="8"/>
                </a:cxn>
                <a:cxn ang="0">
                  <a:pos x="25" y="4"/>
                </a:cxn>
                <a:cxn ang="0">
                  <a:pos x="26" y="1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1"/>
                </a:cxn>
                <a:cxn ang="0">
                  <a:pos x="31" y="2"/>
                </a:cxn>
                <a:cxn ang="0">
                  <a:pos x="32" y="5"/>
                </a:cxn>
                <a:cxn ang="0">
                  <a:pos x="35" y="14"/>
                </a:cxn>
                <a:cxn ang="0">
                  <a:pos x="37" y="24"/>
                </a:cxn>
                <a:cxn ang="0">
                  <a:pos x="42" y="55"/>
                </a:cxn>
                <a:cxn ang="0">
                  <a:pos x="45" y="75"/>
                </a:cxn>
                <a:cxn ang="0">
                  <a:pos x="49" y="94"/>
                </a:cxn>
                <a:cxn ang="0">
                  <a:pos x="51" y="104"/>
                </a:cxn>
                <a:cxn ang="0">
                  <a:pos x="52" y="109"/>
                </a:cxn>
                <a:cxn ang="0">
                  <a:pos x="54" y="113"/>
                </a:cxn>
                <a:cxn ang="0">
                  <a:pos x="55" y="114"/>
                </a:cxn>
                <a:cxn ang="0">
                  <a:pos x="56" y="115"/>
                </a:cxn>
                <a:cxn ang="0">
                  <a:pos x="56" y="116"/>
                </a:cxn>
                <a:cxn ang="0">
                  <a:pos x="57" y="116"/>
                </a:cxn>
                <a:cxn ang="0">
                  <a:pos x="58" y="115"/>
                </a:cxn>
                <a:cxn ang="0">
                  <a:pos x="59" y="114"/>
                </a:cxn>
                <a:cxn ang="0">
                  <a:pos x="60" y="111"/>
                </a:cxn>
                <a:cxn ang="0">
                  <a:pos x="62" y="105"/>
                </a:cxn>
                <a:cxn ang="0">
                  <a:pos x="65" y="90"/>
                </a:cxn>
                <a:cxn ang="0">
                  <a:pos x="69" y="68"/>
                </a:cxn>
                <a:cxn ang="0">
                  <a:pos x="74" y="35"/>
                </a:cxn>
                <a:cxn ang="0">
                  <a:pos x="76" y="25"/>
                </a:cxn>
                <a:cxn ang="0">
                  <a:pos x="79" y="13"/>
                </a:cxn>
                <a:cxn ang="0">
                  <a:pos x="81" y="5"/>
                </a:cxn>
                <a:cxn ang="0">
                  <a:pos x="82" y="2"/>
                </a:cxn>
                <a:cxn ang="0">
                  <a:pos x="83" y="1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2"/>
                </a:cxn>
                <a:cxn ang="0">
                  <a:pos x="88" y="5"/>
                </a:cxn>
                <a:cxn ang="0">
                  <a:pos x="90" y="12"/>
                </a:cxn>
                <a:cxn ang="0">
                  <a:pos x="93" y="24"/>
                </a:cxn>
                <a:cxn ang="0">
                  <a:pos x="100" y="69"/>
                </a:cxn>
                <a:cxn ang="0">
                  <a:pos x="103" y="88"/>
                </a:cxn>
                <a:cxn ang="0">
                  <a:pos x="106" y="102"/>
                </a:cxn>
                <a:cxn ang="0">
                  <a:pos x="108" y="107"/>
                </a:cxn>
                <a:cxn ang="0">
                  <a:pos x="109" y="111"/>
                </a:cxn>
                <a:cxn ang="0">
                  <a:pos x="110" y="113"/>
                </a:cxn>
                <a:cxn ang="0">
                  <a:pos x="111" y="115"/>
                </a:cxn>
                <a:cxn ang="0">
                  <a:pos x="112" y="115"/>
                </a:cxn>
                <a:cxn ang="0">
                  <a:pos x="112" y="116"/>
                </a:cxn>
                <a:cxn ang="0">
                  <a:pos x="113" y="115"/>
                </a:cxn>
                <a:cxn ang="0">
                  <a:pos x="114" y="114"/>
                </a:cxn>
                <a:cxn ang="0">
                  <a:pos x="115" y="112"/>
                </a:cxn>
                <a:cxn ang="0">
                  <a:pos x="117" y="108"/>
                </a:cxn>
              </a:cxnLst>
              <a:rect l="0" t="0" r="r" b="b"/>
              <a:pathLst>
                <a:path w="118" h="116">
                  <a:moveTo>
                    <a:pt x="0" y="115"/>
                  </a:moveTo>
                  <a:lnTo>
                    <a:pt x="1" y="115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4" y="107"/>
                  </a:lnTo>
                  <a:lnTo>
                    <a:pt x="4" y="107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5" y="104"/>
                  </a:lnTo>
                  <a:lnTo>
                    <a:pt x="6" y="102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7" y="95"/>
                  </a:lnTo>
                  <a:lnTo>
                    <a:pt x="7" y="94"/>
                  </a:lnTo>
                  <a:lnTo>
                    <a:pt x="7" y="94"/>
                  </a:lnTo>
                  <a:lnTo>
                    <a:pt x="8" y="93"/>
                  </a:lnTo>
                  <a:lnTo>
                    <a:pt x="8" y="91"/>
                  </a:lnTo>
                  <a:lnTo>
                    <a:pt x="9" y="87"/>
                  </a:lnTo>
                  <a:lnTo>
                    <a:pt x="10" y="79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1" y="74"/>
                  </a:lnTo>
                  <a:lnTo>
                    <a:pt x="12" y="70"/>
                  </a:lnTo>
                  <a:lnTo>
                    <a:pt x="13" y="61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2"/>
                  </a:lnTo>
                  <a:lnTo>
                    <a:pt x="17" y="40"/>
                  </a:lnTo>
                  <a:lnTo>
                    <a:pt x="17" y="36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20" y="21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4" y="10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5" y="16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6" y="22"/>
                  </a:lnTo>
                  <a:lnTo>
                    <a:pt x="37" y="24"/>
                  </a:lnTo>
                  <a:lnTo>
                    <a:pt x="38" y="28"/>
                  </a:lnTo>
                  <a:lnTo>
                    <a:pt x="39" y="36"/>
                  </a:lnTo>
                  <a:lnTo>
                    <a:pt x="39" y="37"/>
                  </a:lnTo>
                  <a:lnTo>
                    <a:pt x="39" y="38"/>
                  </a:lnTo>
                  <a:lnTo>
                    <a:pt x="39" y="39"/>
                  </a:lnTo>
                  <a:lnTo>
                    <a:pt x="40" y="41"/>
                  </a:lnTo>
                  <a:lnTo>
                    <a:pt x="41" y="46"/>
                  </a:lnTo>
                  <a:lnTo>
                    <a:pt x="42" y="55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3" y="57"/>
                  </a:lnTo>
                  <a:lnTo>
                    <a:pt x="43" y="60"/>
                  </a:lnTo>
                  <a:lnTo>
                    <a:pt x="44" y="64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45" y="75"/>
                  </a:lnTo>
                  <a:lnTo>
                    <a:pt x="45" y="76"/>
                  </a:lnTo>
                  <a:lnTo>
                    <a:pt x="46" y="78"/>
                  </a:lnTo>
                  <a:lnTo>
                    <a:pt x="46" y="82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1"/>
                  </a:lnTo>
                  <a:lnTo>
                    <a:pt x="48" y="92"/>
                  </a:lnTo>
                  <a:lnTo>
                    <a:pt x="49" y="94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10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1" y="104"/>
                  </a:lnTo>
                  <a:lnTo>
                    <a:pt x="51" y="104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4" y="112"/>
                  </a:lnTo>
                  <a:lnTo>
                    <a:pt x="54" y="112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1" y="110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08"/>
                  </a:lnTo>
                  <a:lnTo>
                    <a:pt x="61" y="107"/>
                  </a:lnTo>
                  <a:lnTo>
                    <a:pt x="62" y="105"/>
                  </a:lnTo>
                  <a:lnTo>
                    <a:pt x="62" y="104"/>
                  </a:lnTo>
                  <a:lnTo>
                    <a:pt x="62" y="104"/>
                  </a:lnTo>
                  <a:lnTo>
                    <a:pt x="63" y="103"/>
                  </a:lnTo>
                  <a:lnTo>
                    <a:pt x="63" y="102"/>
                  </a:lnTo>
                  <a:lnTo>
                    <a:pt x="64" y="98"/>
                  </a:lnTo>
                  <a:lnTo>
                    <a:pt x="65" y="91"/>
                  </a:lnTo>
                  <a:lnTo>
                    <a:pt x="65" y="90"/>
                  </a:lnTo>
                  <a:lnTo>
                    <a:pt x="65" y="90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67" y="82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69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70" y="63"/>
                  </a:lnTo>
                  <a:lnTo>
                    <a:pt x="71" y="54"/>
                  </a:lnTo>
                  <a:lnTo>
                    <a:pt x="71" y="53"/>
                  </a:lnTo>
                  <a:lnTo>
                    <a:pt x="71" y="52"/>
                  </a:lnTo>
                  <a:lnTo>
                    <a:pt x="72" y="51"/>
                  </a:lnTo>
                  <a:lnTo>
                    <a:pt x="72" y="49"/>
                  </a:lnTo>
                  <a:lnTo>
                    <a:pt x="73" y="44"/>
                  </a:lnTo>
                  <a:lnTo>
                    <a:pt x="74" y="35"/>
                  </a:lnTo>
                  <a:lnTo>
                    <a:pt x="74" y="34"/>
                  </a:lnTo>
                  <a:lnTo>
                    <a:pt x="75" y="34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5"/>
                  </a:lnTo>
                  <a:lnTo>
                    <a:pt x="76" y="23"/>
                  </a:lnTo>
                  <a:lnTo>
                    <a:pt x="77" y="19"/>
                  </a:lnTo>
                  <a:lnTo>
                    <a:pt x="77" y="19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8" y="16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9" y="12"/>
                  </a:lnTo>
                  <a:lnTo>
                    <a:pt x="79" y="12"/>
                  </a:lnTo>
                  <a:lnTo>
                    <a:pt x="79" y="10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0" y="7"/>
                  </a:lnTo>
                  <a:lnTo>
                    <a:pt x="80" y="6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4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5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7"/>
                  </a:lnTo>
                  <a:lnTo>
                    <a:pt x="90" y="8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90" y="12"/>
                  </a:lnTo>
                  <a:lnTo>
                    <a:pt x="91" y="12"/>
                  </a:lnTo>
                  <a:lnTo>
                    <a:pt x="91" y="14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2" y="18"/>
                  </a:lnTo>
                  <a:lnTo>
                    <a:pt x="92" y="19"/>
                  </a:lnTo>
                  <a:lnTo>
                    <a:pt x="92" y="20"/>
                  </a:lnTo>
                  <a:lnTo>
                    <a:pt x="93" y="24"/>
                  </a:lnTo>
                  <a:lnTo>
                    <a:pt x="94" y="32"/>
                  </a:lnTo>
                  <a:lnTo>
                    <a:pt x="97" y="49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99" y="59"/>
                  </a:lnTo>
                  <a:lnTo>
                    <a:pt x="100" y="69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1" y="72"/>
                  </a:lnTo>
                  <a:lnTo>
                    <a:pt x="101" y="74"/>
                  </a:lnTo>
                  <a:lnTo>
                    <a:pt x="102" y="79"/>
                  </a:lnTo>
                  <a:lnTo>
                    <a:pt x="103" y="88"/>
                  </a:lnTo>
                  <a:lnTo>
                    <a:pt x="103" y="88"/>
                  </a:lnTo>
                  <a:lnTo>
                    <a:pt x="103" y="88"/>
                  </a:lnTo>
                  <a:lnTo>
                    <a:pt x="104" y="90"/>
                  </a:lnTo>
                  <a:lnTo>
                    <a:pt x="104" y="92"/>
                  </a:lnTo>
                  <a:lnTo>
                    <a:pt x="105" y="95"/>
                  </a:lnTo>
                  <a:lnTo>
                    <a:pt x="105" y="96"/>
                  </a:lnTo>
                  <a:lnTo>
                    <a:pt x="105" y="96"/>
                  </a:lnTo>
                  <a:lnTo>
                    <a:pt x="105" y="97"/>
                  </a:lnTo>
                  <a:lnTo>
                    <a:pt x="105" y="98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6" y="103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8" y="107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09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9" y="111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1" y="114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3" y="116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3"/>
                  </a:lnTo>
                  <a:lnTo>
                    <a:pt x="115" y="113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6" y="109"/>
                  </a:lnTo>
                  <a:lnTo>
                    <a:pt x="116" y="108"/>
                  </a:lnTo>
                  <a:lnTo>
                    <a:pt x="117" y="108"/>
                  </a:lnTo>
                  <a:lnTo>
                    <a:pt x="117" y="108"/>
                  </a:lnTo>
                  <a:lnTo>
                    <a:pt x="117" y="106"/>
                  </a:lnTo>
                  <a:lnTo>
                    <a:pt x="118" y="103"/>
                  </a:lnTo>
                  <a:lnTo>
                    <a:pt x="118" y="103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3049" y="2186"/>
              <a:ext cx="122" cy="116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9" y="50"/>
                </a:cxn>
                <a:cxn ang="0">
                  <a:pos x="13" y="24"/>
                </a:cxn>
                <a:cxn ang="0">
                  <a:pos x="16" y="12"/>
                </a:cxn>
                <a:cxn ang="0">
                  <a:pos x="18" y="5"/>
                </a:cxn>
                <a:cxn ang="0">
                  <a:pos x="19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2"/>
                </a:cxn>
                <a:cxn ang="0">
                  <a:pos x="25" y="5"/>
                </a:cxn>
                <a:cxn ang="0">
                  <a:pos x="27" y="14"/>
                </a:cxn>
                <a:cxn ang="0">
                  <a:pos x="30" y="29"/>
                </a:cxn>
                <a:cxn ang="0">
                  <a:pos x="35" y="58"/>
                </a:cxn>
                <a:cxn ang="0">
                  <a:pos x="38" y="79"/>
                </a:cxn>
                <a:cxn ang="0">
                  <a:pos x="41" y="95"/>
                </a:cxn>
                <a:cxn ang="0">
                  <a:pos x="43" y="105"/>
                </a:cxn>
                <a:cxn ang="0">
                  <a:pos x="45" y="111"/>
                </a:cxn>
                <a:cxn ang="0">
                  <a:pos x="46" y="114"/>
                </a:cxn>
                <a:cxn ang="0">
                  <a:pos x="47" y="115"/>
                </a:cxn>
                <a:cxn ang="0">
                  <a:pos x="47" y="116"/>
                </a:cxn>
                <a:cxn ang="0">
                  <a:pos x="48" y="116"/>
                </a:cxn>
                <a:cxn ang="0">
                  <a:pos x="49" y="115"/>
                </a:cxn>
                <a:cxn ang="0">
                  <a:pos x="50" y="114"/>
                </a:cxn>
                <a:cxn ang="0">
                  <a:pos x="51" y="112"/>
                </a:cxn>
                <a:cxn ang="0">
                  <a:pos x="52" y="107"/>
                </a:cxn>
                <a:cxn ang="0">
                  <a:pos x="55" y="96"/>
                </a:cxn>
                <a:cxn ang="0">
                  <a:pos x="61" y="57"/>
                </a:cxn>
                <a:cxn ang="0">
                  <a:pos x="64" y="36"/>
                </a:cxn>
                <a:cxn ang="0">
                  <a:pos x="68" y="13"/>
                </a:cxn>
                <a:cxn ang="0">
                  <a:pos x="70" y="6"/>
                </a:cxn>
                <a:cxn ang="0">
                  <a:pos x="71" y="2"/>
                </a:cxn>
                <a:cxn ang="0">
                  <a:pos x="72" y="1"/>
                </a:cxn>
                <a:cxn ang="0">
                  <a:pos x="73" y="0"/>
                </a:cxn>
                <a:cxn ang="0">
                  <a:pos x="74" y="0"/>
                </a:cxn>
                <a:cxn ang="0">
                  <a:pos x="75" y="0"/>
                </a:cxn>
                <a:cxn ang="0">
                  <a:pos x="75" y="1"/>
                </a:cxn>
                <a:cxn ang="0">
                  <a:pos x="76" y="2"/>
                </a:cxn>
                <a:cxn ang="0">
                  <a:pos x="79" y="9"/>
                </a:cxn>
                <a:cxn ang="0">
                  <a:pos x="80" y="17"/>
                </a:cxn>
                <a:cxn ang="0">
                  <a:pos x="84" y="40"/>
                </a:cxn>
                <a:cxn ang="0">
                  <a:pos x="88" y="62"/>
                </a:cxn>
                <a:cxn ang="0">
                  <a:pos x="91" y="86"/>
                </a:cxn>
                <a:cxn ang="0">
                  <a:pos x="93" y="99"/>
                </a:cxn>
                <a:cxn ang="0">
                  <a:pos x="95" y="105"/>
                </a:cxn>
                <a:cxn ang="0">
                  <a:pos x="96" y="110"/>
                </a:cxn>
                <a:cxn ang="0">
                  <a:pos x="98" y="114"/>
                </a:cxn>
                <a:cxn ang="0">
                  <a:pos x="98" y="115"/>
                </a:cxn>
                <a:cxn ang="0">
                  <a:pos x="99" y="115"/>
                </a:cxn>
                <a:cxn ang="0">
                  <a:pos x="100" y="116"/>
                </a:cxn>
                <a:cxn ang="0">
                  <a:pos x="100" y="115"/>
                </a:cxn>
                <a:cxn ang="0">
                  <a:pos x="101" y="114"/>
                </a:cxn>
                <a:cxn ang="0">
                  <a:pos x="102" y="112"/>
                </a:cxn>
                <a:cxn ang="0">
                  <a:pos x="104" y="105"/>
                </a:cxn>
                <a:cxn ang="0">
                  <a:pos x="106" y="96"/>
                </a:cxn>
                <a:cxn ang="0">
                  <a:pos x="110" y="72"/>
                </a:cxn>
                <a:cxn ang="0">
                  <a:pos x="116" y="30"/>
                </a:cxn>
                <a:cxn ang="0">
                  <a:pos x="118" y="17"/>
                </a:cxn>
                <a:cxn ang="0">
                  <a:pos x="120" y="9"/>
                </a:cxn>
                <a:cxn ang="0">
                  <a:pos x="122" y="4"/>
                </a:cxn>
              </a:cxnLst>
              <a:rect l="0" t="0" r="r" b="b"/>
              <a:pathLst>
                <a:path w="122" h="116">
                  <a:moveTo>
                    <a:pt x="0" y="103"/>
                  </a:moveTo>
                  <a:lnTo>
                    <a:pt x="0" y="102"/>
                  </a:lnTo>
                  <a:lnTo>
                    <a:pt x="0" y="102"/>
                  </a:lnTo>
                  <a:lnTo>
                    <a:pt x="1" y="100"/>
                  </a:lnTo>
                  <a:lnTo>
                    <a:pt x="1" y="96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3" y="87"/>
                  </a:lnTo>
                  <a:lnTo>
                    <a:pt x="3" y="86"/>
                  </a:lnTo>
                  <a:lnTo>
                    <a:pt x="4" y="84"/>
                  </a:lnTo>
                  <a:lnTo>
                    <a:pt x="4" y="80"/>
                  </a:lnTo>
                  <a:lnTo>
                    <a:pt x="6" y="71"/>
                  </a:lnTo>
                  <a:lnTo>
                    <a:pt x="8" y="53"/>
                  </a:lnTo>
                  <a:lnTo>
                    <a:pt x="8" y="52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10" y="4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1"/>
                  </a:lnTo>
                  <a:lnTo>
                    <a:pt x="12" y="28"/>
                  </a:lnTo>
                  <a:lnTo>
                    <a:pt x="13" y="24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7" y="10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30" y="29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2" y="43"/>
                  </a:lnTo>
                  <a:lnTo>
                    <a:pt x="33" y="48"/>
                  </a:lnTo>
                  <a:lnTo>
                    <a:pt x="35" y="57"/>
                  </a:lnTo>
                  <a:lnTo>
                    <a:pt x="35" y="58"/>
                  </a:lnTo>
                  <a:lnTo>
                    <a:pt x="35" y="59"/>
                  </a:lnTo>
                  <a:lnTo>
                    <a:pt x="35" y="60"/>
                  </a:lnTo>
                  <a:lnTo>
                    <a:pt x="35" y="62"/>
                  </a:lnTo>
                  <a:lnTo>
                    <a:pt x="36" y="67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7" y="78"/>
                  </a:lnTo>
                  <a:lnTo>
                    <a:pt x="38" y="79"/>
                  </a:lnTo>
                  <a:lnTo>
                    <a:pt x="38" y="81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7"/>
                  </a:lnTo>
                  <a:lnTo>
                    <a:pt x="39" y="88"/>
                  </a:lnTo>
                  <a:lnTo>
                    <a:pt x="40" y="90"/>
                  </a:lnTo>
                  <a:lnTo>
                    <a:pt x="40" y="94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41" y="96"/>
                  </a:lnTo>
                  <a:lnTo>
                    <a:pt x="41" y="98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2" y="103"/>
                  </a:lnTo>
                  <a:lnTo>
                    <a:pt x="42" y="104"/>
                  </a:lnTo>
                  <a:lnTo>
                    <a:pt x="43" y="105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44" y="108"/>
                  </a:lnTo>
                  <a:lnTo>
                    <a:pt x="44" y="109"/>
                  </a:lnTo>
                  <a:lnTo>
                    <a:pt x="44" y="110"/>
                  </a:lnTo>
                  <a:lnTo>
                    <a:pt x="44" y="110"/>
                  </a:lnTo>
                  <a:lnTo>
                    <a:pt x="44" y="111"/>
                  </a:lnTo>
                  <a:lnTo>
                    <a:pt x="45" y="111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1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2" y="110"/>
                  </a:lnTo>
                  <a:lnTo>
                    <a:pt x="52" y="109"/>
                  </a:lnTo>
                  <a:lnTo>
                    <a:pt x="52" y="108"/>
                  </a:lnTo>
                  <a:lnTo>
                    <a:pt x="52" y="108"/>
                  </a:lnTo>
                  <a:lnTo>
                    <a:pt x="52" y="107"/>
                  </a:lnTo>
                  <a:lnTo>
                    <a:pt x="53" y="107"/>
                  </a:lnTo>
                  <a:lnTo>
                    <a:pt x="53" y="105"/>
                  </a:lnTo>
                  <a:lnTo>
                    <a:pt x="53" y="102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4" y="101"/>
                  </a:lnTo>
                  <a:lnTo>
                    <a:pt x="54" y="99"/>
                  </a:lnTo>
                  <a:lnTo>
                    <a:pt x="55" y="96"/>
                  </a:lnTo>
                  <a:lnTo>
                    <a:pt x="55" y="95"/>
                  </a:lnTo>
                  <a:lnTo>
                    <a:pt x="55" y="95"/>
                  </a:lnTo>
                  <a:lnTo>
                    <a:pt x="55" y="94"/>
                  </a:lnTo>
                  <a:lnTo>
                    <a:pt x="56" y="92"/>
                  </a:lnTo>
                  <a:lnTo>
                    <a:pt x="56" y="87"/>
                  </a:lnTo>
                  <a:lnTo>
                    <a:pt x="58" y="78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1" y="56"/>
                  </a:lnTo>
                  <a:lnTo>
                    <a:pt x="61" y="55"/>
                  </a:lnTo>
                  <a:lnTo>
                    <a:pt x="62" y="52"/>
                  </a:lnTo>
                  <a:lnTo>
                    <a:pt x="62" y="47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4" y="36"/>
                  </a:lnTo>
                  <a:lnTo>
                    <a:pt x="64" y="33"/>
                  </a:lnTo>
                  <a:lnTo>
                    <a:pt x="65" y="29"/>
                  </a:lnTo>
                  <a:lnTo>
                    <a:pt x="67" y="21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9" y="10"/>
                  </a:lnTo>
                  <a:lnTo>
                    <a:pt x="69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8" y="6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9" y="10"/>
                  </a:lnTo>
                  <a:lnTo>
                    <a:pt x="79" y="10"/>
                  </a:lnTo>
                  <a:lnTo>
                    <a:pt x="79" y="12"/>
                  </a:lnTo>
                  <a:lnTo>
                    <a:pt x="80" y="15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7"/>
                  </a:lnTo>
                  <a:lnTo>
                    <a:pt x="81" y="19"/>
                  </a:lnTo>
                  <a:lnTo>
                    <a:pt x="81" y="22"/>
                  </a:lnTo>
                  <a:lnTo>
                    <a:pt x="81" y="23"/>
                  </a:lnTo>
                  <a:lnTo>
                    <a:pt x="81" y="23"/>
                  </a:lnTo>
                  <a:lnTo>
                    <a:pt x="82" y="24"/>
                  </a:lnTo>
                  <a:lnTo>
                    <a:pt x="82" y="26"/>
                  </a:lnTo>
                  <a:lnTo>
                    <a:pt x="83" y="31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41"/>
                  </a:lnTo>
                  <a:lnTo>
                    <a:pt x="85" y="42"/>
                  </a:lnTo>
                  <a:lnTo>
                    <a:pt x="85" y="45"/>
                  </a:lnTo>
                  <a:lnTo>
                    <a:pt x="86" y="50"/>
                  </a:lnTo>
                  <a:lnTo>
                    <a:pt x="87" y="61"/>
                  </a:lnTo>
                  <a:lnTo>
                    <a:pt x="87" y="62"/>
                  </a:lnTo>
                  <a:lnTo>
                    <a:pt x="88" y="62"/>
                  </a:lnTo>
                  <a:lnTo>
                    <a:pt x="88" y="64"/>
                  </a:lnTo>
                  <a:lnTo>
                    <a:pt x="88" y="66"/>
                  </a:lnTo>
                  <a:lnTo>
                    <a:pt x="89" y="7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3"/>
                  </a:lnTo>
                  <a:lnTo>
                    <a:pt x="91" y="84"/>
                  </a:lnTo>
                  <a:lnTo>
                    <a:pt x="91" y="86"/>
                  </a:lnTo>
                  <a:lnTo>
                    <a:pt x="92" y="90"/>
                  </a:lnTo>
                  <a:lnTo>
                    <a:pt x="92" y="91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2" y="94"/>
                  </a:lnTo>
                  <a:lnTo>
                    <a:pt x="93" y="98"/>
                  </a:lnTo>
                  <a:lnTo>
                    <a:pt x="93" y="99"/>
                  </a:lnTo>
                  <a:lnTo>
                    <a:pt x="93" y="99"/>
                  </a:lnTo>
                  <a:lnTo>
                    <a:pt x="94" y="100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94" y="103"/>
                  </a:lnTo>
                  <a:lnTo>
                    <a:pt x="94" y="105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5" y="106"/>
                  </a:lnTo>
                  <a:lnTo>
                    <a:pt x="95" y="108"/>
                  </a:lnTo>
                  <a:lnTo>
                    <a:pt x="95" y="108"/>
                  </a:lnTo>
                  <a:lnTo>
                    <a:pt x="95" y="108"/>
                  </a:lnTo>
                  <a:lnTo>
                    <a:pt x="96" y="109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1"/>
                  </a:lnTo>
                  <a:lnTo>
                    <a:pt x="97" y="112"/>
                  </a:lnTo>
                  <a:lnTo>
                    <a:pt x="97" y="112"/>
                  </a:lnTo>
                  <a:lnTo>
                    <a:pt x="97" y="112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2"/>
                  </a:lnTo>
                  <a:lnTo>
                    <a:pt x="103" y="110"/>
                  </a:lnTo>
                  <a:lnTo>
                    <a:pt x="103" y="110"/>
                  </a:lnTo>
                  <a:lnTo>
                    <a:pt x="103" y="110"/>
                  </a:lnTo>
                  <a:lnTo>
                    <a:pt x="103" y="109"/>
                  </a:lnTo>
                  <a:lnTo>
                    <a:pt x="104" y="108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5" y="102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6" y="97"/>
                  </a:lnTo>
                  <a:lnTo>
                    <a:pt x="106" y="96"/>
                  </a:lnTo>
                  <a:lnTo>
                    <a:pt x="107" y="94"/>
                  </a:lnTo>
                  <a:lnTo>
                    <a:pt x="108" y="90"/>
                  </a:lnTo>
                  <a:lnTo>
                    <a:pt x="108" y="89"/>
                  </a:lnTo>
                  <a:lnTo>
                    <a:pt x="108" y="89"/>
                  </a:lnTo>
                  <a:lnTo>
                    <a:pt x="108" y="88"/>
                  </a:lnTo>
                  <a:lnTo>
                    <a:pt x="108" y="86"/>
                  </a:lnTo>
                  <a:lnTo>
                    <a:pt x="109" y="81"/>
                  </a:lnTo>
                  <a:lnTo>
                    <a:pt x="110" y="72"/>
                  </a:lnTo>
                  <a:lnTo>
                    <a:pt x="113" y="52"/>
                  </a:lnTo>
                  <a:lnTo>
                    <a:pt x="113" y="51"/>
                  </a:lnTo>
                  <a:lnTo>
                    <a:pt x="113" y="50"/>
                  </a:lnTo>
                  <a:lnTo>
                    <a:pt x="113" y="49"/>
                  </a:lnTo>
                  <a:lnTo>
                    <a:pt x="114" y="46"/>
                  </a:lnTo>
                  <a:lnTo>
                    <a:pt x="115" y="41"/>
                  </a:lnTo>
                  <a:lnTo>
                    <a:pt x="116" y="31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6" y="28"/>
                  </a:lnTo>
                  <a:lnTo>
                    <a:pt x="117" y="26"/>
                  </a:lnTo>
                  <a:lnTo>
                    <a:pt x="118" y="22"/>
                  </a:lnTo>
                  <a:lnTo>
                    <a:pt x="118" y="21"/>
                  </a:lnTo>
                  <a:lnTo>
                    <a:pt x="118" y="20"/>
                  </a:lnTo>
                  <a:lnTo>
                    <a:pt x="118" y="19"/>
                  </a:lnTo>
                  <a:lnTo>
                    <a:pt x="118" y="17"/>
                  </a:lnTo>
                  <a:lnTo>
                    <a:pt x="119" y="14"/>
                  </a:lnTo>
                  <a:lnTo>
                    <a:pt x="119" y="13"/>
                  </a:lnTo>
                  <a:lnTo>
                    <a:pt x="119" y="13"/>
                  </a:lnTo>
                  <a:lnTo>
                    <a:pt x="120" y="12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0" y="9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6"/>
                  </a:lnTo>
                  <a:lnTo>
                    <a:pt x="121" y="5"/>
                  </a:lnTo>
                  <a:lnTo>
                    <a:pt x="122" y="5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22" y="2"/>
                  </a:lnTo>
                  <a:lnTo>
                    <a:pt x="122" y="2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3171" y="2186"/>
              <a:ext cx="103" cy="11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7" y="6"/>
                </a:cxn>
                <a:cxn ang="0">
                  <a:pos x="8" y="11"/>
                </a:cxn>
                <a:cxn ang="0">
                  <a:pos x="12" y="33"/>
                </a:cxn>
                <a:cxn ang="0">
                  <a:pos x="15" y="56"/>
                </a:cxn>
                <a:cxn ang="0">
                  <a:pos x="19" y="83"/>
                </a:cxn>
                <a:cxn ang="0">
                  <a:pos x="22" y="101"/>
                </a:cxn>
                <a:cxn ang="0">
                  <a:pos x="24" y="109"/>
                </a:cxn>
                <a:cxn ang="0">
                  <a:pos x="25" y="112"/>
                </a:cxn>
                <a:cxn ang="0">
                  <a:pos x="26" y="114"/>
                </a:cxn>
                <a:cxn ang="0">
                  <a:pos x="27" y="115"/>
                </a:cxn>
                <a:cxn ang="0">
                  <a:pos x="28" y="116"/>
                </a:cxn>
                <a:cxn ang="0">
                  <a:pos x="28" y="115"/>
                </a:cxn>
                <a:cxn ang="0">
                  <a:pos x="29" y="115"/>
                </a:cxn>
                <a:cxn ang="0">
                  <a:pos x="30" y="112"/>
                </a:cxn>
                <a:cxn ang="0">
                  <a:pos x="32" y="108"/>
                </a:cxn>
                <a:cxn ang="0">
                  <a:pos x="34" y="100"/>
                </a:cxn>
                <a:cxn ang="0">
                  <a:pos x="37" y="76"/>
                </a:cxn>
                <a:cxn ang="0">
                  <a:pos x="41" y="52"/>
                </a:cxn>
                <a:cxn ang="0">
                  <a:pos x="44" y="28"/>
                </a:cxn>
                <a:cxn ang="0">
                  <a:pos x="47" y="14"/>
                </a:cxn>
                <a:cxn ang="0">
                  <a:pos x="48" y="8"/>
                </a:cxn>
                <a:cxn ang="0">
                  <a:pos x="49" y="4"/>
                </a:cxn>
                <a:cxn ang="0">
                  <a:pos x="50" y="1"/>
                </a:cxn>
                <a:cxn ang="0">
                  <a:pos x="51" y="0"/>
                </a:cxn>
                <a:cxn ang="0">
                  <a:pos x="52" y="0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4" y="1"/>
                </a:cxn>
                <a:cxn ang="0">
                  <a:pos x="55" y="5"/>
                </a:cxn>
                <a:cxn ang="0">
                  <a:pos x="57" y="10"/>
                </a:cxn>
                <a:cxn ang="0">
                  <a:pos x="61" y="32"/>
                </a:cxn>
                <a:cxn ang="0">
                  <a:pos x="64" y="55"/>
                </a:cxn>
                <a:cxn ang="0">
                  <a:pos x="68" y="84"/>
                </a:cxn>
                <a:cxn ang="0">
                  <a:pos x="70" y="96"/>
                </a:cxn>
                <a:cxn ang="0">
                  <a:pos x="71" y="104"/>
                </a:cxn>
                <a:cxn ang="0">
                  <a:pos x="73" y="110"/>
                </a:cxn>
                <a:cxn ang="0">
                  <a:pos x="74" y="114"/>
                </a:cxn>
                <a:cxn ang="0">
                  <a:pos x="75" y="115"/>
                </a:cxn>
                <a:cxn ang="0">
                  <a:pos x="76" y="116"/>
                </a:cxn>
                <a:cxn ang="0">
                  <a:pos x="77" y="116"/>
                </a:cxn>
                <a:cxn ang="0">
                  <a:pos x="77" y="115"/>
                </a:cxn>
                <a:cxn ang="0">
                  <a:pos x="78" y="113"/>
                </a:cxn>
                <a:cxn ang="0">
                  <a:pos x="80" y="110"/>
                </a:cxn>
                <a:cxn ang="0">
                  <a:pos x="81" y="102"/>
                </a:cxn>
                <a:cxn ang="0">
                  <a:pos x="85" y="78"/>
                </a:cxn>
                <a:cxn ang="0">
                  <a:pos x="90" y="43"/>
                </a:cxn>
                <a:cxn ang="0">
                  <a:pos x="92" y="29"/>
                </a:cxn>
                <a:cxn ang="0">
                  <a:pos x="94" y="15"/>
                </a:cxn>
                <a:cxn ang="0">
                  <a:pos x="96" y="6"/>
                </a:cxn>
                <a:cxn ang="0">
                  <a:pos x="98" y="3"/>
                </a:cxn>
                <a:cxn ang="0">
                  <a:pos x="99" y="1"/>
                </a:cxn>
                <a:cxn ang="0">
                  <a:pos x="99" y="0"/>
                </a:cxn>
                <a:cxn ang="0">
                  <a:pos x="100" y="0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102" y="2"/>
                </a:cxn>
              </a:cxnLst>
              <a:rect l="0" t="0" r="r" b="b"/>
              <a:pathLst>
                <a:path w="103" h="116">
                  <a:moveTo>
                    <a:pt x="0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0" y="23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42"/>
                  </a:lnTo>
                  <a:lnTo>
                    <a:pt x="15" y="53"/>
                  </a:lnTo>
                  <a:lnTo>
                    <a:pt x="15" y="54"/>
                  </a:lnTo>
                  <a:lnTo>
                    <a:pt x="15" y="55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6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9"/>
                  </a:lnTo>
                  <a:lnTo>
                    <a:pt x="19" y="83"/>
                  </a:lnTo>
                  <a:lnTo>
                    <a:pt x="20" y="92"/>
                  </a:lnTo>
                  <a:lnTo>
                    <a:pt x="20" y="93"/>
                  </a:lnTo>
                  <a:lnTo>
                    <a:pt x="20" y="93"/>
                  </a:lnTo>
                  <a:lnTo>
                    <a:pt x="21" y="94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2" y="103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5" y="111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5" y="113"/>
                  </a:lnTo>
                  <a:lnTo>
                    <a:pt x="25" y="113"/>
                  </a:lnTo>
                  <a:lnTo>
                    <a:pt x="25" y="113"/>
                  </a:lnTo>
                  <a:lnTo>
                    <a:pt x="26" y="113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3"/>
                  </a:lnTo>
                  <a:lnTo>
                    <a:pt x="30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09"/>
                  </a:lnTo>
                  <a:lnTo>
                    <a:pt x="32" y="108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6"/>
                  </a:lnTo>
                  <a:lnTo>
                    <a:pt x="33" y="105"/>
                  </a:lnTo>
                  <a:lnTo>
                    <a:pt x="33" y="102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5" y="92"/>
                  </a:lnTo>
                  <a:lnTo>
                    <a:pt x="35" y="90"/>
                  </a:lnTo>
                  <a:lnTo>
                    <a:pt x="36" y="86"/>
                  </a:lnTo>
                  <a:lnTo>
                    <a:pt x="37" y="76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38" y="71"/>
                  </a:lnTo>
                  <a:lnTo>
                    <a:pt x="39" y="65"/>
                  </a:lnTo>
                  <a:lnTo>
                    <a:pt x="41" y="54"/>
                  </a:lnTo>
                  <a:lnTo>
                    <a:pt x="41" y="53"/>
                  </a:lnTo>
                  <a:lnTo>
                    <a:pt x="41" y="52"/>
                  </a:lnTo>
                  <a:lnTo>
                    <a:pt x="41" y="51"/>
                  </a:lnTo>
                  <a:lnTo>
                    <a:pt x="41" y="48"/>
                  </a:lnTo>
                  <a:lnTo>
                    <a:pt x="42" y="43"/>
                  </a:lnTo>
                  <a:lnTo>
                    <a:pt x="43" y="32"/>
                  </a:lnTo>
                  <a:lnTo>
                    <a:pt x="44" y="32"/>
                  </a:lnTo>
                  <a:lnTo>
                    <a:pt x="44" y="31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6" y="19"/>
                  </a:lnTo>
                  <a:lnTo>
                    <a:pt x="46" y="15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8" y="9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5"/>
                  </a:lnTo>
                  <a:lnTo>
                    <a:pt x="58" y="16"/>
                  </a:lnTo>
                  <a:lnTo>
                    <a:pt x="59" y="18"/>
                  </a:lnTo>
                  <a:lnTo>
                    <a:pt x="59" y="2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61" y="37"/>
                  </a:lnTo>
                  <a:lnTo>
                    <a:pt x="62" y="42"/>
                  </a:lnTo>
                  <a:lnTo>
                    <a:pt x="63" y="52"/>
                  </a:lnTo>
                  <a:lnTo>
                    <a:pt x="64" y="53"/>
                  </a:lnTo>
                  <a:lnTo>
                    <a:pt x="64" y="53"/>
                  </a:lnTo>
                  <a:lnTo>
                    <a:pt x="64" y="55"/>
                  </a:lnTo>
                  <a:lnTo>
                    <a:pt x="64" y="57"/>
                  </a:lnTo>
                  <a:lnTo>
                    <a:pt x="65" y="63"/>
                  </a:lnTo>
                  <a:lnTo>
                    <a:pt x="66" y="73"/>
                  </a:lnTo>
                  <a:lnTo>
                    <a:pt x="66" y="74"/>
                  </a:lnTo>
                  <a:lnTo>
                    <a:pt x="67" y="74"/>
                  </a:lnTo>
                  <a:lnTo>
                    <a:pt x="67" y="76"/>
                  </a:lnTo>
                  <a:lnTo>
                    <a:pt x="67" y="78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8" y="85"/>
                  </a:lnTo>
                  <a:lnTo>
                    <a:pt x="68" y="86"/>
                  </a:lnTo>
                  <a:lnTo>
                    <a:pt x="69" y="89"/>
                  </a:lnTo>
                  <a:lnTo>
                    <a:pt x="69" y="94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0" y="96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70" y="99"/>
                  </a:lnTo>
                  <a:lnTo>
                    <a:pt x="71" y="100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1" y="103"/>
                  </a:lnTo>
                  <a:lnTo>
                    <a:pt x="71" y="104"/>
                  </a:lnTo>
                  <a:lnTo>
                    <a:pt x="72" y="105"/>
                  </a:lnTo>
                  <a:lnTo>
                    <a:pt x="72" y="106"/>
                  </a:lnTo>
                  <a:lnTo>
                    <a:pt x="72" y="106"/>
                  </a:lnTo>
                  <a:lnTo>
                    <a:pt x="72" y="107"/>
                  </a:lnTo>
                  <a:lnTo>
                    <a:pt x="72" y="108"/>
                  </a:lnTo>
                  <a:lnTo>
                    <a:pt x="73" y="109"/>
                  </a:lnTo>
                  <a:lnTo>
                    <a:pt x="73" y="109"/>
                  </a:lnTo>
                  <a:lnTo>
                    <a:pt x="73" y="110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3" y="112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8" y="115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3"/>
                  </a:lnTo>
                  <a:lnTo>
                    <a:pt x="79" y="113"/>
                  </a:lnTo>
                  <a:lnTo>
                    <a:pt x="79" y="113"/>
                  </a:lnTo>
                  <a:lnTo>
                    <a:pt x="79" y="112"/>
                  </a:lnTo>
                  <a:lnTo>
                    <a:pt x="79" y="112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80" y="110"/>
                  </a:lnTo>
                  <a:lnTo>
                    <a:pt x="80" y="109"/>
                  </a:lnTo>
                  <a:lnTo>
                    <a:pt x="80" y="109"/>
                  </a:lnTo>
                  <a:lnTo>
                    <a:pt x="80" y="108"/>
                  </a:lnTo>
                  <a:lnTo>
                    <a:pt x="81" y="107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81" y="103"/>
                  </a:lnTo>
                  <a:lnTo>
                    <a:pt x="81" y="102"/>
                  </a:lnTo>
                  <a:lnTo>
                    <a:pt x="82" y="100"/>
                  </a:lnTo>
                  <a:lnTo>
                    <a:pt x="83" y="97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7"/>
                  </a:lnTo>
                  <a:lnTo>
                    <a:pt x="84" y="86"/>
                  </a:lnTo>
                  <a:lnTo>
                    <a:pt x="85" y="83"/>
                  </a:lnTo>
                  <a:lnTo>
                    <a:pt x="85" y="78"/>
                  </a:lnTo>
                  <a:lnTo>
                    <a:pt x="87" y="67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61"/>
                  </a:lnTo>
                  <a:lnTo>
                    <a:pt x="89" y="55"/>
                  </a:lnTo>
                  <a:lnTo>
                    <a:pt x="90" y="44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1"/>
                  </a:lnTo>
                  <a:lnTo>
                    <a:pt x="91" y="39"/>
                  </a:lnTo>
                  <a:lnTo>
                    <a:pt x="92" y="34"/>
                  </a:lnTo>
                  <a:lnTo>
                    <a:pt x="92" y="33"/>
                  </a:lnTo>
                  <a:lnTo>
                    <a:pt x="92" y="32"/>
                  </a:lnTo>
                  <a:lnTo>
                    <a:pt x="92" y="31"/>
                  </a:lnTo>
                  <a:lnTo>
                    <a:pt x="92" y="29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3" y="23"/>
                  </a:lnTo>
                  <a:lnTo>
                    <a:pt x="93" y="22"/>
                  </a:lnTo>
                  <a:lnTo>
                    <a:pt x="94" y="20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4" y="15"/>
                  </a:lnTo>
                  <a:lnTo>
                    <a:pt x="95" y="14"/>
                  </a:lnTo>
                  <a:lnTo>
                    <a:pt x="95" y="12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7" y="6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auto">
            <a:xfrm>
              <a:off x="3274" y="2186"/>
              <a:ext cx="109" cy="116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3" y="19"/>
                </a:cxn>
                <a:cxn ang="0">
                  <a:pos x="10" y="65"/>
                </a:cxn>
                <a:cxn ang="0">
                  <a:pos x="12" y="79"/>
                </a:cxn>
                <a:cxn ang="0">
                  <a:pos x="15" y="97"/>
                </a:cxn>
                <a:cxn ang="0">
                  <a:pos x="17" y="108"/>
                </a:cxn>
                <a:cxn ang="0">
                  <a:pos x="18" y="112"/>
                </a:cxn>
                <a:cxn ang="0">
                  <a:pos x="19" y="114"/>
                </a:cxn>
                <a:cxn ang="0">
                  <a:pos x="20" y="115"/>
                </a:cxn>
                <a:cxn ang="0">
                  <a:pos x="20" y="116"/>
                </a:cxn>
                <a:cxn ang="0">
                  <a:pos x="21" y="115"/>
                </a:cxn>
                <a:cxn ang="0">
                  <a:pos x="22" y="114"/>
                </a:cxn>
                <a:cxn ang="0">
                  <a:pos x="23" y="113"/>
                </a:cxn>
                <a:cxn ang="0">
                  <a:pos x="24" y="108"/>
                </a:cxn>
                <a:cxn ang="0">
                  <a:pos x="26" y="99"/>
                </a:cxn>
                <a:cxn ang="0">
                  <a:pos x="29" y="82"/>
                </a:cxn>
                <a:cxn ang="0">
                  <a:pos x="33" y="47"/>
                </a:cxn>
                <a:cxn ang="0">
                  <a:pos x="35" y="32"/>
                </a:cxn>
                <a:cxn ang="0">
                  <a:pos x="38" y="17"/>
                </a:cxn>
                <a:cxn ang="0">
                  <a:pos x="40" y="7"/>
                </a:cxn>
                <a:cxn ang="0">
                  <a:pos x="41" y="3"/>
                </a:cxn>
                <a:cxn ang="0">
                  <a:pos x="42" y="1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5" y="1"/>
                </a:cxn>
                <a:cxn ang="0">
                  <a:pos x="47" y="4"/>
                </a:cxn>
                <a:cxn ang="0">
                  <a:pos x="48" y="10"/>
                </a:cxn>
                <a:cxn ang="0">
                  <a:pos x="50" y="20"/>
                </a:cxn>
                <a:cxn ang="0">
                  <a:pos x="54" y="49"/>
                </a:cxn>
                <a:cxn ang="0">
                  <a:pos x="57" y="72"/>
                </a:cxn>
                <a:cxn ang="0">
                  <a:pos x="60" y="92"/>
                </a:cxn>
                <a:cxn ang="0">
                  <a:pos x="61" y="101"/>
                </a:cxn>
                <a:cxn ang="0">
                  <a:pos x="63" y="108"/>
                </a:cxn>
                <a:cxn ang="0">
                  <a:pos x="64" y="111"/>
                </a:cxn>
                <a:cxn ang="0">
                  <a:pos x="65" y="114"/>
                </a:cxn>
                <a:cxn ang="0">
                  <a:pos x="66" y="115"/>
                </a:cxn>
                <a:cxn ang="0">
                  <a:pos x="66" y="116"/>
                </a:cxn>
                <a:cxn ang="0">
                  <a:pos x="67" y="115"/>
                </a:cxn>
                <a:cxn ang="0">
                  <a:pos x="68" y="114"/>
                </a:cxn>
                <a:cxn ang="0">
                  <a:pos x="69" y="112"/>
                </a:cxn>
                <a:cxn ang="0">
                  <a:pos x="70" y="109"/>
                </a:cxn>
                <a:cxn ang="0">
                  <a:pos x="72" y="100"/>
                </a:cxn>
                <a:cxn ang="0">
                  <a:pos x="77" y="64"/>
                </a:cxn>
                <a:cxn ang="0">
                  <a:pos x="80" y="38"/>
                </a:cxn>
                <a:cxn ang="0">
                  <a:pos x="83" y="20"/>
                </a:cxn>
                <a:cxn ang="0">
                  <a:pos x="84" y="12"/>
                </a:cxn>
                <a:cxn ang="0">
                  <a:pos x="86" y="6"/>
                </a:cxn>
                <a:cxn ang="0">
                  <a:pos x="87" y="3"/>
                </a:cxn>
                <a:cxn ang="0">
                  <a:pos x="88" y="1"/>
                </a:cxn>
                <a:cxn ang="0">
                  <a:pos x="88" y="0"/>
                </a:cxn>
                <a:cxn ang="0">
                  <a:pos x="89" y="0"/>
                </a:cxn>
                <a:cxn ang="0">
                  <a:pos x="90" y="0"/>
                </a:cxn>
                <a:cxn ang="0">
                  <a:pos x="91" y="1"/>
                </a:cxn>
                <a:cxn ang="0">
                  <a:pos x="92" y="5"/>
                </a:cxn>
                <a:cxn ang="0">
                  <a:pos x="93" y="11"/>
                </a:cxn>
                <a:cxn ang="0">
                  <a:pos x="96" y="27"/>
                </a:cxn>
                <a:cxn ang="0">
                  <a:pos x="100" y="62"/>
                </a:cxn>
                <a:cxn ang="0">
                  <a:pos x="104" y="86"/>
                </a:cxn>
                <a:cxn ang="0">
                  <a:pos x="106" y="103"/>
                </a:cxn>
                <a:cxn ang="0">
                  <a:pos x="108" y="109"/>
                </a:cxn>
                <a:cxn ang="0">
                  <a:pos x="109" y="113"/>
                </a:cxn>
              </a:cxnLst>
              <a:rect l="0" t="0" r="r" b="b"/>
              <a:pathLst>
                <a:path w="109" h="116">
                  <a:moveTo>
                    <a:pt x="0" y="4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6" y="33"/>
                  </a:lnTo>
                  <a:lnTo>
                    <a:pt x="7" y="44"/>
                  </a:lnTo>
                  <a:lnTo>
                    <a:pt x="10" y="65"/>
                  </a:lnTo>
                  <a:lnTo>
                    <a:pt x="10" y="66"/>
                  </a:lnTo>
                  <a:lnTo>
                    <a:pt x="10" y="67"/>
                  </a:lnTo>
                  <a:lnTo>
                    <a:pt x="10" y="68"/>
                  </a:lnTo>
                  <a:lnTo>
                    <a:pt x="11" y="71"/>
                  </a:lnTo>
                  <a:lnTo>
                    <a:pt x="11" y="77"/>
                  </a:lnTo>
                  <a:lnTo>
                    <a:pt x="11" y="77"/>
                  </a:lnTo>
                  <a:lnTo>
                    <a:pt x="11" y="78"/>
                  </a:lnTo>
                  <a:lnTo>
                    <a:pt x="12" y="79"/>
                  </a:lnTo>
                  <a:lnTo>
                    <a:pt x="12" y="82"/>
                  </a:lnTo>
                  <a:lnTo>
                    <a:pt x="13" y="87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90"/>
                  </a:lnTo>
                  <a:lnTo>
                    <a:pt x="14" y="92"/>
                  </a:lnTo>
                  <a:lnTo>
                    <a:pt x="14" y="97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5" y="99"/>
                  </a:lnTo>
                  <a:lnTo>
                    <a:pt x="15" y="101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17" y="109"/>
                  </a:lnTo>
                  <a:lnTo>
                    <a:pt x="17" y="110"/>
                  </a:lnTo>
                  <a:lnTo>
                    <a:pt x="17" y="111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9" y="113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2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4" y="111"/>
                  </a:lnTo>
                  <a:lnTo>
                    <a:pt x="24" y="110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08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5"/>
                  </a:lnTo>
                  <a:lnTo>
                    <a:pt x="25" y="104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99"/>
                  </a:lnTo>
                  <a:lnTo>
                    <a:pt x="26" y="98"/>
                  </a:lnTo>
                  <a:lnTo>
                    <a:pt x="27" y="96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8" y="91"/>
                  </a:lnTo>
                  <a:lnTo>
                    <a:pt x="28" y="90"/>
                  </a:lnTo>
                  <a:lnTo>
                    <a:pt x="28" y="87"/>
                  </a:lnTo>
                  <a:lnTo>
                    <a:pt x="29" y="82"/>
                  </a:lnTo>
                  <a:lnTo>
                    <a:pt x="30" y="71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1" y="68"/>
                  </a:lnTo>
                  <a:lnTo>
                    <a:pt x="31" y="65"/>
                  </a:lnTo>
                  <a:lnTo>
                    <a:pt x="32" y="59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5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5" y="34"/>
                  </a:lnTo>
                  <a:lnTo>
                    <a:pt x="35" y="32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8" y="8"/>
                  </a:lnTo>
                  <a:lnTo>
                    <a:pt x="48" y="9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9" y="12"/>
                  </a:lnTo>
                  <a:lnTo>
                    <a:pt x="49" y="14"/>
                  </a:lnTo>
                  <a:lnTo>
                    <a:pt x="50" y="18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20"/>
                  </a:lnTo>
                  <a:lnTo>
                    <a:pt x="50" y="23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9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53" y="38"/>
                  </a:lnTo>
                  <a:lnTo>
                    <a:pt x="54" y="49"/>
                  </a:lnTo>
                  <a:lnTo>
                    <a:pt x="54" y="49"/>
                  </a:lnTo>
                  <a:lnTo>
                    <a:pt x="54" y="50"/>
                  </a:lnTo>
                  <a:lnTo>
                    <a:pt x="54" y="51"/>
                  </a:lnTo>
                  <a:lnTo>
                    <a:pt x="55" y="54"/>
                  </a:lnTo>
                  <a:lnTo>
                    <a:pt x="55" y="60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57" y="72"/>
                  </a:lnTo>
                  <a:lnTo>
                    <a:pt x="57" y="74"/>
                  </a:lnTo>
                  <a:lnTo>
                    <a:pt x="58" y="77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4"/>
                  </a:lnTo>
                  <a:lnTo>
                    <a:pt x="59" y="85"/>
                  </a:lnTo>
                  <a:lnTo>
                    <a:pt x="59" y="88"/>
                  </a:lnTo>
                  <a:lnTo>
                    <a:pt x="60" y="92"/>
                  </a:lnTo>
                  <a:lnTo>
                    <a:pt x="60" y="93"/>
                  </a:lnTo>
                  <a:lnTo>
                    <a:pt x="60" y="94"/>
                  </a:lnTo>
                  <a:lnTo>
                    <a:pt x="60" y="95"/>
                  </a:lnTo>
                  <a:lnTo>
                    <a:pt x="61" y="97"/>
                  </a:lnTo>
                  <a:lnTo>
                    <a:pt x="61" y="98"/>
                  </a:lnTo>
                  <a:lnTo>
                    <a:pt x="61" y="98"/>
                  </a:lnTo>
                  <a:lnTo>
                    <a:pt x="61" y="99"/>
                  </a:lnTo>
                  <a:lnTo>
                    <a:pt x="61" y="101"/>
                  </a:lnTo>
                  <a:lnTo>
                    <a:pt x="61" y="102"/>
                  </a:lnTo>
                  <a:lnTo>
                    <a:pt x="62" y="102"/>
                  </a:lnTo>
                  <a:lnTo>
                    <a:pt x="62" y="103"/>
                  </a:lnTo>
                  <a:lnTo>
                    <a:pt x="62" y="105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07"/>
                  </a:lnTo>
                  <a:lnTo>
                    <a:pt x="63" y="108"/>
                  </a:lnTo>
                  <a:lnTo>
                    <a:pt x="63" y="109"/>
                  </a:lnTo>
                  <a:lnTo>
                    <a:pt x="63" y="109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64" y="112"/>
                  </a:lnTo>
                  <a:lnTo>
                    <a:pt x="64" y="113"/>
                  </a:lnTo>
                  <a:lnTo>
                    <a:pt x="64" y="113"/>
                  </a:lnTo>
                  <a:lnTo>
                    <a:pt x="64" y="113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3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70" y="110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8"/>
                  </a:lnTo>
                  <a:lnTo>
                    <a:pt x="71" y="106"/>
                  </a:lnTo>
                  <a:lnTo>
                    <a:pt x="71" y="103"/>
                  </a:lnTo>
                  <a:lnTo>
                    <a:pt x="71" y="103"/>
                  </a:lnTo>
                  <a:lnTo>
                    <a:pt x="71" y="102"/>
                  </a:lnTo>
                  <a:lnTo>
                    <a:pt x="72" y="102"/>
                  </a:lnTo>
                  <a:lnTo>
                    <a:pt x="72" y="100"/>
                  </a:lnTo>
                  <a:lnTo>
                    <a:pt x="73" y="96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5" y="81"/>
                  </a:lnTo>
                  <a:lnTo>
                    <a:pt x="76" y="75"/>
                  </a:lnTo>
                  <a:lnTo>
                    <a:pt x="77" y="64"/>
                  </a:lnTo>
                  <a:lnTo>
                    <a:pt x="77" y="63"/>
                  </a:lnTo>
                  <a:lnTo>
                    <a:pt x="77" y="62"/>
                  </a:lnTo>
                  <a:lnTo>
                    <a:pt x="77" y="60"/>
                  </a:lnTo>
                  <a:lnTo>
                    <a:pt x="78" y="57"/>
                  </a:lnTo>
                  <a:lnTo>
                    <a:pt x="78" y="51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8"/>
                  </a:lnTo>
                  <a:lnTo>
                    <a:pt x="80" y="37"/>
                  </a:lnTo>
                  <a:lnTo>
                    <a:pt x="81" y="34"/>
                  </a:lnTo>
                  <a:lnTo>
                    <a:pt x="81" y="29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7"/>
                  </a:lnTo>
                  <a:lnTo>
                    <a:pt x="82" y="24"/>
                  </a:lnTo>
                  <a:lnTo>
                    <a:pt x="83" y="20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8"/>
                  </a:lnTo>
                  <a:lnTo>
                    <a:pt x="84" y="16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4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1"/>
                  </a:lnTo>
                  <a:lnTo>
                    <a:pt x="85" y="10"/>
                  </a:lnTo>
                  <a:lnTo>
                    <a:pt x="85" y="9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7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5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91" y="1"/>
                  </a:lnTo>
                  <a:lnTo>
                    <a:pt x="91" y="1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3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7"/>
                  </a:lnTo>
                  <a:lnTo>
                    <a:pt x="92" y="7"/>
                  </a:lnTo>
                  <a:lnTo>
                    <a:pt x="93" y="7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3" y="11"/>
                  </a:lnTo>
                  <a:lnTo>
                    <a:pt x="94" y="12"/>
                  </a:lnTo>
                  <a:lnTo>
                    <a:pt x="94" y="1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95" y="19"/>
                  </a:lnTo>
                  <a:lnTo>
                    <a:pt x="95" y="20"/>
                  </a:lnTo>
                  <a:lnTo>
                    <a:pt x="95" y="22"/>
                  </a:lnTo>
                  <a:lnTo>
                    <a:pt x="96" y="27"/>
                  </a:lnTo>
                  <a:lnTo>
                    <a:pt x="98" y="38"/>
                  </a:lnTo>
                  <a:lnTo>
                    <a:pt x="98" y="39"/>
                  </a:lnTo>
                  <a:lnTo>
                    <a:pt x="98" y="40"/>
                  </a:lnTo>
                  <a:lnTo>
                    <a:pt x="98" y="41"/>
                  </a:lnTo>
                  <a:lnTo>
                    <a:pt x="98" y="44"/>
                  </a:lnTo>
                  <a:lnTo>
                    <a:pt x="99" y="49"/>
                  </a:lnTo>
                  <a:lnTo>
                    <a:pt x="100" y="61"/>
                  </a:lnTo>
                  <a:lnTo>
                    <a:pt x="100" y="62"/>
                  </a:lnTo>
                  <a:lnTo>
                    <a:pt x="101" y="62"/>
                  </a:lnTo>
                  <a:lnTo>
                    <a:pt x="101" y="64"/>
                  </a:lnTo>
                  <a:lnTo>
                    <a:pt x="101" y="66"/>
                  </a:lnTo>
                  <a:lnTo>
                    <a:pt x="102" y="72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03" y="84"/>
                  </a:lnTo>
                  <a:lnTo>
                    <a:pt x="104" y="86"/>
                  </a:lnTo>
                  <a:lnTo>
                    <a:pt x="104" y="88"/>
                  </a:lnTo>
                  <a:lnTo>
                    <a:pt x="105" y="93"/>
                  </a:lnTo>
                  <a:lnTo>
                    <a:pt x="105" y="94"/>
                  </a:lnTo>
                  <a:lnTo>
                    <a:pt x="105" y="94"/>
                  </a:lnTo>
                  <a:lnTo>
                    <a:pt x="105" y="96"/>
                  </a:lnTo>
                  <a:lnTo>
                    <a:pt x="106" y="98"/>
                  </a:lnTo>
                  <a:lnTo>
                    <a:pt x="106" y="102"/>
                  </a:lnTo>
                  <a:lnTo>
                    <a:pt x="106" y="103"/>
                  </a:lnTo>
                  <a:lnTo>
                    <a:pt x="106" y="103"/>
                  </a:lnTo>
                  <a:lnTo>
                    <a:pt x="107" y="104"/>
                  </a:lnTo>
                  <a:lnTo>
                    <a:pt x="107" y="106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7" y="108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8" y="111"/>
                  </a:lnTo>
                  <a:lnTo>
                    <a:pt x="108" y="111"/>
                  </a:lnTo>
                  <a:lnTo>
                    <a:pt x="108" y="112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3"/>
                  </a:lnTo>
                  <a:lnTo>
                    <a:pt x="109" y="113"/>
                  </a:lnTo>
                  <a:lnTo>
                    <a:pt x="109" y="113"/>
                  </a:lnTo>
                  <a:lnTo>
                    <a:pt x="109" y="114"/>
                  </a:lnTo>
                  <a:lnTo>
                    <a:pt x="109" y="1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8" name="Freeform 70"/>
            <p:cNvSpPr>
              <a:spLocks/>
            </p:cNvSpPr>
            <p:nvPr/>
          </p:nvSpPr>
          <p:spPr bwMode="auto">
            <a:xfrm>
              <a:off x="3383" y="2186"/>
              <a:ext cx="106" cy="116"/>
            </a:xfrm>
            <a:custGeom>
              <a:avLst/>
              <a:gdLst/>
              <a:ahLst/>
              <a:cxnLst>
                <a:cxn ang="0">
                  <a:pos x="1" y="115"/>
                </a:cxn>
                <a:cxn ang="0">
                  <a:pos x="2" y="116"/>
                </a:cxn>
                <a:cxn ang="0">
                  <a:pos x="3" y="116"/>
                </a:cxn>
                <a:cxn ang="0">
                  <a:pos x="3" y="115"/>
                </a:cxn>
                <a:cxn ang="0">
                  <a:pos x="4" y="114"/>
                </a:cxn>
                <a:cxn ang="0">
                  <a:pos x="6" y="109"/>
                </a:cxn>
                <a:cxn ang="0">
                  <a:pos x="8" y="100"/>
                </a:cxn>
                <a:cxn ang="0">
                  <a:pos x="10" y="87"/>
                </a:cxn>
                <a:cxn ang="0">
                  <a:pos x="14" y="47"/>
                </a:cxn>
                <a:cxn ang="0">
                  <a:pos x="18" y="23"/>
                </a:cxn>
                <a:cxn ang="0">
                  <a:pos x="20" y="8"/>
                </a:cxn>
                <a:cxn ang="0">
                  <a:pos x="22" y="3"/>
                </a:cxn>
                <a:cxn ang="0">
                  <a:pos x="23" y="1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1"/>
                </a:cxn>
                <a:cxn ang="0">
                  <a:pos x="27" y="3"/>
                </a:cxn>
                <a:cxn ang="0">
                  <a:pos x="28" y="8"/>
                </a:cxn>
                <a:cxn ang="0">
                  <a:pos x="31" y="23"/>
                </a:cxn>
                <a:cxn ang="0">
                  <a:pos x="35" y="57"/>
                </a:cxn>
                <a:cxn ang="0">
                  <a:pos x="38" y="82"/>
                </a:cxn>
                <a:cxn ang="0">
                  <a:pos x="40" y="99"/>
                </a:cxn>
                <a:cxn ang="0">
                  <a:pos x="42" y="107"/>
                </a:cxn>
                <a:cxn ang="0">
                  <a:pos x="43" y="112"/>
                </a:cxn>
                <a:cxn ang="0">
                  <a:pos x="44" y="114"/>
                </a:cxn>
                <a:cxn ang="0">
                  <a:pos x="45" y="115"/>
                </a:cxn>
                <a:cxn ang="0">
                  <a:pos x="46" y="116"/>
                </a:cxn>
                <a:cxn ang="0">
                  <a:pos x="47" y="115"/>
                </a:cxn>
                <a:cxn ang="0">
                  <a:pos x="48" y="114"/>
                </a:cxn>
                <a:cxn ang="0">
                  <a:pos x="49" y="110"/>
                </a:cxn>
                <a:cxn ang="0">
                  <a:pos x="51" y="101"/>
                </a:cxn>
                <a:cxn ang="0">
                  <a:pos x="53" y="87"/>
                </a:cxn>
                <a:cxn ang="0">
                  <a:pos x="58" y="44"/>
                </a:cxn>
                <a:cxn ang="0">
                  <a:pos x="60" y="29"/>
                </a:cxn>
                <a:cxn ang="0">
                  <a:pos x="62" y="15"/>
                </a:cxn>
                <a:cxn ang="0">
                  <a:pos x="64" y="8"/>
                </a:cxn>
                <a:cxn ang="0">
                  <a:pos x="65" y="3"/>
                </a:cxn>
                <a:cxn ang="0">
                  <a:pos x="66" y="1"/>
                </a:cxn>
                <a:cxn ang="0">
                  <a:pos x="66" y="0"/>
                </a:cxn>
                <a:cxn ang="0">
                  <a:pos x="67" y="0"/>
                </a:cxn>
                <a:cxn ang="0">
                  <a:pos x="68" y="0"/>
                </a:cxn>
                <a:cxn ang="0">
                  <a:pos x="69" y="1"/>
                </a:cxn>
                <a:cxn ang="0">
                  <a:pos x="70" y="4"/>
                </a:cxn>
                <a:cxn ang="0">
                  <a:pos x="71" y="10"/>
                </a:cxn>
                <a:cxn ang="0">
                  <a:pos x="73" y="21"/>
                </a:cxn>
                <a:cxn ang="0">
                  <a:pos x="77" y="53"/>
                </a:cxn>
                <a:cxn ang="0">
                  <a:pos x="81" y="88"/>
                </a:cxn>
                <a:cxn ang="0">
                  <a:pos x="83" y="101"/>
                </a:cxn>
                <a:cxn ang="0">
                  <a:pos x="85" y="110"/>
                </a:cxn>
                <a:cxn ang="0">
                  <a:pos x="86" y="113"/>
                </a:cxn>
                <a:cxn ang="0">
                  <a:pos x="87" y="115"/>
                </a:cxn>
                <a:cxn ang="0">
                  <a:pos x="88" y="116"/>
                </a:cxn>
                <a:cxn ang="0">
                  <a:pos x="89" y="115"/>
                </a:cxn>
                <a:cxn ang="0">
                  <a:pos x="89" y="115"/>
                </a:cxn>
                <a:cxn ang="0">
                  <a:pos x="90" y="112"/>
                </a:cxn>
                <a:cxn ang="0">
                  <a:pos x="92" y="108"/>
                </a:cxn>
                <a:cxn ang="0">
                  <a:pos x="94" y="93"/>
                </a:cxn>
                <a:cxn ang="0">
                  <a:pos x="99" y="58"/>
                </a:cxn>
                <a:cxn ang="0">
                  <a:pos x="101" y="39"/>
                </a:cxn>
                <a:cxn ang="0">
                  <a:pos x="103" y="21"/>
                </a:cxn>
                <a:cxn ang="0">
                  <a:pos x="105" y="8"/>
                </a:cxn>
              </a:cxnLst>
              <a:rect l="0" t="0" r="r" b="b"/>
              <a:pathLst>
                <a:path w="106" h="116">
                  <a:moveTo>
                    <a:pt x="0" y="114"/>
                  </a:moveTo>
                  <a:lnTo>
                    <a:pt x="0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3" y="116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3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5" y="111"/>
                  </a:lnTo>
                  <a:lnTo>
                    <a:pt x="5" y="110"/>
                  </a:lnTo>
                  <a:lnTo>
                    <a:pt x="5" y="110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106"/>
                  </a:lnTo>
                  <a:lnTo>
                    <a:pt x="7" y="104"/>
                  </a:lnTo>
                  <a:lnTo>
                    <a:pt x="7" y="100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8" y="96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1"/>
                  </a:lnTo>
                  <a:lnTo>
                    <a:pt x="9" y="90"/>
                  </a:lnTo>
                  <a:lnTo>
                    <a:pt x="10" y="87"/>
                  </a:lnTo>
                  <a:lnTo>
                    <a:pt x="10" y="8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13" y="59"/>
                  </a:lnTo>
                  <a:lnTo>
                    <a:pt x="14" y="47"/>
                  </a:lnTo>
                  <a:lnTo>
                    <a:pt x="15" y="46"/>
                  </a:lnTo>
                  <a:lnTo>
                    <a:pt x="15" y="45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6" y="35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8" y="19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31" y="23"/>
                  </a:lnTo>
                  <a:lnTo>
                    <a:pt x="32" y="33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2" y="36"/>
                  </a:lnTo>
                  <a:lnTo>
                    <a:pt x="33" y="39"/>
                  </a:lnTo>
                  <a:lnTo>
                    <a:pt x="33" y="45"/>
                  </a:lnTo>
                  <a:lnTo>
                    <a:pt x="35" y="56"/>
                  </a:lnTo>
                  <a:lnTo>
                    <a:pt x="35" y="57"/>
                  </a:lnTo>
                  <a:lnTo>
                    <a:pt x="35" y="58"/>
                  </a:lnTo>
                  <a:lnTo>
                    <a:pt x="35" y="59"/>
                  </a:lnTo>
                  <a:lnTo>
                    <a:pt x="36" y="62"/>
                  </a:lnTo>
                  <a:lnTo>
                    <a:pt x="36" y="68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38" y="81"/>
                  </a:lnTo>
                  <a:lnTo>
                    <a:pt x="38" y="82"/>
                  </a:lnTo>
                  <a:lnTo>
                    <a:pt x="38" y="85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9" y="91"/>
                  </a:lnTo>
                  <a:lnTo>
                    <a:pt x="39" y="92"/>
                  </a:lnTo>
                  <a:lnTo>
                    <a:pt x="40" y="94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40" y="100"/>
                  </a:lnTo>
                  <a:lnTo>
                    <a:pt x="41" y="101"/>
                  </a:lnTo>
                  <a:lnTo>
                    <a:pt x="41" y="103"/>
                  </a:lnTo>
                  <a:lnTo>
                    <a:pt x="41" y="103"/>
                  </a:lnTo>
                  <a:lnTo>
                    <a:pt x="41" y="104"/>
                  </a:lnTo>
                  <a:lnTo>
                    <a:pt x="42" y="105"/>
                  </a:lnTo>
                  <a:lnTo>
                    <a:pt x="42" y="107"/>
                  </a:lnTo>
                  <a:lnTo>
                    <a:pt x="42" y="107"/>
                  </a:lnTo>
                  <a:lnTo>
                    <a:pt x="42" y="107"/>
                  </a:lnTo>
                  <a:lnTo>
                    <a:pt x="42" y="108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3" y="111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8" y="114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1"/>
                  </a:lnTo>
                  <a:lnTo>
                    <a:pt x="48" y="111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107"/>
                  </a:lnTo>
                  <a:lnTo>
                    <a:pt x="50" y="105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0"/>
                  </a:lnTo>
                  <a:lnTo>
                    <a:pt x="51" y="99"/>
                  </a:lnTo>
                  <a:lnTo>
                    <a:pt x="51" y="97"/>
                  </a:lnTo>
                  <a:lnTo>
                    <a:pt x="52" y="93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2" y="90"/>
                  </a:lnTo>
                  <a:lnTo>
                    <a:pt x="53" y="87"/>
                  </a:lnTo>
                  <a:lnTo>
                    <a:pt x="54" y="82"/>
                  </a:lnTo>
                  <a:lnTo>
                    <a:pt x="55" y="69"/>
                  </a:lnTo>
                  <a:lnTo>
                    <a:pt x="55" y="69"/>
                  </a:lnTo>
                  <a:lnTo>
                    <a:pt x="55" y="68"/>
                  </a:lnTo>
                  <a:lnTo>
                    <a:pt x="55" y="66"/>
                  </a:lnTo>
                  <a:lnTo>
                    <a:pt x="56" y="63"/>
                  </a:lnTo>
                  <a:lnTo>
                    <a:pt x="56" y="56"/>
                  </a:lnTo>
                  <a:lnTo>
                    <a:pt x="58" y="44"/>
                  </a:lnTo>
                  <a:lnTo>
                    <a:pt x="58" y="43"/>
                  </a:lnTo>
                  <a:lnTo>
                    <a:pt x="58" y="42"/>
                  </a:lnTo>
                  <a:lnTo>
                    <a:pt x="58" y="41"/>
                  </a:lnTo>
                  <a:lnTo>
                    <a:pt x="59" y="38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9"/>
                  </a:lnTo>
                  <a:lnTo>
                    <a:pt x="60" y="26"/>
                  </a:lnTo>
                  <a:lnTo>
                    <a:pt x="61" y="21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1" y="19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2" y="14"/>
                  </a:lnTo>
                  <a:lnTo>
                    <a:pt x="62" y="12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5"/>
                  </a:lnTo>
                  <a:lnTo>
                    <a:pt x="71" y="6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8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1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3" y="18"/>
                  </a:lnTo>
                  <a:lnTo>
                    <a:pt x="73" y="19"/>
                  </a:lnTo>
                  <a:lnTo>
                    <a:pt x="73" y="20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4" y="29"/>
                  </a:lnTo>
                  <a:lnTo>
                    <a:pt x="76" y="41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4"/>
                  </a:lnTo>
                  <a:lnTo>
                    <a:pt x="77" y="47"/>
                  </a:lnTo>
                  <a:lnTo>
                    <a:pt x="77" y="53"/>
                  </a:lnTo>
                  <a:lnTo>
                    <a:pt x="79" y="65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9" y="68"/>
                  </a:lnTo>
                  <a:lnTo>
                    <a:pt x="79" y="71"/>
                  </a:lnTo>
                  <a:lnTo>
                    <a:pt x="80" y="77"/>
                  </a:lnTo>
                  <a:lnTo>
                    <a:pt x="81" y="88"/>
                  </a:lnTo>
                  <a:lnTo>
                    <a:pt x="81" y="88"/>
                  </a:lnTo>
                  <a:lnTo>
                    <a:pt x="81" y="89"/>
                  </a:lnTo>
                  <a:lnTo>
                    <a:pt x="82" y="90"/>
                  </a:lnTo>
                  <a:lnTo>
                    <a:pt x="82" y="93"/>
                  </a:lnTo>
                  <a:lnTo>
                    <a:pt x="83" y="97"/>
                  </a:lnTo>
                  <a:lnTo>
                    <a:pt x="83" y="98"/>
                  </a:lnTo>
                  <a:lnTo>
                    <a:pt x="83" y="98"/>
                  </a:lnTo>
                  <a:lnTo>
                    <a:pt x="83" y="99"/>
                  </a:lnTo>
                  <a:lnTo>
                    <a:pt x="83" y="101"/>
                  </a:lnTo>
                  <a:lnTo>
                    <a:pt x="84" y="105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5" y="107"/>
                  </a:lnTo>
                  <a:lnTo>
                    <a:pt x="85" y="108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10"/>
                  </a:lnTo>
                  <a:lnTo>
                    <a:pt x="85" y="111"/>
                  </a:lnTo>
                  <a:lnTo>
                    <a:pt x="86" y="111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3"/>
                  </a:lnTo>
                  <a:lnTo>
                    <a:pt x="86" y="113"/>
                  </a:lnTo>
                  <a:lnTo>
                    <a:pt x="86" y="113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8" y="115"/>
                  </a:lnTo>
                  <a:lnTo>
                    <a:pt x="88" y="115"/>
                  </a:lnTo>
                  <a:lnTo>
                    <a:pt x="88" y="115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9" y="116"/>
                  </a:lnTo>
                  <a:lnTo>
                    <a:pt x="89" y="116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3"/>
                  </a:lnTo>
                  <a:lnTo>
                    <a:pt x="90" y="113"/>
                  </a:lnTo>
                  <a:lnTo>
                    <a:pt x="90" y="112"/>
                  </a:lnTo>
                  <a:lnTo>
                    <a:pt x="91" y="112"/>
                  </a:lnTo>
                  <a:lnTo>
                    <a:pt x="91" y="112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1" y="110"/>
                  </a:lnTo>
                  <a:lnTo>
                    <a:pt x="91" y="109"/>
                  </a:lnTo>
                  <a:lnTo>
                    <a:pt x="91" y="109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6"/>
                  </a:lnTo>
                  <a:lnTo>
                    <a:pt x="93" y="102"/>
                  </a:lnTo>
                  <a:lnTo>
                    <a:pt x="93" y="101"/>
                  </a:lnTo>
                  <a:lnTo>
                    <a:pt x="93" y="101"/>
                  </a:lnTo>
                  <a:lnTo>
                    <a:pt x="93" y="100"/>
                  </a:lnTo>
                  <a:lnTo>
                    <a:pt x="94" y="98"/>
                  </a:lnTo>
                  <a:lnTo>
                    <a:pt x="94" y="93"/>
                  </a:lnTo>
                  <a:lnTo>
                    <a:pt x="96" y="83"/>
                  </a:lnTo>
                  <a:lnTo>
                    <a:pt x="96" y="82"/>
                  </a:lnTo>
                  <a:lnTo>
                    <a:pt x="96" y="81"/>
                  </a:lnTo>
                  <a:lnTo>
                    <a:pt x="96" y="80"/>
                  </a:lnTo>
                  <a:lnTo>
                    <a:pt x="96" y="77"/>
                  </a:lnTo>
                  <a:lnTo>
                    <a:pt x="97" y="71"/>
                  </a:lnTo>
                  <a:lnTo>
                    <a:pt x="99" y="59"/>
                  </a:lnTo>
                  <a:lnTo>
                    <a:pt x="99" y="58"/>
                  </a:lnTo>
                  <a:lnTo>
                    <a:pt x="99" y="57"/>
                  </a:lnTo>
                  <a:lnTo>
                    <a:pt x="99" y="56"/>
                  </a:lnTo>
                  <a:lnTo>
                    <a:pt x="99" y="52"/>
                  </a:lnTo>
                  <a:lnTo>
                    <a:pt x="100" y="46"/>
                  </a:lnTo>
                  <a:lnTo>
                    <a:pt x="100" y="45"/>
                  </a:lnTo>
                  <a:lnTo>
                    <a:pt x="100" y="44"/>
                  </a:lnTo>
                  <a:lnTo>
                    <a:pt x="100" y="43"/>
                  </a:lnTo>
                  <a:lnTo>
                    <a:pt x="101" y="39"/>
                  </a:lnTo>
                  <a:lnTo>
                    <a:pt x="101" y="33"/>
                  </a:lnTo>
                  <a:lnTo>
                    <a:pt x="102" y="32"/>
                  </a:lnTo>
                  <a:lnTo>
                    <a:pt x="102" y="32"/>
                  </a:lnTo>
                  <a:lnTo>
                    <a:pt x="102" y="30"/>
                  </a:lnTo>
                  <a:lnTo>
                    <a:pt x="102" y="27"/>
                  </a:lnTo>
                  <a:lnTo>
                    <a:pt x="103" y="22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19"/>
                  </a:lnTo>
                  <a:lnTo>
                    <a:pt x="104" y="17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105" y="10"/>
                  </a:lnTo>
                  <a:lnTo>
                    <a:pt x="105" y="9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6" y="5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auto">
            <a:xfrm>
              <a:off x="3489" y="2186"/>
              <a:ext cx="99" cy="11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6" y="6"/>
                </a:cxn>
                <a:cxn ang="0">
                  <a:pos x="8" y="13"/>
                </a:cxn>
                <a:cxn ang="0">
                  <a:pos x="10" y="30"/>
                </a:cxn>
                <a:cxn ang="0">
                  <a:pos x="13" y="58"/>
                </a:cxn>
                <a:cxn ang="0">
                  <a:pos x="17" y="92"/>
                </a:cxn>
                <a:cxn ang="0">
                  <a:pos x="19" y="103"/>
                </a:cxn>
                <a:cxn ang="0">
                  <a:pos x="21" y="110"/>
                </a:cxn>
                <a:cxn ang="0">
                  <a:pos x="21" y="113"/>
                </a:cxn>
                <a:cxn ang="0">
                  <a:pos x="23" y="115"/>
                </a:cxn>
                <a:cxn ang="0">
                  <a:pos x="23" y="115"/>
                </a:cxn>
                <a:cxn ang="0">
                  <a:pos x="24" y="116"/>
                </a:cxn>
                <a:cxn ang="0">
                  <a:pos x="25" y="115"/>
                </a:cxn>
                <a:cxn ang="0">
                  <a:pos x="26" y="114"/>
                </a:cxn>
                <a:cxn ang="0">
                  <a:pos x="27" y="110"/>
                </a:cxn>
                <a:cxn ang="0">
                  <a:pos x="28" y="103"/>
                </a:cxn>
                <a:cxn ang="0">
                  <a:pos x="30" y="87"/>
                </a:cxn>
                <a:cxn ang="0">
                  <a:pos x="34" y="57"/>
                </a:cxn>
                <a:cxn ang="0">
                  <a:pos x="38" y="26"/>
                </a:cxn>
                <a:cxn ang="0">
                  <a:pos x="40" y="13"/>
                </a:cxn>
                <a:cxn ang="0">
                  <a:pos x="41" y="7"/>
                </a:cxn>
                <a:cxn ang="0">
                  <a:pos x="42" y="2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5" y="1"/>
                </a:cxn>
                <a:cxn ang="0">
                  <a:pos x="46" y="3"/>
                </a:cxn>
                <a:cxn ang="0">
                  <a:pos x="47" y="7"/>
                </a:cxn>
                <a:cxn ang="0">
                  <a:pos x="49" y="18"/>
                </a:cxn>
                <a:cxn ang="0">
                  <a:pos x="52" y="38"/>
                </a:cxn>
                <a:cxn ang="0">
                  <a:pos x="56" y="76"/>
                </a:cxn>
                <a:cxn ang="0">
                  <a:pos x="58" y="93"/>
                </a:cxn>
                <a:cxn ang="0">
                  <a:pos x="60" y="105"/>
                </a:cxn>
                <a:cxn ang="0">
                  <a:pos x="62" y="110"/>
                </a:cxn>
                <a:cxn ang="0">
                  <a:pos x="63" y="114"/>
                </a:cxn>
                <a:cxn ang="0">
                  <a:pos x="64" y="115"/>
                </a:cxn>
                <a:cxn ang="0">
                  <a:pos x="64" y="116"/>
                </a:cxn>
                <a:cxn ang="0">
                  <a:pos x="65" y="115"/>
                </a:cxn>
                <a:cxn ang="0">
                  <a:pos x="66" y="114"/>
                </a:cxn>
                <a:cxn ang="0">
                  <a:pos x="66" y="112"/>
                </a:cxn>
                <a:cxn ang="0">
                  <a:pos x="68" y="106"/>
                </a:cxn>
                <a:cxn ang="0">
                  <a:pos x="71" y="87"/>
                </a:cxn>
                <a:cxn ang="0">
                  <a:pos x="74" y="59"/>
                </a:cxn>
                <a:cxn ang="0">
                  <a:pos x="77" y="34"/>
                </a:cxn>
                <a:cxn ang="0">
                  <a:pos x="79" y="20"/>
                </a:cxn>
                <a:cxn ang="0">
                  <a:pos x="81" y="8"/>
                </a:cxn>
                <a:cxn ang="0">
                  <a:pos x="82" y="3"/>
                </a:cxn>
                <a:cxn ang="0">
                  <a:pos x="83" y="1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2"/>
                </a:cxn>
                <a:cxn ang="0">
                  <a:pos x="87" y="6"/>
                </a:cxn>
                <a:cxn ang="0">
                  <a:pos x="89" y="13"/>
                </a:cxn>
                <a:cxn ang="0">
                  <a:pos x="91" y="28"/>
                </a:cxn>
                <a:cxn ang="0">
                  <a:pos x="94" y="61"/>
                </a:cxn>
                <a:cxn ang="0">
                  <a:pos x="97" y="88"/>
                </a:cxn>
              </a:cxnLst>
              <a:rect l="0" t="0" r="r" b="b"/>
              <a:pathLst>
                <a:path w="99" h="116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2" y="42"/>
                  </a:lnTo>
                  <a:lnTo>
                    <a:pt x="13" y="55"/>
                  </a:lnTo>
                  <a:lnTo>
                    <a:pt x="13" y="56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4" y="62"/>
                  </a:lnTo>
                  <a:lnTo>
                    <a:pt x="15" y="68"/>
                  </a:lnTo>
                  <a:lnTo>
                    <a:pt x="16" y="81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7" y="84"/>
                  </a:lnTo>
                  <a:lnTo>
                    <a:pt x="17" y="87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8" y="94"/>
                  </a:lnTo>
                  <a:lnTo>
                    <a:pt x="18" y="97"/>
                  </a:lnTo>
                  <a:lnTo>
                    <a:pt x="19" y="101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19" y="103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20" y="107"/>
                  </a:lnTo>
                  <a:lnTo>
                    <a:pt x="20" y="108"/>
                  </a:lnTo>
                  <a:lnTo>
                    <a:pt x="20" y="109"/>
                  </a:lnTo>
                  <a:lnTo>
                    <a:pt x="21" y="109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1" y="113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6" y="114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6" y="111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09"/>
                  </a:lnTo>
                  <a:lnTo>
                    <a:pt x="27" y="108"/>
                  </a:lnTo>
                  <a:lnTo>
                    <a:pt x="27" y="107"/>
                  </a:lnTo>
                  <a:lnTo>
                    <a:pt x="27" y="106"/>
                  </a:lnTo>
                  <a:lnTo>
                    <a:pt x="28" y="106"/>
                  </a:lnTo>
                  <a:lnTo>
                    <a:pt x="28" y="105"/>
                  </a:lnTo>
                  <a:lnTo>
                    <a:pt x="28" y="103"/>
                  </a:lnTo>
                  <a:lnTo>
                    <a:pt x="29" y="99"/>
                  </a:lnTo>
                  <a:lnTo>
                    <a:pt x="29" y="98"/>
                  </a:lnTo>
                  <a:lnTo>
                    <a:pt x="29" y="97"/>
                  </a:lnTo>
                  <a:lnTo>
                    <a:pt x="29" y="96"/>
                  </a:lnTo>
                  <a:lnTo>
                    <a:pt x="30" y="94"/>
                  </a:lnTo>
                  <a:lnTo>
                    <a:pt x="30" y="88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31" y="85"/>
                  </a:lnTo>
                  <a:lnTo>
                    <a:pt x="31" y="82"/>
                  </a:lnTo>
                  <a:lnTo>
                    <a:pt x="32" y="76"/>
                  </a:lnTo>
                  <a:lnTo>
                    <a:pt x="33" y="63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34" y="57"/>
                  </a:lnTo>
                  <a:lnTo>
                    <a:pt x="35" y="51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7"/>
                  </a:lnTo>
                  <a:lnTo>
                    <a:pt x="36" y="36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1"/>
                  </a:lnTo>
                  <a:lnTo>
                    <a:pt x="40" y="9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9" y="17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50" y="19"/>
                  </a:lnTo>
                  <a:lnTo>
                    <a:pt x="50" y="22"/>
                  </a:lnTo>
                  <a:lnTo>
                    <a:pt x="51" y="27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2" y="38"/>
                  </a:lnTo>
                  <a:lnTo>
                    <a:pt x="53" y="50"/>
                  </a:lnTo>
                  <a:lnTo>
                    <a:pt x="54" y="51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4" y="57"/>
                  </a:lnTo>
                  <a:lnTo>
                    <a:pt x="55" y="63"/>
                  </a:lnTo>
                  <a:lnTo>
                    <a:pt x="56" y="75"/>
                  </a:lnTo>
                  <a:lnTo>
                    <a:pt x="56" y="76"/>
                  </a:lnTo>
                  <a:lnTo>
                    <a:pt x="56" y="77"/>
                  </a:lnTo>
                  <a:lnTo>
                    <a:pt x="56" y="78"/>
                  </a:lnTo>
                  <a:lnTo>
                    <a:pt x="57" y="82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9"/>
                  </a:lnTo>
                  <a:lnTo>
                    <a:pt x="58" y="90"/>
                  </a:lnTo>
                  <a:lnTo>
                    <a:pt x="58" y="93"/>
                  </a:lnTo>
                  <a:lnTo>
                    <a:pt x="59" y="98"/>
                  </a:lnTo>
                  <a:lnTo>
                    <a:pt x="59" y="99"/>
                  </a:lnTo>
                  <a:lnTo>
                    <a:pt x="59" y="100"/>
                  </a:lnTo>
                  <a:lnTo>
                    <a:pt x="60" y="101"/>
                  </a:lnTo>
                  <a:lnTo>
                    <a:pt x="60" y="103"/>
                  </a:lnTo>
                  <a:lnTo>
                    <a:pt x="60" y="103"/>
                  </a:lnTo>
                  <a:lnTo>
                    <a:pt x="60" y="104"/>
                  </a:lnTo>
                  <a:lnTo>
                    <a:pt x="60" y="105"/>
                  </a:lnTo>
                  <a:lnTo>
                    <a:pt x="61" y="107"/>
                  </a:lnTo>
                  <a:lnTo>
                    <a:pt x="61" y="107"/>
                  </a:lnTo>
                  <a:lnTo>
                    <a:pt x="61" y="108"/>
                  </a:lnTo>
                  <a:lnTo>
                    <a:pt x="61" y="108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10"/>
                  </a:lnTo>
                  <a:lnTo>
                    <a:pt x="62" y="110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2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2"/>
                  </a:lnTo>
                  <a:lnTo>
                    <a:pt x="66" y="112"/>
                  </a:lnTo>
                  <a:lnTo>
                    <a:pt x="66" y="112"/>
                  </a:lnTo>
                  <a:lnTo>
                    <a:pt x="67" y="111"/>
                  </a:lnTo>
                  <a:lnTo>
                    <a:pt x="67" y="110"/>
                  </a:lnTo>
                  <a:lnTo>
                    <a:pt x="67" y="109"/>
                  </a:lnTo>
                  <a:lnTo>
                    <a:pt x="67" y="109"/>
                  </a:lnTo>
                  <a:lnTo>
                    <a:pt x="67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5"/>
                  </a:lnTo>
                  <a:lnTo>
                    <a:pt x="68" y="103"/>
                  </a:lnTo>
                  <a:lnTo>
                    <a:pt x="69" y="98"/>
                  </a:lnTo>
                  <a:lnTo>
                    <a:pt x="69" y="97"/>
                  </a:lnTo>
                  <a:lnTo>
                    <a:pt x="70" y="97"/>
                  </a:lnTo>
                  <a:lnTo>
                    <a:pt x="70" y="95"/>
                  </a:lnTo>
                  <a:lnTo>
                    <a:pt x="70" y="93"/>
                  </a:lnTo>
                  <a:lnTo>
                    <a:pt x="71" y="87"/>
                  </a:lnTo>
                  <a:lnTo>
                    <a:pt x="71" y="86"/>
                  </a:lnTo>
                  <a:lnTo>
                    <a:pt x="71" y="85"/>
                  </a:lnTo>
                  <a:lnTo>
                    <a:pt x="71" y="84"/>
                  </a:lnTo>
                  <a:lnTo>
                    <a:pt x="72" y="81"/>
                  </a:lnTo>
                  <a:lnTo>
                    <a:pt x="72" y="74"/>
                  </a:lnTo>
                  <a:lnTo>
                    <a:pt x="74" y="61"/>
                  </a:lnTo>
                  <a:lnTo>
                    <a:pt x="74" y="60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5" y="54"/>
                  </a:lnTo>
                  <a:lnTo>
                    <a:pt x="75" y="47"/>
                  </a:lnTo>
                  <a:lnTo>
                    <a:pt x="75" y="46"/>
                  </a:lnTo>
                  <a:lnTo>
                    <a:pt x="76" y="45"/>
                  </a:lnTo>
                  <a:lnTo>
                    <a:pt x="76" y="44"/>
                  </a:lnTo>
                  <a:lnTo>
                    <a:pt x="76" y="40"/>
                  </a:lnTo>
                  <a:lnTo>
                    <a:pt x="77" y="34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7" y="31"/>
                  </a:lnTo>
                  <a:lnTo>
                    <a:pt x="78" y="2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1"/>
                  </a:lnTo>
                  <a:lnTo>
                    <a:pt x="79" y="20"/>
                  </a:lnTo>
                  <a:lnTo>
                    <a:pt x="79" y="17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0" y="9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1" y="7"/>
                  </a:lnTo>
                  <a:lnTo>
                    <a:pt x="81" y="6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7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4"/>
                  </a:lnTo>
                  <a:lnTo>
                    <a:pt x="90" y="26"/>
                  </a:lnTo>
                  <a:lnTo>
                    <a:pt x="91" y="28"/>
                  </a:lnTo>
                  <a:lnTo>
                    <a:pt x="91" y="35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8"/>
                  </a:lnTo>
                  <a:lnTo>
                    <a:pt x="92" y="41"/>
                  </a:lnTo>
                  <a:lnTo>
                    <a:pt x="93" y="47"/>
                  </a:lnTo>
                  <a:lnTo>
                    <a:pt x="94" y="60"/>
                  </a:lnTo>
                  <a:lnTo>
                    <a:pt x="94" y="61"/>
                  </a:lnTo>
                  <a:lnTo>
                    <a:pt x="95" y="62"/>
                  </a:lnTo>
                  <a:lnTo>
                    <a:pt x="95" y="63"/>
                  </a:lnTo>
                  <a:lnTo>
                    <a:pt x="95" y="67"/>
                  </a:lnTo>
                  <a:lnTo>
                    <a:pt x="96" y="73"/>
                  </a:lnTo>
                  <a:lnTo>
                    <a:pt x="97" y="85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8"/>
                  </a:lnTo>
                  <a:lnTo>
                    <a:pt x="98" y="90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9" y="97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auto">
            <a:xfrm>
              <a:off x="3588" y="2186"/>
              <a:ext cx="97" cy="116"/>
            </a:xfrm>
            <a:custGeom>
              <a:avLst/>
              <a:gdLst/>
              <a:ahLst/>
              <a:cxnLst>
                <a:cxn ang="0">
                  <a:pos x="2" y="108"/>
                </a:cxn>
                <a:cxn ang="0">
                  <a:pos x="3" y="112"/>
                </a:cxn>
                <a:cxn ang="0">
                  <a:pos x="4" y="114"/>
                </a:cxn>
                <a:cxn ang="0">
                  <a:pos x="4" y="115"/>
                </a:cxn>
                <a:cxn ang="0">
                  <a:pos x="5" y="116"/>
                </a:cxn>
                <a:cxn ang="0">
                  <a:pos x="6" y="115"/>
                </a:cxn>
                <a:cxn ang="0">
                  <a:pos x="7" y="113"/>
                </a:cxn>
                <a:cxn ang="0">
                  <a:pos x="8" y="109"/>
                </a:cxn>
                <a:cxn ang="0">
                  <a:pos x="10" y="98"/>
                </a:cxn>
                <a:cxn ang="0">
                  <a:pos x="13" y="71"/>
                </a:cxn>
                <a:cxn ang="0">
                  <a:pos x="17" y="37"/>
                </a:cxn>
                <a:cxn ang="0">
                  <a:pos x="19" y="20"/>
                </a:cxn>
                <a:cxn ang="0">
                  <a:pos x="20" y="10"/>
                </a:cxn>
                <a:cxn ang="0">
                  <a:pos x="22" y="4"/>
                </a:cxn>
                <a:cxn ang="0">
                  <a:pos x="23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1"/>
                </a:cxn>
                <a:cxn ang="0">
                  <a:pos x="27" y="5"/>
                </a:cxn>
                <a:cxn ang="0">
                  <a:pos x="28" y="11"/>
                </a:cxn>
                <a:cxn ang="0">
                  <a:pos x="30" y="24"/>
                </a:cxn>
                <a:cxn ang="0">
                  <a:pos x="34" y="54"/>
                </a:cxn>
                <a:cxn ang="0">
                  <a:pos x="37" y="88"/>
                </a:cxn>
                <a:cxn ang="0">
                  <a:pos x="40" y="103"/>
                </a:cxn>
                <a:cxn ang="0">
                  <a:pos x="41" y="109"/>
                </a:cxn>
                <a:cxn ang="0">
                  <a:pos x="42" y="113"/>
                </a:cxn>
                <a:cxn ang="0">
                  <a:pos x="43" y="115"/>
                </a:cxn>
                <a:cxn ang="0">
                  <a:pos x="43" y="116"/>
                </a:cxn>
                <a:cxn ang="0">
                  <a:pos x="44" y="115"/>
                </a:cxn>
                <a:cxn ang="0">
                  <a:pos x="45" y="114"/>
                </a:cxn>
                <a:cxn ang="0">
                  <a:pos x="46" y="112"/>
                </a:cxn>
                <a:cxn ang="0">
                  <a:pos x="47" y="106"/>
                </a:cxn>
                <a:cxn ang="0">
                  <a:pos x="49" y="92"/>
                </a:cxn>
                <a:cxn ang="0">
                  <a:pos x="52" y="68"/>
                </a:cxn>
                <a:cxn ang="0">
                  <a:pos x="57" y="26"/>
                </a:cxn>
                <a:cxn ang="0">
                  <a:pos x="58" y="16"/>
                </a:cxn>
                <a:cxn ang="0">
                  <a:pos x="59" y="8"/>
                </a:cxn>
                <a:cxn ang="0">
                  <a:pos x="60" y="4"/>
                </a:cxn>
                <a:cxn ang="0">
                  <a:pos x="62" y="1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4" y="0"/>
                </a:cxn>
                <a:cxn ang="0">
                  <a:pos x="65" y="2"/>
                </a:cxn>
                <a:cxn ang="0">
                  <a:pos x="66" y="9"/>
                </a:cxn>
                <a:cxn ang="0">
                  <a:pos x="68" y="23"/>
                </a:cxn>
                <a:cxn ang="0">
                  <a:pos x="71" y="50"/>
                </a:cxn>
                <a:cxn ang="0">
                  <a:pos x="75" y="86"/>
                </a:cxn>
                <a:cxn ang="0">
                  <a:pos x="77" y="99"/>
                </a:cxn>
                <a:cxn ang="0">
                  <a:pos x="78" y="107"/>
                </a:cxn>
                <a:cxn ang="0">
                  <a:pos x="80" y="113"/>
                </a:cxn>
                <a:cxn ang="0">
                  <a:pos x="81" y="115"/>
                </a:cxn>
                <a:cxn ang="0">
                  <a:pos x="81" y="116"/>
                </a:cxn>
                <a:cxn ang="0">
                  <a:pos x="82" y="115"/>
                </a:cxn>
                <a:cxn ang="0">
                  <a:pos x="83" y="114"/>
                </a:cxn>
                <a:cxn ang="0">
                  <a:pos x="84" y="111"/>
                </a:cxn>
                <a:cxn ang="0">
                  <a:pos x="85" y="104"/>
                </a:cxn>
                <a:cxn ang="0">
                  <a:pos x="87" y="92"/>
                </a:cxn>
                <a:cxn ang="0">
                  <a:pos x="91" y="57"/>
                </a:cxn>
                <a:cxn ang="0">
                  <a:pos x="93" y="39"/>
                </a:cxn>
                <a:cxn ang="0">
                  <a:pos x="95" y="21"/>
                </a:cxn>
                <a:cxn ang="0">
                  <a:pos x="97" y="11"/>
                </a:cxn>
              </a:cxnLst>
              <a:rect l="0" t="0" r="r" b="b"/>
              <a:pathLst>
                <a:path w="97" h="116">
                  <a:moveTo>
                    <a:pt x="0" y="97"/>
                  </a:moveTo>
                  <a:lnTo>
                    <a:pt x="0" y="98"/>
                  </a:lnTo>
                  <a:lnTo>
                    <a:pt x="0" y="100"/>
                  </a:lnTo>
                  <a:lnTo>
                    <a:pt x="1" y="104"/>
                  </a:lnTo>
                  <a:lnTo>
                    <a:pt x="1" y="105"/>
                  </a:lnTo>
                  <a:lnTo>
                    <a:pt x="1" y="105"/>
                  </a:lnTo>
                  <a:lnTo>
                    <a:pt x="1" y="106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09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3" y="112"/>
                  </a:lnTo>
                  <a:lnTo>
                    <a:pt x="3" y="112"/>
                  </a:lnTo>
                  <a:lnTo>
                    <a:pt x="3" y="112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8" y="109"/>
                  </a:lnTo>
                  <a:lnTo>
                    <a:pt x="8" y="108"/>
                  </a:lnTo>
                  <a:lnTo>
                    <a:pt x="8" y="107"/>
                  </a:lnTo>
                  <a:lnTo>
                    <a:pt x="8" y="107"/>
                  </a:lnTo>
                  <a:lnTo>
                    <a:pt x="8" y="106"/>
                  </a:lnTo>
                  <a:lnTo>
                    <a:pt x="9" y="104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8"/>
                  </a:lnTo>
                  <a:lnTo>
                    <a:pt x="10" y="97"/>
                  </a:lnTo>
                  <a:lnTo>
                    <a:pt x="10" y="94"/>
                  </a:lnTo>
                  <a:lnTo>
                    <a:pt x="11" y="89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3" y="76"/>
                  </a:lnTo>
                  <a:lnTo>
                    <a:pt x="13" y="74"/>
                  </a:lnTo>
                  <a:lnTo>
                    <a:pt x="13" y="71"/>
                  </a:lnTo>
                  <a:lnTo>
                    <a:pt x="14" y="65"/>
                  </a:lnTo>
                  <a:lnTo>
                    <a:pt x="15" y="52"/>
                  </a:lnTo>
                  <a:lnTo>
                    <a:pt x="15" y="51"/>
                  </a:lnTo>
                  <a:lnTo>
                    <a:pt x="15" y="50"/>
                  </a:lnTo>
                  <a:lnTo>
                    <a:pt x="16" y="48"/>
                  </a:lnTo>
                  <a:lnTo>
                    <a:pt x="16" y="45"/>
                  </a:lnTo>
                  <a:lnTo>
                    <a:pt x="17" y="38"/>
                  </a:lnTo>
                  <a:lnTo>
                    <a:pt x="17" y="37"/>
                  </a:lnTo>
                  <a:lnTo>
                    <a:pt x="17" y="36"/>
                  </a:lnTo>
                  <a:lnTo>
                    <a:pt x="17" y="35"/>
                  </a:lnTo>
                  <a:lnTo>
                    <a:pt x="18" y="31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18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1" y="34"/>
                  </a:lnTo>
                  <a:lnTo>
                    <a:pt x="33" y="47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4" y="54"/>
                  </a:lnTo>
                  <a:lnTo>
                    <a:pt x="34" y="61"/>
                  </a:lnTo>
                  <a:lnTo>
                    <a:pt x="36" y="75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6" y="78"/>
                  </a:lnTo>
                  <a:lnTo>
                    <a:pt x="37" y="81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38" y="89"/>
                  </a:lnTo>
                  <a:lnTo>
                    <a:pt x="38" y="91"/>
                  </a:lnTo>
                  <a:lnTo>
                    <a:pt x="38" y="94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9" y="100"/>
                  </a:lnTo>
                  <a:lnTo>
                    <a:pt x="39" y="101"/>
                  </a:lnTo>
                  <a:lnTo>
                    <a:pt x="40" y="103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5"/>
                  </a:lnTo>
                  <a:lnTo>
                    <a:pt x="40" y="107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1" y="110"/>
                  </a:lnTo>
                  <a:lnTo>
                    <a:pt x="41" y="110"/>
                  </a:lnTo>
                  <a:lnTo>
                    <a:pt x="41" y="110"/>
                  </a:lnTo>
                  <a:lnTo>
                    <a:pt x="41" y="111"/>
                  </a:lnTo>
                  <a:lnTo>
                    <a:pt x="41" y="112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7"/>
                  </a:lnTo>
                  <a:lnTo>
                    <a:pt x="47" y="106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3"/>
                  </a:lnTo>
                  <a:lnTo>
                    <a:pt x="48" y="102"/>
                  </a:lnTo>
                  <a:lnTo>
                    <a:pt x="48" y="99"/>
                  </a:lnTo>
                  <a:lnTo>
                    <a:pt x="49" y="94"/>
                  </a:lnTo>
                  <a:lnTo>
                    <a:pt x="49" y="93"/>
                  </a:lnTo>
                  <a:lnTo>
                    <a:pt x="49" y="92"/>
                  </a:lnTo>
                  <a:lnTo>
                    <a:pt x="49" y="91"/>
                  </a:lnTo>
                  <a:lnTo>
                    <a:pt x="50" y="88"/>
                  </a:lnTo>
                  <a:lnTo>
                    <a:pt x="50" y="82"/>
                  </a:lnTo>
                  <a:lnTo>
                    <a:pt x="51" y="81"/>
                  </a:lnTo>
                  <a:lnTo>
                    <a:pt x="51" y="80"/>
                  </a:lnTo>
                  <a:lnTo>
                    <a:pt x="51" y="78"/>
                  </a:lnTo>
                  <a:lnTo>
                    <a:pt x="51" y="75"/>
                  </a:lnTo>
                  <a:lnTo>
                    <a:pt x="52" y="68"/>
                  </a:lnTo>
                  <a:lnTo>
                    <a:pt x="54" y="54"/>
                  </a:lnTo>
                  <a:lnTo>
                    <a:pt x="54" y="53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4" y="47"/>
                  </a:lnTo>
                  <a:lnTo>
                    <a:pt x="55" y="40"/>
                  </a:lnTo>
                  <a:lnTo>
                    <a:pt x="57" y="27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7" y="24"/>
                  </a:lnTo>
                  <a:lnTo>
                    <a:pt x="57" y="22"/>
                  </a:lnTo>
                  <a:lnTo>
                    <a:pt x="57" y="21"/>
                  </a:lnTo>
                  <a:lnTo>
                    <a:pt x="57" y="20"/>
                  </a:lnTo>
                  <a:lnTo>
                    <a:pt x="58" y="19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5" y="4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6" y="6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3"/>
                  </a:lnTo>
                  <a:lnTo>
                    <a:pt x="67" y="14"/>
                  </a:lnTo>
                  <a:lnTo>
                    <a:pt x="67" y="17"/>
                  </a:lnTo>
                  <a:lnTo>
                    <a:pt x="68" y="22"/>
                  </a:lnTo>
                  <a:lnTo>
                    <a:pt x="68" y="23"/>
                  </a:lnTo>
                  <a:lnTo>
                    <a:pt x="68" y="24"/>
                  </a:lnTo>
                  <a:lnTo>
                    <a:pt x="69" y="25"/>
                  </a:lnTo>
                  <a:lnTo>
                    <a:pt x="69" y="28"/>
                  </a:lnTo>
                  <a:lnTo>
                    <a:pt x="70" y="34"/>
                  </a:lnTo>
                  <a:lnTo>
                    <a:pt x="71" y="47"/>
                  </a:lnTo>
                  <a:lnTo>
                    <a:pt x="71" y="48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2" y="53"/>
                  </a:lnTo>
                  <a:lnTo>
                    <a:pt x="73" y="60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5"/>
                  </a:lnTo>
                  <a:lnTo>
                    <a:pt x="74" y="77"/>
                  </a:lnTo>
                  <a:lnTo>
                    <a:pt x="75" y="80"/>
                  </a:lnTo>
                  <a:lnTo>
                    <a:pt x="75" y="86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6" y="89"/>
                  </a:lnTo>
                  <a:lnTo>
                    <a:pt x="76" y="92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7" y="98"/>
                  </a:lnTo>
                  <a:lnTo>
                    <a:pt x="77" y="99"/>
                  </a:lnTo>
                  <a:lnTo>
                    <a:pt x="77" y="101"/>
                  </a:lnTo>
                  <a:lnTo>
                    <a:pt x="77" y="102"/>
                  </a:lnTo>
                  <a:lnTo>
                    <a:pt x="77" y="102"/>
                  </a:lnTo>
                  <a:lnTo>
                    <a:pt x="78" y="104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78" y="107"/>
                  </a:lnTo>
                  <a:lnTo>
                    <a:pt x="79" y="109"/>
                  </a:lnTo>
                  <a:lnTo>
                    <a:pt x="79" y="109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79" y="112"/>
                  </a:lnTo>
                  <a:lnTo>
                    <a:pt x="79" y="112"/>
                  </a:lnTo>
                  <a:lnTo>
                    <a:pt x="80" y="112"/>
                  </a:lnTo>
                  <a:lnTo>
                    <a:pt x="80" y="113"/>
                  </a:lnTo>
                  <a:lnTo>
                    <a:pt x="80" y="113"/>
                  </a:lnTo>
                  <a:lnTo>
                    <a:pt x="80" y="113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3" y="113"/>
                  </a:lnTo>
                  <a:lnTo>
                    <a:pt x="83" y="113"/>
                  </a:lnTo>
                  <a:lnTo>
                    <a:pt x="83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4" y="110"/>
                  </a:lnTo>
                  <a:lnTo>
                    <a:pt x="84" y="110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85" y="107"/>
                  </a:lnTo>
                  <a:lnTo>
                    <a:pt x="85" y="106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6" y="103"/>
                  </a:lnTo>
                  <a:lnTo>
                    <a:pt x="86" y="102"/>
                  </a:lnTo>
                  <a:lnTo>
                    <a:pt x="86" y="100"/>
                  </a:lnTo>
                  <a:lnTo>
                    <a:pt x="87" y="95"/>
                  </a:lnTo>
                  <a:lnTo>
                    <a:pt x="87" y="94"/>
                  </a:lnTo>
                  <a:lnTo>
                    <a:pt x="87" y="93"/>
                  </a:lnTo>
                  <a:lnTo>
                    <a:pt x="87" y="92"/>
                  </a:lnTo>
                  <a:lnTo>
                    <a:pt x="87" y="89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88" y="82"/>
                  </a:lnTo>
                  <a:lnTo>
                    <a:pt x="89" y="80"/>
                  </a:lnTo>
                  <a:lnTo>
                    <a:pt x="89" y="77"/>
                  </a:lnTo>
                  <a:lnTo>
                    <a:pt x="90" y="71"/>
                  </a:lnTo>
                  <a:lnTo>
                    <a:pt x="91" y="57"/>
                  </a:lnTo>
                  <a:lnTo>
                    <a:pt x="91" y="56"/>
                  </a:lnTo>
                  <a:lnTo>
                    <a:pt x="91" y="55"/>
                  </a:lnTo>
                  <a:lnTo>
                    <a:pt x="91" y="53"/>
                  </a:lnTo>
                  <a:lnTo>
                    <a:pt x="92" y="50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5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1"/>
                  </a:lnTo>
                  <a:lnTo>
                    <a:pt x="95" y="20"/>
                  </a:lnTo>
                  <a:lnTo>
                    <a:pt x="95" y="17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6" y="14"/>
                  </a:lnTo>
                  <a:lnTo>
                    <a:pt x="96" y="12"/>
                  </a:lnTo>
                  <a:lnTo>
                    <a:pt x="96" y="11"/>
                  </a:lnTo>
                  <a:lnTo>
                    <a:pt x="97" y="11"/>
                  </a:lnTo>
                  <a:lnTo>
                    <a:pt x="97" y="10"/>
                  </a:lnTo>
                  <a:lnTo>
                    <a:pt x="97" y="8"/>
                  </a:lnTo>
                  <a:lnTo>
                    <a:pt x="97" y="7"/>
                  </a:lnTo>
                  <a:lnTo>
                    <a:pt x="97" y="7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auto">
            <a:xfrm>
              <a:off x="3685" y="2186"/>
              <a:ext cx="95" cy="11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3"/>
                </a:cxn>
                <a:cxn ang="0">
                  <a:pos x="7" y="9"/>
                </a:cxn>
                <a:cxn ang="0">
                  <a:pos x="8" y="18"/>
                </a:cxn>
                <a:cxn ang="0">
                  <a:pos x="12" y="49"/>
                </a:cxn>
                <a:cxn ang="0">
                  <a:pos x="14" y="71"/>
                </a:cxn>
                <a:cxn ang="0">
                  <a:pos x="16" y="92"/>
                </a:cxn>
                <a:cxn ang="0">
                  <a:pos x="19" y="106"/>
                </a:cxn>
                <a:cxn ang="0">
                  <a:pos x="20" y="112"/>
                </a:cxn>
                <a:cxn ang="0">
                  <a:pos x="21" y="114"/>
                </a:cxn>
                <a:cxn ang="0">
                  <a:pos x="21" y="115"/>
                </a:cxn>
                <a:cxn ang="0">
                  <a:pos x="22" y="116"/>
                </a:cxn>
                <a:cxn ang="0">
                  <a:pos x="23" y="115"/>
                </a:cxn>
                <a:cxn ang="0">
                  <a:pos x="23" y="113"/>
                </a:cxn>
                <a:cxn ang="0">
                  <a:pos x="25" y="109"/>
                </a:cxn>
                <a:cxn ang="0">
                  <a:pos x="27" y="98"/>
                </a:cxn>
                <a:cxn ang="0">
                  <a:pos x="30" y="64"/>
                </a:cxn>
                <a:cxn ang="0">
                  <a:pos x="33" y="33"/>
                </a:cxn>
                <a:cxn ang="0">
                  <a:pos x="36" y="16"/>
                </a:cxn>
                <a:cxn ang="0">
                  <a:pos x="37" y="8"/>
                </a:cxn>
                <a:cxn ang="0">
                  <a:pos x="38" y="3"/>
                </a:cxn>
                <a:cxn ang="0">
                  <a:pos x="39" y="1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1" y="1"/>
                </a:cxn>
                <a:cxn ang="0">
                  <a:pos x="42" y="3"/>
                </a:cxn>
                <a:cxn ang="0">
                  <a:pos x="43" y="7"/>
                </a:cxn>
                <a:cxn ang="0">
                  <a:pos x="45" y="20"/>
                </a:cxn>
                <a:cxn ang="0">
                  <a:pos x="48" y="44"/>
                </a:cxn>
                <a:cxn ang="0">
                  <a:pos x="52" y="86"/>
                </a:cxn>
                <a:cxn ang="0">
                  <a:pos x="54" y="98"/>
                </a:cxn>
                <a:cxn ang="0">
                  <a:pos x="55" y="106"/>
                </a:cxn>
                <a:cxn ang="0">
                  <a:pos x="56" y="111"/>
                </a:cxn>
                <a:cxn ang="0">
                  <a:pos x="57" y="114"/>
                </a:cxn>
                <a:cxn ang="0">
                  <a:pos x="58" y="115"/>
                </a:cxn>
                <a:cxn ang="0">
                  <a:pos x="59" y="116"/>
                </a:cxn>
                <a:cxn ang="0">
                  <a:pos x="59" y="115"/>
                </a:cxn>
                <a:cxn ang="0">
                  <a:pos x="60" y="112"/>
                </a:cxn>
                <a:cxn ang="0">
                  <a:pos x="61" y="107"/>
                </a:cxn>
                <a:cxn ang="0">
                  <a:pos x="63" y="97"/>
                </a:cxn>
                <a:cxn ang="0">
                  <a:pos x="67" y="64"/>
                </a:cxn>
                <a:cxn ang="0">
                  <a:pos x="70" y="34"/>
                </a:cxn>
                <a:cxn ang="0">
                  <a:pos x="72" y="12"/>
                </a:cxn>
                <a:cxn ang="0">
                  <a:pos x="74" y="4"/>
                </a:cxn>
                <a:cxn ang="0">
                  <a:pos x="75" y="1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77" y="0"/>
                </a:cxn>
                <a:cxn ang="0">
                  <a:pos x="78" y="3"/>
                </a:cxn>
                <a:cxn ang="0">
                  <a:pos x="79" y="8"/>
                </a:cxn>
                <a:cxn ang="0">
                  <a:pos x="82" y="23"/>
                </a:cxn>
                <a:cxn ang="0">
                  <a:pos x="85" y="51"/>
                </a:cxn>
                <a:cxn ang="0">
                  <a:pos x="88" y="90"/>
                </a:cxn>
                <a:cxn ang="0">
                  <a:pos x="90" y="104"/>
                </a:cxn>
                <a:cxn ang="0">
                  <a:pos x="92" y="111"/>
                </a:cxn>
                <a:cxn ang="0">
                  <a:pos x="93" y="114"/>
                </a:cxn>
                <a:cxn ang="0">
                  <a:pos x="94" y="115"/>
                </a:cxn>
                <a:cxn ang="0">
                  <a:pos x="94" y="116"/>
                </a:cxn>
              </a:cxnLst>
              <a:rect l="0" t="0" r="r" b="b"/>
              <a:pathLst>
                <a:path w="95" h="116">
                  <a:moveTo>
                    <a:pt x="0" y="7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10" y="29"/>
                  </a:lnTo>
                  <a:lnTo>
                    <a:pt x="10" y="35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3" y="63"/>
                  </a:lnTo>
                  <a:lnTo>
                    <a:pt x="13" y="64"/>
                  </a:lnTo>
                  <a:lnTo>
                    <a:pt x="13" y="65"/>
                  </a:lnTo>
                  <a:lnTo>
                    <a:pt x="14" y="67"/>
                  </a:lnTo>
                  <a:lnTo>
                    <a:pt x="14" y="71"/>
                  </a:lnTo>
                  <a:lnTo>
                    <a:pt x="15" y="78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4"/>
                  </a:lnTo>
                  <a:lnTo>
                    <a:pt x="16" y="91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17" y="94"/>
                  </a:lnTo>
                  <a:lnTo>
                    <a:pt x="17" y="97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8" y="103"/>
                  </a:lnTo>
                  <a:lnTo>
                    <a:pt x="18" y="104"/>
                  </a:lnTo>
                  <a:lnTo>
                    <a:pt x="18" y="106"/>
                  </a:lnTo>
                  <a:lnTo>
                    <a:pt x="19" y="106"/>
                  </a:lnTo>
                  <a:lnTo>
                    <a:pt x="19" y="107"/>
                  </a:lnTo>
                  <a:lnTo>
                    <a:pt x="19" y="108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9" y="111"/>
                  </a:lnTo>
                  <a:lnTo>
                    <a:pt x="20" y="111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4" y="113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4" y="110"/>
                  </a:lnTo>
                  <a:lnTo>
                    <a:pt x="25" y="109"/>
                  </a:lnTo>
                  <a:lnTo>
                    <a:pt x="25" y="108"/>
                  </a:lnTo>
                  <a:lnTo>
                    <a:pt x="25" y="108"/>
                  </a:lnTo>
                  <a:lnTo>
                    <a:pt x="25" y="107"/>
                  </a:lnTo>
                  <a:lnTo>
                    <a:pt x="25" y="105"/>
                  </a:lnTo>
                  <a:lnTo>
                    <a:pt x="26" y="101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27" y="90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30" y="71"/>
                  </a:lnTo>
                  <a:lnTo>
                    <a:pt x="30" y="64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4" y="28"/>
                  </a:lnTo>
                  <a:lnTo>
                    <a:pt x="35" y="22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3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4" y="14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2"/>
                  </a:lnTo>
                  <a:lnTo>
                    <a:pt x="46" y="25"/>
                  </a:lnTo>
                  <a:lnTo>
                    <a:pt x="47" y="31"/>
                  </a:lnTo>
                  <a:lnTo>
                    <a:pt x="47" y="32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7" y="38"/>
                  </a:lnTo>
                  <a:lnTo>
                    <a:pt x="48" y="44"/>
                  </a:lnTo>
                  <a:lnTo>
                    <a:pt x="49" y="59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50" y="62"/>
                  </a:lnTo>
                  <a:lnTo>
                    <a:pt x="50" y="66"/>
                  </a:lnTo>
                  <a:lnTo>
                    <a:pt x="51" y="73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7"/>
                  </a:lnTo>
                  <a:lnTo>
                    <a:pt x="53" y="89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3"/>
                  </a:lnTo>
                  <a:lnTo>
                    <a:pt x="53" y="94"/>
                  </a:lnTo>
                  <a:lnTo>
                    <a:pt x="53" y="97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4" y="100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4" y="103"/>
                  </a:lnTo>
                  <a:lnTo>
                    <a:pt x="55" y="104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5" y="107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5" y="109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1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9" y="116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3"/>
                  </a:lnTo>
                  <a:lnTo>
                    <a:pt x="60" y="113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1" y="111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1" y="109"/>
                  </a:lnTo>
                  <a:lnTo>
                    <a:pt x="61" y="107"/>
                  </a:lnTo>
                  <a:lnTo>
                    <a:pt x="61" y="106"/>
                  </a:lnTo>
                  <a:lnTo>
                    <a:pt x="62" y="106"/>
                  </a:lnTo>
                  <a:lnTo>
                    <a:pt x="62" y="105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1"/>
                  </a:lnTo>
                  <a:lnTo>
                    <a:pt x="63" y="100"/>
                  </a:lnTo>
                  <a:lnTo>
                    <a:pt x="63" y="97"/>
                  </a:lnTo>
                  <a:lnTo>
                    <a:pt x="64" y="91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64" y="88"/>
                  </a:lnTo>
                  <a:lnTo>
                    <a:pt x="64" y="85"/>
                  </a:lnTo>
                  <a:lnTo>
                    <a:pt x="65" y="79"/>
                  </a:lnTo>
                  <a:lnTo>
                    <a:pt x="67" y="65"/>
                  </a:lnTo>
                  <a:lnTo>
                    <a:pt x="67" y="64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7" y="58"/>
                  </a:lnTo>
                  <a:lnTo>
                    <a:pt x="68" y="51"/>
                  </a:lnTo>
                  <a:lnTo>
                    <a:pt x="69" y="37"/>
                  </a:lnTo>
                  <a:lnTo>
                    <a:pt x="69" y="36"/>
                  </a:lnTo>
                  <a:lnTo>
                    <a:pt x="69" y="35"/>
                  </a:lnTo>
                  <a:lnTo>
                    <a:pt x="70" y="34"/>
                  </a:lnTo>
                  <a:lnTo>
                    <a:pt x="70" y="30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2"/>
                  </a:lnTo>
                  <a:lnTo>
                    <a:pt x="71" y="20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3" y="11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3" y="7"/>
                  </a:lnTo>
                  <a:lnTo>
                    <a:pt x="73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4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79" y="5"/>
                  </a:lnTo>
                  <a:lnTo>
                    <a:pt x="79" y="7"/>
                  </a:lnTo>
                  <a:lnTo>
                    <a:pt x="79" y="8"/>
                  </a:lnTo>
                  <a:lnTo>
                    <a:pt x="79" y="8"/>
                  </a:lnTo>
                  <a:lnTo>
                    <a:pt x="80" y="9"/>
                  </a:lnTo>
                  <a:lnTo>
                    <a:pt x="80" y="11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4"/>
                  </a:lnTo>
                  <a:lnTo>
                    <a:pt x="81" y="16"/>
                  </a:lnTo>
                  <a:lnTo>
                    <a:pt x="82" y="22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2" y="25"/>
                  </a:lnTo>
                  <a:lnTo>
                    <a:pt x="82" y="28"/>
                  </a:lnTo>
                  <a:lnTo>
                    <a:pt x="83" y="34"/>
                  </a:lnTo>
                  <a:lnTo>
                    <a:pt x="84" y="48"/>
                  </a:lnTo>
                  <a:lnTo>
                    <a:pt x="84" y="49"/>
                  </a:lnTo>
                  <a:lnTo>
                    <a:pt x="84" y="50"/>
                  </a:lnTo>
                  <a:lnTo>
                    <a:pt x="85" y="51"/>
                  </a:lnTo>
                  <a:lnTo>
                    <a:pt x="85" y="55"/>
                  </a:lnTo>
                  <a:lnTo>
                    <a:pt x="86" y="62"/>
                  </a:lnTo>
                  <a:lnTo>
                    <a:pt x="87" y="76"/>
                  </a:lnTo>
                  <a:lnTo>
                    <a:pt x="87" y="77"/>
                  </a:lnTo>
                  <a:lnTo>
                    <a:pt x="87" y="78"/>
                  </a:lnTo>
                  <a:lnTo>
                    <a:pt x="87" y="80"/>
                  </a:lnTo>
                  <a:lnTo>
                    <a:pt x="88" y="83"/>
                  </a:lnTo>
                  <a:lnTo>
                    <a:pt x="88" y="90"/>
                  </a:lnTo>
                  <a:lnTo>
                    <a:pt x="89" y="90"/>
                  </a:lnTo>
                  <a:lnTo>
                    <a:pt x="89" y="91"/>
                  </a:lnTo>
                  <a:lnTo>
                    <a:pt x="89" y="93"/>
                  </a:lnTo>
                  <a:lnTo>
                    <a:pt x="89" y="96"/>
                  </a:lnTo>
                  <a:lnTo>
                    <a:pt x="90" y="101"/>
                  </a:lnTo>
                  <a:lnTo>
                    <a:pt x="90" y="102"/>
                  </a:lnTo>
                  <a:lnTo>
                    <a:pt x="90" y="103"/>
                  </a:lnTo>
                  <a:lnTo>
                    <a:pt x="90" y="104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07"/>
                  </a:lnTo>
                  <a:lnTo>
                    <a:pt x="91" y="108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2" y="111"/>
                  </a:lnTo>
                  <a:lnTo>
                    <a:pt x="92" y="111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2" y="113"/>
                  </a:lnTo>
                  <a:lnTo>
                    <a:pt x="92" y="113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4" y="115"/>
                  </a:lnTo>
                  <a:lnTo>
                    <a:pt x="94" y="115"/>
                  </a:lnTo>
                  <a:lnTo>
                    <a:pt x="94" y="115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5"/>
                  </a:lnTo>
                  <a:lnTo>
                    <a:pt x="95" y="115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auto">
            <a:xfrm>
              <a:off x="3780" y="2186"/>
              <a:ext cx="100" cy="116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1" y="112"/>
                </a:cxn>
                <a:cxn ang="0">
                  <a:pos x="2" y="106"/>
                </a:cxn>
                <a:cxn ang="0">
                  <a:pos x="4" y="94"/>
                </a:cxn>
                <a:cxn ang="0">
                  <a:pos x="8" y="58"/>
                </a:cxn>
                <a:cxn ang="0">
                  <a:pos x="11" y="28"/>
                </a:cxn>
                <a:cxn ang="0">
                  <a:pos x="13" y="11"/>
                </a:cxn>
                <a:cxn ang="0">
                  <a:pos x="14" y="5"/>
                </a:cxn>
                <a:cxn ang="0">
                  <a:pos x="15" y="1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8" y="2"/>
                </a:cxn>
                <a:cxn ang="0">
                  <a:pos x="19" y="6"/>
                </a:cxn>
                <a:cxn ang="0">
                  <a:pos x="21" y="15"/>
                </a:cxn>
                <a:cxn ang="0">
                  <a:pos x="24" y="43"/>
                </a:cxn>
                <a:cxn ang="0">
                  <a:pos x="28" y="80"/>
                </a:cxn>
                <a:cxn ang="0">
                  <a:pos x="30" y="100"/>
                </a:cxn>
                <a:cxn ang="0">
                  <a:pos x="31" y="109"/>
                </a:cxn>
                <a:cxn ang="0">
                  <a:pos x="33" y="113"/>
                </a:cxn>
                <a:cxn ang="0">
                  <a:pos x="33" y="115"/>
                </a:cxn>
                <a:cxn ang="0">
                  <a:pos x="34" y="116"/>
                </a:cxn>
                <a:cxn ang="0">
                  <a:pos x="35" y="115"/>
                </a:cxn>
                <a:cxn ang="0">
                  <a:pos x="35" y="114"/>
                </a:cxn>
                <a:cxn ang="0">
                  <a:pos x="36" y="111"/>
                </a:cxn>
                <a:cxn ang="0">
                  <a:pos x="38" y="99"/>
                </a:cxn>
                <a:cxn ang="0">
                  <a:pos x="42" y="70"/>
                </a:cxn>
                <a:cxn ang="0">
                  <a:pos x="45" y="34"/>
                </a:cxn>
                <a:cxn ang="0">
                  <a:pos x="48" y="15"/>
                </a:cxn>
                <a:cxn ang="0">
                  <a:pos x="49" y="6"/>
                </a:cxn>
                <a:cxn ang="0">
                  <a:pos x="50" y="2"/>
                </a:cxn>
                <a:cxn ang="0">
                  <a:pos x="51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3" y="2"/>
                </a:cxn>
                <a:cxn ang="0">
                  <a:pos x="54" y="6"/>
                </a:cxn>
                <a:cxn ang="0">
                  <a:pos x="56" y="20"/>
                </a:cxn>
                <a:cxn ang="0">
                  <a:pos x="59" y="50"/>
                </a:cxn>
                <a:cxn ang="0">
                  <a:pos x="63" y="86"/>
                </a:cxn>
                <a:cxn ang="0">
                  <a:pos x="65" y="104"/>
                </a:cxn>
                <a:cxn ang="0">
                  <a:pos x="67" y="111"/>
                </a:cxn>
                <a:cxn ang="0">
                  <a:pos x="67" y="114"/>
                </a:cxn>
                <a:cxn ang="0">
                  <a:pos x="68" y="115"/>
                </a:cxn>
                <a:cxn ang="0">
                  <a:pos x="69" y="116"/>
                </a:cxn>
                <a:cxn ang="0">
                  <a:pos x="70" y="115"/>
                </a:cxn>
                <a:cxn ang="0">
                  <a:pos x="71" y="112"/>
                </a:cxn>
                <a:cxn ang="0">
                  <a:pos x="72" y="105"/>
                </a:cxn>
                <a:cxn ang="0">
                  <a:pos x="74" y="90"/>
                </a:cxn>
                <a:cxn ang="0">
                  <a:pos x="77" y="56"/>
                </a:cxn>
                <a:cxn ang="0">
                  <a:pos x="81" y="20"/>
                </a:cxn>
                <a:cxn ang="0">
                  <a:pos x="83" y="8"/>
                </a:cxn>
                <a:cxn ang="0">
                  <a:pos x="84" y="3"/>
                </a:cxn>
                <a:cxn ang="0">
                  <a:pos x="85" y="1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1"/>
                </a:cxn>
                <a:cxn ang="0">
                  <a:pos x="88" y="4"/>
                </a:cxn>
                <a:cxn ang="0">
                  <a:pos x="89" y="11"/>
                </a:cxn>
                <a:cxn ang="0">
                  <a:pos x="91" y="28"/>
                </a:cxn>
                <a:cxn ang="0">
                  <a:pos x="94" y="62"/>
                </a:cxn>
                <a:cxn ang="0">
                  <a:pos x="98" y="92"/>
                </a:cxn>
                <a:cxn ang="0">
                  <a:pos x="99" y="104"/>
                </a:cxn>
              </a:cxnLst>
              <a:rect l="0" t="0" r="r" b="b"/>
              <a:pathLst>
                <a:path w="100" h="116">
                  <a:moveTo>
                    <a:pt x="0" y="115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3" y="105"/>
                  </a:lnTo>
                  <a:lnTo>
                    <a:pt x="3" y="104"/>
                  </a:lnTo>
                  <a:lnTo>
                    <a:pt x="3" y="102"/>
                  </a:lnTo>
                  <a:lnTo>
                    <a:pt x="4" y="97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5" y="86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7" y="71"/>
                  </a:lnTo>
                  <a:lnTo>
                    <a:pt x="7" y="69"/>
                  </a:lnTo>
                  <a:lnTo>
                    <a:pt x="7" y="65"/>
                  </a:lnTo>
                  <a:lnTo>
                    <a:pt x="8" y="58"/>
                  </a:lnTo>
                  <a:lnTo>
                    <a:pt x="9" y="44"/>
                  </a:lnTo>
                  <a:lnTo>
                    <a:pt x="9" y="43"/>
                  </a:lnTo>
                  <a:lnTo>
                    <a:pt x="9" y="42"/>
                  </a:lnTo>
                  <a:lnTo>
                    <a:pt x="10" y="40"/>
                  </a:lnTo>
                  <a:lnTo>
                    <a:pt x="10" y="37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2" y="20"/>
                  </a:lnTo>
                  <a:lnTo>
                    <a:pt x="22" y="27"/>
                  </a:lnTo>
                  <a:lnTo>
                    <a:pt x="24" y="41"/>
                  </a:lnTo>
                  <a:lnTo>
                    <a:pt x="24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5" y="49"/>
                  </a:lnTo>
                  <a:lnTo>
                    <a:pt x="25" y="57"/>
                  </a:lnTo>
                  <a:lnTo>
                    <a:pt x="27" y="72"/>
                  </a:lnTo>
                  <a:lnTo>
                    <a:pt x="27" y="73"/>
                  </a:lnTo>
                  <a:lnTo>
                    <a:pt x="27" y="74"/>
                  </a:lnTo>
                  <a:lnTo>
                    <a:pt x="27" y="76"/>
                  </a:lnTo>
                  <a:lnTo>
                    <a:pt x="28" y="80"/>
                  </a:lnTo>
                  <a:lnTo>
                    <a:pt x="28" y="87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90"/>
                  </a:lnTo>
                  <a:lnTo>
                    <a:pt x="29" y="93"/>
                  </a:lnTo>
                  <a:lnTo>
                    <a:pt x="30" y="99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102"/>
                  </a:lnTo>
                  <a:lnTo>
                    <a:pt x="31" y="104"/>
                  </a:lnTo>
                  <a:lnTo>
                    <a:pt x="31" y="105"/>
                  </a:lnTo>
                  <a:lnTo>
                    <a:pt x="31" y="105"/>
                  </a:lnTo>
                  <a:lnTo>
                    <a:pt x="31" y="106"/>
                  </a:lnTo>
                  <a:lnTo>
                    <a:pt x="31" y="108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2" y="111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6" y="114"/>
                  </a:lnTo>
                  <a:lnTo>
                    <a:pt x="36" y="113"/>
                  </a:lnTo>
                  <a:lnTo>
                    <a:pt x="36" y="113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7" y="108"/>
                  </a:lnTo>
                  <a:lnTo>
                    <a:pt x="37" y="108"/>
                  </a:lnTo>
                  <a:lnTo>
                    <a:pt x="37" y="107"/>
                  </a:lnTo>
                  <a:lnTo>
                    <a:pt x="37" y="106"/>
                  </a:lnTo>
                  <a:lnTo>
                    <a:pt x="38" y="104"/>
                  </a:lnTo>
                  <a:lnTo>
                    <a:pt x="38" y="99"/>
                  </a:lnTo>
                  <a:lnTo>
                    <a:pt x="39" y="99"/>
                  </a:lnTo>
                  <a:lnTo>
                    <a:pt x="39" y="98"/>
                  </a:lnTo>
                  <a:lnTo>
                    <a:pt x="39" y="96"/>
                  </a:lnTo>
                  <a:lnTo>
                    <a:pt x="39" y="93"/>
                  </a:lnTo>
                  <a:lnTo>
                    <a:pt x="40" y="87"/>
                  </a:lnTo>
                  <a:lnTo>
                    <a:pt x="41" y="72"/>
                  </a:lnTo>
                  <a:lnTo>
                    <a:pt x="41" y="71"/>
                  </a:lnTo>
                  <a:lnTo>
                    <a:pt x="42" y="70"/>
                  </a:lnTo>
                  <a:lnTo>
                    <a:pt x="42" y="68"/>
                  </a:lnTo>
                  <a:lnTo>
                    <a:pt x="42" y="64"/>
                  </a:lnTo>
                  <a:lnTo>
                    <a:pt x="43" y="57"/>
                  </a:lnTo>
                  <a:lnTo>
                    <a:pt x="44" y="41"/>
                  </a:lnTo>
                  <a:lnTo>
                    <a:pt x="45" y="40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47" y="21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8" y="9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3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1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1"/>
                  </a:lnTo>
                  <a:lnTo>
                    <a:pt x="57" y="23"/>
                  </a:lnTo>
                  <a:lnTo>
                    <a:pt x="57" y="26"/>
                  </a:lnTo>
                  <a:lnTo>
                    <a:pt x="58" y="33"/>
                  </a:lnTo>
                  <a:lnTo>
                    <a:pt x="59" y="48"/>
                  </a:lnTo>
                  <a:lnTo>
                    <a:pt x="59" y="49"/>
                  </a:lnTo>
                  <a:lnTo>
                    <a:pt x="59" y="50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1" y="64"/>
                  </a:lnTo>
                  <a:lnTo>
                    <a:pt x="62" y="79"/>
                  </a:lnTo>
                  <a:lnTo>
                    <a:pt x="62" y="80"/>
                  </a:lnTo>
                  <a:lnTo>
                    <a:pt x="62" y="81"/>
                  </a:lnTo>
                  <a:lnTo>
                    <a:pt x="63" y="82"/>
                  </a:lnTo>
                  <a:lnTo>
                    <a:pt x="63" y="86"/>
                  </a:lnTo>
                  <a:lnTo>
                    <a:pt x="64" y="92"/>
                  </a:lnTo>
                  <a:lnTo>
                    <a:pt x="64" y="93"/>
                  </a:lnTo>
                  <a:lnTo>
                    <a:pt x="64" y="94"/>
                  </a:lnTo>
                  <a:lnTo>
                    <a:pt x="64" y="95"/>
                  </a:lnTo>
                  <a:lnTo>
                    <a:pt x="64" y="98"/>
                  </a:lnTo>
                  <a:lnTo>
                    <a:pt x="65" y="103"/>
                  </a:lnTo>
                  <a:lnTo>
                    <a:pt x="65" y="103"/>
                  </a:lnTo>
                  <a:lnTo>
                    <a:pt x="65" y="104"/>
                  </a:lnTo>
                  <a:lnTo>
                    <a:pt x="65" y="105"/>
                  </a:lnTo>
                  <a:lnTo>
                    <a:pt x="66" y="107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6" y="109"/>
                  </a:lnTo>
                  <a:lnTo>
                    <a:pt x="66" y="110"/>
                  </a:lnTo>
                  <a:lnTo>
                    <a:pt x="66" y="111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0" y="112"/>
                  </a:lnTo>
                  <a:lnTo>
                    <a:pt x="71" y="112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0"/>
                  </a:lnTo>
                  <a:lnTo>
                    <a:pt x="71" y="110"/>
                  </a:lnTo>
                  <a:lnTo>
                    <a:pt x="72" y="108"/>
                  </a:lnTo>
                  <a:lnTo>
                    <a:pt x="72" y="107"/>
                  </a:lnTo>
                  <a:lnTo>
                    <a:pt x="72" y="106"/>
                  </a:lnTo>
                  <a:lnTo>
                    <a:pt x="72" y="105"/>
                  </a:lnTo>
                  <a:lnTo>
                    <a:pt x="72" y="103"/>
                  </a:lnTo>
                  <a:lnTo>
                    <a:pt x="72" y="102"/>
                  </a:lnTo>
                  <a:lnTo>
                    <a:pt x="72" y="102"/>
                  </a:lnTo>
                  <a:lnTo>
                    <a:pt x="73" y="100"/>
                  </a:lnTo>
                  <a:lnTo>
                    <a:pt x="73" y="98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74" y="90"/>
                  </a:lnTo>
                  <a:lnTo>
                    <a:pt x="74" y="88"/>
                  </a:lnTo>
                  <a:lnTo>
                    <a:pt x="74" y="85"/>
                  </a:lnTo>
                  <a:lnTo>
                    <a:pt x="75" y="78"/>
                  </a:lnTo>
                  <a:lnTo>
                    <a:pt x="77" y="63"/>
                  </a:lnTo>
                  <a:lnTo>
                    <a:pt x="77" y="62"/>
                  </a:lnTo>
                  <a:lnTo>
                    <a:pt x="77" y="62"/>
                  </a:lnTo>
                  <a:lnTo>
                    <a:pt x="77" y="60"/>
                  </a:lnTo>
                  <a:lnTo>
                    <a:pt x="77" y="56"/>
                  </a:lnTo>
                  <a:lnTo>
                    <a:pt x="78" y="48"/>
                  </a:lnTo>
                  <a:lnTo>
                    <a:pt x="80" y="34"/>
                  </a:lnTo>
                  <a:lnTo>
                    <a:pt x="80" y="33"/>
                  </a:lnTo>
                  <a:lnTo>
                    <a:pt x="80" y="32"/>
                  </a:lnTo>
                  <a:lnTo>
                    <a:pt x="80" y="30"/>
                  </a:lnTo>
                  <a:lnTo>
                    <a:pt x="80" y="27"/>
                  </a:lnTo>
                  <a:lnTo>
                    <a:pt x="81" y="21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18"/>
                  </a:lnTo>
                  <a:lnTo>
                    <a:pt x="82" y="16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3" y="9"/>
                  </a:lnTo>
                  <a:lnTo>
                    <a:pt x="83" y="8"/>
                  </a:lnTo>
                  <a:lnTo>
                    <a:pt x="83" y="8"/>
                  </a:lnTo>
                  <a:lnTo>
                    <a:pt x="83" y="7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3" y="5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4" y="3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8" y="3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5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8" y="7"/>
                  </a:lnTo>
                  <a:lnTo>
                    <a:pt x="89" y="9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90" y="20"/>
                  </a:lnTo>
                  <a:lnTo>
                    <a:pt x="91" y="26"/>
                  </a:lnTo>
                  <a:lnTo>
                    <a:pt x="91" y="27"/>
                  </a:lnTo>
                  <a:lnTo>
                    <a:pt x="91" y="28"/>
                  </a:lnTo>
                  <a:lnTo>
                    <a:pt x="91" y="29"/>
                  </a:lnTo>
                  <a:lnTo>
                    <a:pt x="92" y="33"/>
                  </a:lnTo>
                  <a:lnTo>
                    <a:pt x="92" y="40"/>
                  </a:lnTo>
                  <a:lnTo>
                    <a:pt x="94" y="54"/>
                  </a:lnTo>
                  <a:lnTo>
                    <a:pt x="94" y="55"/>
                  </a:lnTo>
                  <a:lnTo>
                    <a:pt x="94" y="56"/>
                  </a:lnTo>
                  <a:lnTo>
                    <a:pt x="94" y="58"/>
                  </a:lnTo>
                  <a:lnTo>
                    <a:pt x="94" y="62"/>
                  </a:lnTo>
                  <a:lnTo>
                    <a:pt x="95" y="70"/>
                  </a:lnTo>
                  <a:lnTo>
                    <a:pt x="97" y="84"/>
                  </a:lnTo>
                  <a:lnTo>
                    <a:pt x="97" y="85"/>
                  </a:lnTo>
                  <a:lnTo>
                    <a:pt x="97" y="86"/>
                  </a:lnTo>
                  <a:lnTo>
                    <a:pt x="97" y="87"/>
                  </a:lnTo>
                  <a:lnTo>
                    <a:pt x="97" y="91"/>
                  </a:lnTo>
                  <a:lnTo>
                    <a:pt x="98" y="92"/>
                  </a:lnTo>
                  <a:lnTo>
                    <a:pt x="98" y="92"/>
                  </a:lnTo>
                  <a:lnTo>
                    <a:pt x="98" y="94"/>
                  </a:lnTo>
                  <a:lnTo>
                    <a:pt x="98" y="97"/>
                  </a:lnTo>
                  <a:lnTo>
                    <a:pt x="98" y="98"/>
                  </a:lnTo>
                  <a:lnTo>
                    <a:pt x="98" y="99"/>
                  </a:lnTo>
                  <a:lnTo>
                    <a:pt x="98" y="100"/>
                  </a:lnTo>
                  <a:lnTo>
                    <a:pt x="99" y="103"/>
                  </a:lnTo>
                  <a:lnTo>
                    <a:pt x="99" y="103"/>
                  </a:lnTo>
                  <a:lnTo>
                    <a:pt x="99" y="104"/>
                  </a:lnTo>
                  <a:lnTo>
                    <a:pt x="99" y="105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0" y="108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auto">
            <a:xfrm>
              <a:off x="3880" y="2186"/>
              <a:ext cx="87" cy="116"/>
            </a:xfrm>
            <a:custGeom>
              <a:avLst/>
              <a:gdLst/>
              <a:ahLst/>
              <a:cxnLst>
                <a:cxn ang="0">
                  <a:pos x="1" y="113"/>
                </a:cxn>
                <a:cxn ang="0">
                  <a:pos x="2" y="115"/>
                </a:cxn>
                <a:cxn ang="0">
                  <a:pos x="2" y="116"/>
                </a:cxn>
                <a:cxn ang="0">
                  <a:pos x="3" y="115"/>
                </a:cxn>
                <a:cxn ang="0">
                  <a:pos x="4" y="114"/>
                </a:cxn>
                <a:cxn ang="0">
                  <a:pos x="5" y="110"/>
                </a:cxn>
                <a:cxn ang="0">
                  <a:pos x="6" y="101"/>
                </a:cxn>
                <a:cxn ang="0">
                  <a:pos x="9" y="79"/>
                </a:cxn>
                <a:cxn ang="0">
                  <a:pos x="12" y="44"/>
                </a:cxn>
                <a:cxn ang="0">
                  <a:pos x="15" y="22"/>
                </a:cxn>
                <a:cxn ang="0">
                  <a:pos x="16" y="10"/>
                </a:cxn>
                <a:cxn ang="0">
                  <a:pos x="17" y="5"/>
                </a:cxn>
                <a:cxn ang="0">
                  <a:pos x="18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3"/>
                </a:cxn>
                <a:cxn ang="0">
                  <a:pos x="23" y="10"/>
                </a:cxn>
                <a:cxn ang="0">
                  <a:pos x="24" y="20"/>
                </a:cxn>
                <a:cxn ang="0">
                  <a:pos x="26" y="42"/>
                </a:cxn>
                <a:cxn ang="0">
                  <a:pos x="29" y="77"/>
                </a:cxn>
                <a:cxn ang="0">
                  <a:pos x="32" y="98"/>
                </a:cxn>
                <a:cxn ang="0">
                  <a:pos x="33" y="108"/>
                </a:cxn>
                <a:cxn ang="0">
                  <a:pos x="34" y="113"/>
                </a:cxn>
                <a:cxn ang="0">
                  <a:pos x="35" y="115"/>
                </a:cxn>
                <a:cxn ang="0">
                  <a:pos x="36" y="116"/>
                </a:cxn>
                <a:cxn ang="0">
                  <a:pos x="37" y="115"/>
                </a:cxn>
                <a:cxn ang="0">
                  <a:pos x="37" y="113"/>
                </a:cxn>
                <a:cxn ang="0">
                  <a:pos x="38" y="110"/>
                </a:cxn>
                <a:cxn ang="0">
                  <a:pos x="40" y="96"/>
                </a:cxn>
                <a:cxn ang="0">
                  <a:pos x="43" y="67"/>
                </a:cxn>
                <a:cxn ang="0">
                  <a:pos x="46" y="36"/>
                </a:cxn>
                <a:cxn ang="0">
                  <a:pos x="48" y="21"/>
                </a:cxn>
                <a:cxn ang="0">
                  <a:pos x="49" y="10"/>
                </a:cxn>
                <a:cxn ang="0">
                  <a:pos x="50" y="5"/>
                </a:cxn>
                <a:cxn ang="0">
                  <a:pos x="51" y="2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3" y="0"/>
                </a:cxn>
                <a:cxn ang="0">
                  <a:pos x="54" y="2"/>
                </a:cxn>
                <a:cxn ang="0">
                  <a:pos x="55" y="8"/>
                </a:cxn>
                <a:cxn ang="0">
                  <a:pos x="57" y="18"/>
                </a:cxn>
                <a:cxn ang="0">
                  <a:pos x="60" y="56"/>
                </a:cxn>
                <a:cxn ang="0">
                  <a:pos x="62" y="77"/>
                </a:cxn>
                <a:cxn ang="0">
                  <a:pos x="64" y="97"/>
                </a:cxn>
                <a:cxn ang="0">
                  <a:pos x="66" y="106"/>
                </a:cxn>
                <a:cxn ang="0">
                  <a:pos x="67" y="112"/>
                </a:cxn>
                <a:cxn ang="0">
                  <a:pos x="68" y="114"/>
                </a:cxn>
                <a:cxn ang="0">
                  <a:pos x="68" y="116"/>
                </a:cxn>
                <a:cxn ang="0">
                  <a:pos x="69" y="115"/>
                </a:cxn>
                <a:cxn ang="0">
                  <a:pos x="70" y="114"/>
                </a:cxn>
                <a:cxn ang="0">
                  <a:pos x="71" y="111"/>
                </a:cxn>
                <a:cxn ang="0">
                  <a:pos x="72" y="103"/>
                </a:cxn>
                <a:cxn ang="0">
                  <a:pos x="74" y="84"/>
                </a:cxn>
                <a:cxn ang="0">
                  <a:pos x="78" y="41"/>
                </a:cxn>
                <a:cxn ang="0">
                  <a:pos x="80" y="20"/>
                </a:cxn>
                <a:cxn ang="0">
                  <a:pos x="82" y="8"/>
                </a:cxn>
                <a:cxn ang="0">
                  <a:pos x="83" y="2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6" y="2"/>
                </a:cxn>
              </a:cxnLst>
              <a:rect l="0" t="0" r="r" b="b"/>
              <a:pathLst>
                <a:path w="87" h="116">
                  <a:moveTo>
                    <a:pt x="0" y="108"/>
                  </a:moveTo>
                  <a:lnTo>
                    <a:pt x="0" y="10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1"/>
                  </a:lnTo>
                  <a:lnTo>
                    <a:pt x="0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2" y="114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5" y="110"/>
                  </a:lnTo>
                  <a:lnTo>
                    <a:pt x="5" y="110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5" y="108"/>
                  </a:lnTo>
                  <a:lnTo>
                    <a:pt x="6" y="106"/>
                  </a:lnTo>
                  <a:lnTo>
                    <a:pt x="6" y="105"/>
                  </a:lnTo>
                  <a:lnTo>
                    <a:pt x="6" y="104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7" y="95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8" y="92"/>
                  </a:lnTo>
                  <a:lnTo>
                    <a:pt x="8" y="88"/>
                  </a:lnTo>
                  <a:lnTo>
                    <a:pt x="9" y="81"/>
                  </a:lnTo>
                  <a:lnTo>
                    <a:pt x="9" y="80"/>
                  </a:lnTo>
                  <a:lnTo>
                    <a:pt x="9" y="79"/>
                  </a:lnTo>
                  <a:lnTo>
                    <a:pt x="9" y="78"/>
                  </a:lnTo>
                  <a:lnTo>
                    <a:pt x="9" y="74"/>
                  </a:lnTo>
                  <a:lnTo>
                    <a:pt x="10" y="67"/>
                  </a:lnTo>
                  <a:lnTo>
                    <a:pt x="11" y="52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3" y="37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5" y="20"/>
                  </a:lnTo>
                  <a:lnTo>
                    <a:pt x="15" y="17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4" y="20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33"/>
                  </a:lnTo>
                  <a:lnTo>
                    <a:pt x="26" y="4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7" y="47"/>
                  </a:lnTo>
                  <a:lnTo>
                    <a:pt x="27" y="55"/>
                  </a:lnTo>
                  <a:lnTo>
                    <a:pt x="29" y="70"/>
                  </a:lnTo>
                  <a:lnTo>
                    <a:pt x="29" y="71"/>
                  </a:lnTo>
                  <a:lnTo>
                    <a:pt x="29" y="72"/>
                  </a:lnTo>
                  <a:lnTo>
                    <a:pt x="29" y="74"/>
                  </a:lnTo>
                  <a:lnTo>
                    <a:pt x="29" y="77"/>
                  </a:lnTo>
                  <a:lnTo>
                    <a:pt x="30" y="84"/>
                  </a:lnTo>
                  <a:lnTo>
                    <a:pt x="30" y="85"/>
                  </a:lnTo>
                  <a:lnTo>
                    <a:pt x="30" y="86"/>
                  </a:lnTo>
                  <a:lnTo>
                    <a:pt x="31" y="88"/>
                  </a:lnTo>
                  <a:lnTo>
                    <a:pt x="31" y="91"/>
                  </a:lnTo>
                  <a:lnTo>
                    <a:pt x="31" y="97"/>
                  </a:lnTo>
                  <a:lnTo>
                    <a:pt x="32" y="97"/>
                  </a:lnTo>
                  <a:lnTo>
                    <a:pt x="32" y="98"/>
                  </a:lnTo>
                  <a:lnTo>
                    <a:pt x="32" y="100"/>
                  </a:lnTo>
                  <a:lnTo>
                    <a:pt x="32" y="102"/>
                  </a:lnTo>
                  <a:lnTo>
                    <a:pt x="32" y="103"/>
                  </a:lnTo>
                  <a:lnTo>
                    <a:pt x="33" y="104"/>
                  </a:lnTo>
                  <a:lnTo>
                    <a:pt x="33" y="105"/>
                  </a:lnTo>
                  <a:lnTo>
                    <a:pt x="33" y="107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9"/>
                  </a:lnTo>
                  <a:lnTo>
                    <a:pt x="33" y="110"/>
                  </a:lnTo>
                  <a:lnTo>
                    <a:pt x="34" y="110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3"/>
                  </a:lnTo>
                  <a:lnTo>
                    <a:pt x="34" y="113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38" y="109"/>
                  </a:lnTo>
                  <a:lnTo>
                    <a:pt x="39" y="108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39" y="105"/>
                  </a:lnTo>
                  <a:lnTo>
                    <a:pt x="39" y="104"/>
                  </a:lnTo>
                  <a:lnTo>
                    <a:pt x="40" y="102"/>
                  </a:lnTo>
                  <a:lnTo>
                    <a:pt x="40" y="96"/>
                  </a:lnTo>
                  <a:lnTo>
                    <a:pt x="40" y="95"/>
                  </a:lnTo>
                  <a:lnTo>
                    <a:pt x="41" y="95"/>
                  </a:lnTo>
                  <a:lnTo>
                    <a:pt x="41" y="93"/>
                  </a:lnTo>
                  <a:lnTo>
                    <a:pt x="41" y="90"/>
                  </a:lnTo>
                  <a:lnTo>
                    <a:pt x="42" y="83"/>
                  </a:lnTo>
                  <a:lnTo>
                    <a:pt x="43" y="69"/>
                  </a:lnTo>
                  <a:lnTo>
                    <a:pt x="43" y="68"/>
                  </a:lnTo>
                  <a:lnTo>
                    <a:pt x="43" y="67"/>
                  </a:lnTo>
                  <a:lnTo>
                    <a:pt x="43" y="65"/>
                  </a:lnTo>
                  <a:lnTo>
                    <a:pt x="44" y="60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45" y="44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6" y="34"/>
                  </a:lnTo>
                  <a:lnTo>
                    <a:pt x="47" y="32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6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7" y="18"/>
                  </a:lnTo>
                  <a:lnTo>
                    <a:pt x="57" y="21"/>
                  </a:lnTo>
                  <a:lnTo>
                    <a:pt x="58" y="27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58" y="30"/>
                  </a:lnTo>
                  <a:lnTo>
                    <a:pt x="58" y="34"/>
                  </a:lnTo>
                  <a:lnTo>
                    <a:pt x="59" y="41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1" y="58"/>
                  </a:lnTo>
                  <a:lnTo>
                    <a:pt x="61" y="61"/>
                  </a:lnTo>
                  <a:lnTo>
                    <a:pt x="61" y="65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2" y="75"/>
                  </a:lnTo>
                  <a:lnTo>
                    <a:pt x="62" y="77"/>
                  </a:lnTo>
                  <a:lnTo>
                    <a:pt x="63" y="81"/>
                  </a:lnTo>
                  <a:lnTo>
                    <a:pt x="63" y="88"/>
                  </a:lnTo>
                  <a:lnTo>
                    <a:pt x="63" y="89"/>
                  </a:lnTo>
                  <a:lnTo>
                    <a:pt x="63" y="90"/>
                  </a:lnTo>
                  <a:lnTo>
                    <a:pt x="64" y="92"/>
                  </a:lnTo>
                  <a:lnTo>
                    <a:pt x="64" y="95"/>
                  </a:lnTo>
                  <a:lnTo>
                    <a:pt x="64" y="96"/>
                  </a:lnTo>
                  <a:lnTo>
                    <a:pt x="64" y="97"/>
                  </a:lnTo>
                  <a:lnTo>
                    <a:pt x="65" y="98"/>
                  </a:lnTo>
                  <a:lnTo>
                    <a:pt x="65" y="101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5" y="105"/>
                  </a:lnTo>
                  <a:lnTo>
                    <a:pt x="66" y="106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8"/>
                  </a:lnTo>
                  <a:lnTo>
                    <a:pt x="66" y="110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8" y="114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2" y="106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72" y="102"/>
                  </a:lnTo>
                  <a:lnTo>
                    <a:pt x="72" y="101"/>
                  </a:lnTo>
                  <a:lnTo>
                    <a:pt x="73" y="98"/>
                  </a:lnTo>
                  <a:lnTo>
                    <a:pt x="74" y="91"/>
                  </a:lnTo>
                  <a:lnTo>
                    <a:pt x="74" y="90"/>
                  </a:lnTo>
                  <a:lnTo>
                    <a:pt x="74" y="89"/>
                  </a:lnTo>
                  <a:lnTo>
                    <a:pt x="74" y="88"/>
                  </a:lnTo>
                  <a:lnTo>
                    <a:pt x="74" y="84"/>
                  </a:lnTo>
                  <a:lnTo>
                    <a:pt x="75" y="76"/>
                  </a:lnTo>
                  <a:lnTo>
                    <a:pt x="75" y="75"/>
                  </a:lnTo>
                  <a:lnTo>
                    <a:pt x="75" y="74"/>
                  </a:lnTo>
                  <a:lnTo>
                    <a:pt x="76" y="72"/>
                  </a:lnTo>
                  <a:lnTo>
                    <a:pt x="76" y="68"/>
                  </a:lnTo>
                  <a:lnTo>
                    <a:pt x="77" y="59"/>
                  </a:lnTo>
                  <a:lnTo>
                    <a:pt x="78" y="42"/>
                  </a:lnTo>
                  <a:lnTo>
                    <a:pt x="78" y="41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9" y="34"/>
                  </a:lnTo>
                  <a:lnTo>
                    <a:pt x="80" y="27"/>
                  </a:lnTo>
                  <a:lnTo>
                    <a:pt x="80" y="26"/>
                  </a:lnTo>
                  <a:lnTo>
                    <a:pt x="80" y="25"/>
                  </a:lnTo>
                  <a:lnTo>
                    <a:pt x="80" y="23"/>
                  </a:lnTo>
                  <a:lnTo>
                    <a:pt x="80" y="20"/>
                  </a:lnTo>
                  <a:lnTo>
                    <a:pt x="81" y="14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7"/>
                  </a:lnTo>
                  <a:lnTo>
                    <a:pt x="83" y="5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4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7" y="3"/>
                  </a:lnTo>
                  <a:lnTo>
                    <a:pt x="87" y="3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auto">
            <a:xfrm>
              <a:off x="3967" y="2186"/>
              <a:ext cx="91" cy="116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3" y="24"/>
                </a:cxn>
                <a:cxn ang="0">
                  <a:pos x="6" y="58"/>
                </a:cxn>
                <a:cxn ang="0">
                  <a:pos x="9" y="89"/>
                </a:cxn>
                <a:cxn ang="0">
                  <a:pos x="10" y="101"/>
                </a:cxn>
                <a:cxn ang="0">
                  <a:pos x="12" y="110"/>
                </a:cxn>
                <a:cxn ang="0">
                  <a:pos x="13" y="113"/>
                </a:cxn>
                <a:cxn ang="0">
                  <a:pos x="13" y="115"/>
                </a:cxn>
                <a:cxn ang="0">
                  <a:pos x="14" y="116"/>
                </a:cxn>
                <a:cxn ang="0">
                  <a:pos x="15" y="115"/>
                </a:cxn>
                <a:cxn ang="0">
                  <a:pos x="15" y="113"/>
                </a:cxn>
                <a:cxn ang="0">
                  <a:pos x="17" y="108"/>
                </a:cxn>
                <a:cxn ang="0">
                  <a:pos x="19" y="92"/>
                </a:cxn>
                <a:cxn ang="0">
                  <a:pos x="20" y="75"/>
                </a:cxn>
                <a:cxn ang="0">
                  <a:pos x="24" y="29"/>
                </a:cxn>
                <a:cxn ang="0">
                  <a:pos x="26" y="13"/>
                </a:cxn>
                <a:cxn ang="0">
                  <a:pos x="28" y="4"/>
                </a:cxn>
                <a:cxn ang="0">
                  <a:pos x="29" y="2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1"/>
                </a:cxn>
                <a:cxn ang="0">
                  <a:pos x="31" y="3"/>
                </a:cxn>
                <a:cxn ang="0">
                  <a:pos x="33" y="8"/>
                </a:cxn>
                <a:cxn ang="0">
                  <a:pos x="35" y="25"/>
                </a:cxn>
                <a:cxn ang="0">
                  <a:pos x="38" y="61"/>
                </a:cxn>
                <a:cxn ang="0">
                  <a:pos x="41" y="90"/>
                </a:cxn>
                <a:cxn ang="0">
                  <a:pos x="42" y="103"/>
                </a:cxn>
                <a:cxn ang="0">
                  <a:pos x="43" y="109"/>
                </a:cxn>
                <a:cxn ang="0">
                  <a:pos x="44" y="114"/>
                </a:cxn>
                <a:cxn ang="0">
                  <a:pos x="45" y="115"/>
                </a:cxn>
                <a:cxn ang="0">
                  <a:pos x="46" y="116"/>
                </a:cxn>
                <a:cxn ang="0">
                  <a:pos x="46" y="115"/>
                </a:cxn>
                <a:cxn ang="0">
                  <a:pos x="47" y="112"/>
                </a:cxn>
                <a:cxn ang="0">
                  <a:pos x="48" y="106"/>
                </a:cxn>
                <a:cxn ang="0">
                  <a:pos x="50" y="95"/>
                </a:cxn>
                <a:cxn ang="0">
                  <a:pos x="52" y="70"/>
                </a:cxn>
                <a:cxn ang="0">
                  <a:pos x="56" y="30"/>
                </a:cxn>
                <a:cxn ang="0">
                  <a:pos x="58" y="14"/>
                </a:cxn>
                <a:cxn ang="0">
                  <a:pos x="59" y="6"/>
                </a:cxn>
                <a:cxn ang="0">
                  <a:pos x="60" y="2"/>
                </a:cxn>
                <a:cxn ang="0">
                  <a:pos x="60" y="0"/>
                </a:cxn>
                <a:cxn ang="0">
                  <a:pos x="61" y="0"/>
                </a:cxn>
                <a:cxn ang="0">
                  <a:pos x="62" y="0"/>
                </a:cxn>
                <a:cxn ang="0">
                  <a:pos x="63" y="2"/>
                </a:cxn>
                <a:cxn ang="0">
                  <a:pos x="64" y="6"/>
                </a:cxn>
                <a:cxn ang="0">
                  <a:pos x="65" y="16"/>
                </a:cxn>
                <a:cxn ang="0">
                  <a:pos x="67" y="36"/>
                </a:cxn>
                <a:cxn ang="0">
                  <a:pos x="71" y="80"/>
                </a:cxn>
                <a:cxn ang="0">
                  <a:pos x="73" y="100"/>
                </a:cxn>
                <a:cxn ang="0">
                  <a:pos x="74" y="108"/>
                </a:cxn>
                <a:cxn ang="0">
                  <a:pos x="75" y="112"/>
                </a:cxn>
                <a:cxn ang="0">
                  <a:pos x="76" y="114"/>
                </a:cxn>
                <a:cxn ang="0">
                  <a:pos x="76" y="116"/>
                </a:cxn>
                <a:cxn ang="0">
                  <a:pos x="77" y="115"/>
                </a:cxn>
                <a:cxn ang="0">
                  <a:pos x="78" y="114"/>
                </a:cxn>
                <a:cxn ang="0">
                  <a:pos x="79" y="110"/>
                </a:cxn>
                <a:cxn ang="0">
                  <a:pos x="80" y="101"/>
                </a:cxn>
                <a:cxn ang="0">
                  <a:pos x="84" y="64"/>
                </a:cxn>
                <a:cxn ang="0">
                  <a:pos x="86" y="43"/>
                </a:cxn>
                <a:cxn ang="0">
                  <a:pos x="88" y="22"/>
                </a:cxn>
                <a:cxn ang="0">
                  <a:pos x="89" y="11"/>
                </a:cxn>
                <a:cxn ang="0">
                  <a:pos x="90" y="4"/>
                </a:cxn>
              </a:cxnLst>
              <a:rect l="0" t="0" r="r" b="b"/>
              <a:pathLst>
                <a:path w="91" h="116">
                  <a:moveTo>
                    <a:pt x="0" y="3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4" y="39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7" y="65"/>
                  </a:lnTo>
                  <a:lnTo>
                    <a:pt x="7" y="73"/>
                  </a:lnTo>
                  <a:lnTo>
                    <a:pt x="7" y="74"/>
                  </a:lnTo>
                  <a:lnTo>
                    <a:pt x="7" y="75"/>
                  </a:lnTo>
                  <a:lnTo>
                    <a:pt x="8" y="77"/>
                  </a:lnTo>
                  <a:lnTo>
                    <a:pt x="8" y="81"/>
                  </a:lnTo>
                  <a:lnTo>
                    <a:pt x="9" y="89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2"/>
                  </a:lnTo>
                  <a:lnTo>
                    <a:pt x="9" y="95"/>
                  </a:lnTo>
                  <a:lnTo>
                    <a:pt x="9" y="96"/>
                  </a:lnTo>
                  <a:lnTo>
                    <a:pt x="10" y="97"/>
                  </a:lnTo>
                  <a:lnTo>
                    <a:pt x="10" y="98"/>
                  </a:lnTo>
                  <a:lnTo>
                    <a:pt x="10" y="101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11" y="107"/>
                  </a:lnTo>
                  <a:lnTo>
                    <a:pt x="11" y="108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3" y="113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2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6" y="111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17" y="107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7" y="103"/>
                  </a:lnTo>
                  <a:lnTo>
                    <a:pt x="17" y="102"/>
                  </a:lnTo>
                  <a:lnTo>
                    <a:pt x="17" y="101"/>
                  </a:lnTo>
                  <a:lnTo>
                    <a:pt x="18" y="98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19" y="91"/>
                  </a:lnTo>
                  <a:lnTo>
                    <a:pt x="19" y="89"/>
                  </a:lnTo>
                  <a:lnTo>
                    <a:pt x="19" y="86"/>
                  </a:lnTo>
                  <a:lnTo>
                    <a:pt x="20" y="79"/>
                  </a:lnTo>
                  <a:lnTo>
                    <a:pt x="20" y="78"/>
                  </a:lnTo>
                  <a:lnTo>
                    <a:pt x="20" y="77"/>
                  </a:lnTo>
                  <a:lnTo>
                    <a:pt x="20" y="75"/>
                  </a:lnTo>
                  <a:lnTo>
                    <a:pt x="21" y="70"/>
                  </a:lnTo>
                  <a:lnTo>
                    <a:pt x="21" y="62"/>
                  </a:lnTo>
                  <a:lnTo>
                    <a:pt x="23" y="45"/>
                  </a:lnTo>
                  <a:lnTo>
                    <a:pt x="23" y="44"/>
                  </a:lnTo>
                  <a:lnTo>
                    <a:pt x="23" y="43"/>
                  </a:lnTo>
                  <a:lnTo>
                    <a:pt x="23" y="41"/>
                  </a:lnTo>
                  <a:lnTo>
                    <a:pt x="24" y="37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2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4" y="17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5" y="28"/>
                  </a:lnTo>
                  <a:lnTo>
                    <a:pt x="35" y="32"/>
                  </a:lnTo>
                  <a:lnTo>
                    <a:pt x="36" y="40"/>
                  </a:lnTo>
                  <a:lnTo>
                    <a:pt x="38" y="57"/>
                  </a:lnTo>
                  <a:lnTo>
                    <a:pt x="38" y="58"/>
                  </a:lnTo>
                  <a:lnTo>
                    <a:pt x="38" y="59"/>
                  </a:lnTo>
                  <a:lnTo>
                    <a:pt x="38" y="61"/>
                  </a:lnTo>
                  <a:lnTo>
                    <a:pt x="38" y="66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9" y="76"/>
                  </a:lnTo>
                  <a:lnTo>
                    <a:pt x="39" y="78"/>
                  </a:lnTo>
                  <a:lnTo>
                    <a:pt x="40" y="82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41" y="91"/>
                  </a:lnTo>
                  <a:lnTo>
                    <a:pt x="41" y="93"/>
                  </a:lnTo>
                  <a:lnTo>
                    <a:pt x="41" y="96"/>
                  </a:lnTo>
                  <a:lnTo>
                    <a:pt x="41" y="97"/>
                  </a:lnTo>
                  <a:lnTo>
                    <a:pt x="41" y="98"/>
                  </a:lnTo>
                  <a:lnTo>
                    <a:pt x="42" y="99"/>
                  </a:lnTo>
                  <a:lnTo>
                    <a:pt x="42" y="102"/>
                  </a:lnTo>
                  <a:lnTo>
                    <a:pt x="42" y="103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3" y="106"/>
                  </a:lnTo>
                  <a:lnTo>
                    <a:pt x="43" y="106"/>
                  </a:lnTo>
                  <a:lnTo>
                    <a:pt x="43" y="107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43" y="109"/>
                  </a:lnTo>
                  <a:lnTo>
                    <a:pt x="43" y="111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5" y="114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111"/>
                  </a:lnTo>
                  <a:lnTo>
                    <a:pt x="47" y="111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8" y="109"/>
                  </a:lnTo>
                  <a:lnTo>
                    <a:pt x="48" y="108"/>
                  </a:lnTo>
                  <a:lnTo>
                    <a:pt x="48" y="106"/>
                  </a:lnTo>
                  <a:lnTo>
                    <a:pt x="49" y="106"/>
                  </a:lnTo>
                  <a:lnTo>
                    <a:pt x="49" y="105"/>
                  </a:lnTo>
                  <a:lnTo>
                    <a:pt x="49" y="104"/>
                  </a:lnTo>
                  <a:lnTo>
                    <a:pt x="49" y="101"/>
                  </a:lnTo>
                  <a:lnTo>
                    <a:pt x="49" y="100"/>
                  </a:lnTo>
                  <a:lnTo>
                    <a:pt x="49" y="100"/>
                  </a:lnTo>
                  <a:lnTo>
                    <a:pt x="50" y="98"/>
                  </a:lnTo>
                  <a:lnTo>
                    <a:pt x="50" y="95"/>
                  </a:lnTo>
                  <a:lnTo>
                    <a:pt x="51" y="88"/>
                  </a:lnTo>
                  <a:lnTo>
                    <a:pt x="51" y="87"/>
                  </a:lnTo>
                  <a:lnTo>
                    <a:pt x="51" y="86"/>
                  </a:lnTo>
                  <a:lnTo>
                    <a:pt x="51" y="84"/>
                  </a:lnTo>
                  <a:lnTo>
                    <a:pt x="52" y="80"/>
                  </a:lnTo>
                  <a:lnTo>
                    <a:pt x="52" y="72"/>
                  </a:lnTo>
                  <a:lnTo>
                    <a:pt x="52" y="71"/>
                  </a:lnTo>
                  <a:lnTo>
                    <a:pt x="52" y="70"/>
                  </a:lnTo>
                  <a:lnTo>
                    <a:pt x="53" y="68"/>
                  </a:lnTo>
                  <a:lnTo>
                    <a:pt x="53" y="63"/>
                  </a:lnTo>
                  <a:lnTo>
                    <a:pt x="54" y="54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57" y="21"/>
                  </a:lnTo>
                  <a:lnTo>
                    <a:pt x="57" y="20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58" y="10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5" y="13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5" y="17"/>
                  </a:lnTo>
                  <a:lnTo>
                    <a:pt x="65" y="18"/>
                  </a:lnTo>
                  <a:lnTo>
                    <a:pt x="66" y="21"/>
                  </a:lnTo>
                  <a:lnTo>
                    <a:pt x="66" y="28"/>
                  </a:lnTo>
                  <a:lnTo>
                    <a:pt x="66" y="29"/>
                  </a:lnTo>
                  <a:lnTo>
                    <a:pt x="67" y="30"/>
                  </a:lnTo>
                  <a:lnTo>
                    <a:pt x="67" y="32"/>
                  </a:lnTo>
                  <a:lnTo>
                    <a:pt x="67" y="36"/>
                  </a:lnTo>
                  <a:lnTo>
                    <a:pt x="68" y="44"/>
                  </a:lnTo>
                  <a:lnTo>
                    <a:pt x="69" y="61"/>
                  </a:lnTo>
                  <a:lnTo>
                    <a:pt x="70" y="62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2" y="86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72" y="95"/>
                  </a:lnTo>
                  <a:lnTo>
                    <a:pt x="73" y="97"/>
                  </a:lnTo>
                  <a:lnTo>
                    <a:pt x="73" y="100"/>
                  </a:lnTo>
                  <a:lnTo>
                    <a:pt x="73" y="100"/>
                  </a:lnTo>
                  <a:lnTo>
                    <a:pt x="73" y="101"/>
                  </a:lnTo>
                  <a:lnTo>
                    <a:pt x="73" y="102"/>
                  </a:lnTo>
                  <a:lnTo>
                    <a:pt x="74" y="105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4" y="107"/>
                  </a:lnTo>
                  <a:lnTo>
                    <a:pt x="74" y="108"/>
                  </a:lnTo>
                  <a:lnTo>
                    <a:pt x="74" y="108"/>
                  </a:lnTo>
                  <a:lnTo>
                    <a:pt x="74" y="109"/>
                  </a:lnTo>
                  <a:lnTo>
                    <a:pt x="74" y="110"/>
                  </a:lnTo>
                  <a:lnTo>
                    <a:pt x="75" y="110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9" y="110"/>
                  </a:lnTo>
                  <a:lnTo>
                    <a:pt x="79" y="109"/>
                  </a:lnTo>
                  <a:lnTo>
                    <a:pt x="80" y="107"/>
                  </a:lnTo>
                  <a:lnTo>
                    <a:pt x="80" y="107"/>
                  </a:lnTo>
                  <a:lnTo>
                    <a:pt x="80" y="106"/>
                  </a:lnTo>
                  <a:lnTo>
                    <a:pt x="80" y="105"/>
                  </a:lnTo>
                  <a:lnTo>
                    <a:pt x="80" y="102"/>
                  </a:lnTo>
                  <a:lnTo>
                    <a:pt x="80" y="101"/>
                  </a:lnTo>
                  <a:lnTo>
                    <a:pt x="80" y="101"/>
                  </a:lnTo>
                  <a:lnTo>
                    <a:pt x="81" y="99"/>
                  </a:lnTo>
                  <a:lnTo>
                    <a:pt x="81" y="96"/>
                  </a:lnTo>
                  <a:lnTo>
                    <a:pt x="81" y="95"/>
                  </a:lnTo>
                  <a:lnTo>
                    <a:pt x="81" y="94"/>
                  </a:lnTo>
                  <a:lnTo>
                    <a:pt x="81" y="92"/>
                  </a:lnTo>
                  <a:lnTo>
                    <a:pt x="82" y="89"/>
                  </a:lnTo>
                  <a:lnTo>
                    <a:pt x="82" y="81"/>
                  </a:lnTo>
                  <a:lnTo>
                    <a:pt x="84" y="64"/>
                  </a:lnTo>
                  <a:lnTo>
                    <a:pt x="84" y="63"/>
                  </a:lnTo>
                  <a:lnTo>
                    <a:pt x="84" y="62"/>
                  </a:lnTo>
                  <a:lnTo>
                    <a:pt x="84" y="60"/>
                  </a:lnTo>
                  <a:lnTo>
                    <a:pt x="85" y="55"/>
                  </a:lnTo>
                  <a:lnTo>
                    <a:pt x="85" y="47"/>
                  </a:lnTo>
                  <a:lnTo>
                    <a:pt x="86" y="46"/>
                  </a:lnTo>
                  <a:lnTo>
                    <a:pt x="86" y="45"/>
                  </a:lnTo>
                  <a:lnTo>
                    <a:pt x="86" y="43"/>
                  </a:lnTo>
                  <a:lnTo>
                    <a:pt x="86" y="39"/>
                  </a:lnTo>
                  <a:lnTo>
                    <a:pt x="87" y="31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8" y="24"/>
                  </a:lnTo>
                  <a:lnTo>
                    <a:pt x="88" y="23"/>
                  </a:lnTo>
                  <a:lnTo>
                    <a:pt x="88" y="22"/>
                  </a:lnTo>
                  <a:lnTo>
                    <a:pt x="88" y="21"/>
                  </a:lnTo>
                  <a:lnTo>
                    <a:pt x="88" y="18"/>
                  </a:lnTo>
                  <a:lnTo>
                    <a:pt x="88" y="17"/>
                  </a:lnTo>
                  <a:lnTo>
                    <a:pt x="88" y="16"/>
                  </a:lnTo>
                  <a:lnTo>
                    <a:pt x="89" y="15"/>
                  </a:lnTo>
                  <a:lnTo>
                    <a:pt x="89" y="12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1" y="2"/>
                  </a:lnTo>
                  <a:lnTo>
                    <a:pt x="91" y="2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auto">
            <a:xfrm>
              <a:off x="4058" y="2186"/>
              <a:ext cx="88" cy="1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3" y="6"/>
                </a:cxn>
                <a:cxn ang="0">
                  <a:pos x="5" y="16"/>
                </a:cxn>
                <a:cxn ang="0">
                  <a:pos x="7" y="40"/>
                </a:cxn>
                <a:cxn ang="0">
                  <a:pos x="11" y="81"/>
                </a:cxn>
                <a:cxn ang="0">
                  <a:pos x="13" y="102"/>
                </a:cxn>
                <a:cxn ang="0">
                  <a:pos x="15" y="111"/>
                </a:cxn>
                <a:cxn ang="0">
                  <a:pos x="15" y="114"/>
                </a:cxn>
                <a:cxn ang="0">
                  <a:pos x="16" y="115"/>
                </a:cxn>
                <a:cxn ang="0">
                  <a:pos x="17" y="115"/>
                </a:cxn>
                <a:cxn ang="0">
                  <a:pos x="18" y="114"/>
                </a:cxn>
                <a:cxn ang="0">
                  <a:pos x="19" y="110"/>
                </a:cxn>
                <a:cxn ang="0">
                  <a:pos x="20" y="101"/>
                </a:cxn>
                <a:cxn ang="0">
                  <a:pos x="22" y="81"/>
                </a:cxn>
                <a:cxn ang="0">
                  <a:pos x="26" y="40"/>
                </a:cxn>
                <a:cxn ang="0">
                  <a:pos x="28" y="16"/>
                </a:cxn>
                <a:cxn ang="0">
                  <a:pos x="30" y="6"/>
                </a:cxn>
                <a:cxn ang="0">
                  <a:pos x="30" y="2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3" y="2"/>
                </a:cxn>
                <a:cxn ang="0">
                  <a:pos x="34" y="7"/>
                </a:cxn>
                <a:cxn ang="0">
                  <a:pos x="36" y="19"/>
                </a:cxn>
                <a:cxn ang="0">
                  <a:pos x="40" y="61"/>
                </a:cxn>
                <a:cxn ang="0">
                  <a:pos x="42" y="85"/>
                </a:cxn>
                <a:cxn ang="0">
                  <a:pos x="43" y="101"/>
                </a:cxn>
                <a:cxn ang="0">
                  <a:pos x="45" y="109"/>
                </a:cxn>
                <a:cxn ang="0">
                  <a:pos x="46" y="113"/>
                </a:cxn>
                <a:cxn ang="0">
                  <a:pos x="46" y="115"/>
                </a:cxn>
                <a:cxn ang="0">
                  <a:pos x="47" y="116"/>
                </a:cxn>
                <a:cxn ang="0">
                  <a:pos x="48" y="115"/>
                </a:cxn>
                <a:cxn ang="0">
                  <a:pos x="48" y="113"/>
                </a:cxn>
                <a:cxn ang="0">
                  <a:pos x="50" y="107"/>
                </a:cxn>
                <a:cxn ang="0">
                  <a:pos x="51" y="96"/>
                </a:cxn>
                <a:cxn ang="0">
                  <a:pos x="54" y="56"/>
                </a:cxn>
                <a:cxn ang="0">
                  <a:pos x="58" y="21"/>
                </a:cxn>
                <a:cxn ang="0">
                  <a:pos x="59" y="10"/>
                </a:cxn>
                <a:cxn ang="0">
                  <a:pos x="60" y="3"/>
                </a:cxn>
                <a:cxn ang="0">
                  <a:pos x="61" y="1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3" y="2"/>
                </a:cxn>
                <a:cxn ang="0">
                  <a:pos x="64" y="6"/>
                </a:cxn>
                <a:cxn ang="0">
                  <a:pos x="66" y="16"/>
                </a:cxn>
                <a:cxn ang="0">
                  <a:pos x="68" y="47"/>
                </a:cxn>
                <a:cxn ang="0">
                  <a:pos x="70" y="70"/>
                </a:cxn>
                <a:cxn ang="0">
                  <a:pos x="72" y="92"/>
                </a:cxn>
                <a:cxn ang="0">
                  <a:pos x="74" y="105"/>
                </a:cxn>
                <a:cxn ang="0">
                  <a:pos x="75" y="112"/>
                </a:cxn>
                <a:cxn ang="0">
                  <a:pos x="76" y="114"/>
                </a:cxn>
                <a:cxn ang="0">
                  <a:pos x="76" y="116"/>
                </a:cxn>
                <a:cxn ang="0">
                  <a:pos x="77" y="115"/>
                </a:cxn>
                <a:cxn ang="0">
                  <a:pos x="78" y="114"/>
                </a:cxn>
                <a:cxn ang="0">
                  <a:pos x="79" y="110"/>
                </a:cxn>
                <a:cxn ang="0">
                  <a:pos x="80" y="103"/>
                </a:cxn>
                <a:cxn ang="0">
                  <a:pos x="82" y="85"/>
                </a:cxn>
                <a:cxn ang="0">
                  <a:pos x="86" y="35"/>
                </a:cxn>
                <a:cxn ang="0">
                  <a:pos x="87" y="21"/>
                </a:cxn>
              </a:cxnLst>
              <a:rect l="0" t="0" r="r" b="b"/>
              <a:pathLst>
                <a:path w="88" h="116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8" y="47"/>
                  </a:lnTo>
                  <a:lnTo>
                    <a:pt x="9" y="56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10" y="75"/>
                  </a:lnTo>
                  <a:lnTo>
                    <a:pt x="11" y="77"/>
                  </a:lnTo>
                  <a:lnTo>
                    <a:pt x="11" y="81"/>
                  </a:lnTo>
                  <a:lnTo>
                    <a:pt x="12" y="88"/>
                  </a:lnTo>
                  <a:lnTo>
                    <a:pt x="12" y="89"/>
                  </a:lnTo>
                  <a:lnTo>
                    <a:pt x="12" y="90"/>
                  </a:lnTo>
                  <a:lnTo>
                    <a:pt x="12" y="92"/>
                  </a:lnTo>
                  <a:lnTo>
                    <a:pt x="12" y="95"/>
                  </a:lnTo>
                  <a:lnTo>
                    <a:pt x="13" y="101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4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5" y="111"/>
                  </a:lnTo>
                  <a:lnTo>
                    <a:pt x="15" y="111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3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3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9" y="111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9" y="109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7"/>
                  </a:lnTo>
                  <a:lnTo>
                    <a:pt x="20" y="104"/>
                  </a:lnTo>
                  <a:lnTo>
                    <a:pt x="20" y="103"/>
                  </a:lnTo>
                  <a:lnTo>
                    <a:pt x="20" y="103"/>
                  </a:lnTo>
                  <a:lnTo>
                    <a:pt x="20" y="101"/>
                  </a:lnTo>
                  <a:lnTo>
                    <a:pt x="20" y="98"/>
                  </a:lnTo>
                  <a:lnTo>
                    <a:pt x="21" y="97"/>
                  </a:lnTo>
                  <a:lnTo>
                    <a:pt x="21" y="96"/>
                  </a:lnTo>
                  <a:lnTo>
                    <a:pt x="21" y="95"/>
                  </a:lnTo>
                  <a:lnTo>
                    <a:pt x="21" y="91"/>
                  </a:lnTo>
                  <a:lnTo>
                    <a:pt x="22" y="83"/>
                  </a:lnTo>
                  <a:lnTo>
                    <a:pt x="22" y="82"/>
                  </a:lnTo>
                  <a:lnTo>
                    <a:pt x="22" y="81"/>
                  </a:lnTo>
                  <a:lnTo>
                    <a:pt x="22" y="79"/>
                  </a:lnTo>
                  <a:lnTo>
                    <a:pt x="23" y="75"/>
                  </a:lnTo>
                  <a:lnTo>
                    <a:pt x="24" y="66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6" y="40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7" y="30"/>
                  </a:lnTo>
                  <a:lnTo>
                    <a:pt x="27" y="28"/>
                  </a:lnTo>
                  <a:lnTo>
                    <a:pt x="27" y="24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6" y="19"/>
                  </a:lnTo>
                  <a:lnTo>
                    <a:pt x="36" y="26"/>
                  </a:lnTo>
                  <a:lnTo>
                    <a:pt x="37" y="27"/>
                  </a:lnTo>
                  <a:lnTo>
                    <a:pt x="37" y="28"/>
                  </a:lnTo>
                  <a:lnTo>
                    <a:pt x="37" y="30"/>
                  </a:lnTo>
                  <a:lnTo>
                    <a:pt x="37" y="34"/>
                  </a:lnTo>
                  <a:lnTo>
                    <a:pt x="38" y="42"/>
                  </a:lnTo>
                  <a:lnTo>
                    <a:pt x="40" y="60"/>
                  </a:lnTo>
                  <a:lnTo>
                    <a:pt x="40" y="61"/>
                  </a:lnTo>
                  <a:lnTo>
                    <a:pt x="40" y="62"/>
                  </a:lnTo>
                  <a:lnTo>
                    <a:pt x="40" y="65"/>
                  </a:lnTo>
                  <a:lnTo>
                    <a:pt x="40" y="69"/>
                  </a:lnTo>
                  <a:lnTo>
                    <a:pt x="41" y="77"/>
                  </a:lnTo>
                  <a:lnTo>
                    <a:pt x="41" y="78"/>
                  </a:lnTo>
                  <a:lnTo>
                    <a:pt x="41" y="79"/>
                  </a:lnTo>
                  <a:lnTo>
                    <a:pt x="41" y="81"/>
                  </a:lnTo>
                  <a:lnTo>
                    <a:pt x="42" y="85"/>
                  </a:lnTo>
                  <a:lnTo>
                    <a:pt x="42" y="92"/>
                  </a:lnTo>
                  <a:lnTo>
                    <a:pt x="42" y="93"/>
                  </a:lnTo>
                  <a:lnTo>
                    <a:pt x="42" y="94"/>
                  </a:lnTo>
                  <a:lnTo>
                    <a:pt x="43" y="95"/>
                  </a:lnTo>
                  <a:lnTo>
                    <a:pt x="43" y="98"/>
                  </a:lnTo>
                  <a:lnTo>
                    <a:pt x="43" y="99"/>
                  </a:lnTo>
                  <a:lnTo>
                    <a:pt x="43" y="100"/>
                  </a:lnTo>
                  <a:lnTo>
                    <a:pt x="43" y="101"/>
                  </a:lnTo>
                  <a:lnTo>
                    <a:pt x="44" y="104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44" y="106"/>
                  </a:lnTo>
                  <a:lnTo>
                    <a:pt x="44" y="107"/>
                  </a:lnTo>
                  <a:lnTo>
                    <a:pt x="44" y="108"/>
                  </a:lnTo>
                  <a:lnTo>
                    <a:pt x="44" y="109"/>
                  </a:lnTo>
                  <a:lnTo>
                    <a:pt x="45" y="109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2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08"/>
                  </a:lnTo>
                  <a:lnTo>
                    <a:pt x="49" y="107"/>
                  </a:lnTo>
                  <a:lnTo>
                    <a:pt x="50" y="107"/>
                  </a:lnTo>
                  <a:lnTo>
                    <a:pt x="50" y="106"/>
                  </a:lnTo>
                  <a:lnTo>
                    <a:pt x="50" y="103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0"/>
                  </a:lnTo>
                  <a:lnTo>
                    <a:pt x="51" y="98"/>
                  </a:lnTo>
                  <a:lnTo>
                    <a:pt x="51" y="97"/>
                  </a:lnTo>
                  <a:lnTo>
                    <a:pt x="51" y="96"/>
                  </a:lnTo>
                  <a:lnTo>
                    <a:pt x="51" y="94"/>
                  </a:lnTo>
                  <a:lnTo>
                    <a:pt x="52" y="90"/>
                  </a:lnTo>
                  <a:lnTo>
                    <a:pt x="52" y="83"/>
                  </a:lnTo>
                  <a:lnTo>
                    <a:pt x="54" y="65"/>
                  </a:lnTo>
                  <a:lnTo>
                    <a:pt x="54" y="64"/>
                  </a:lnTo>
                  <a:lnTo>
                    <a:pt x="54" y="63"/>
                  </a:lnTo>
                  <a:lnTo>
                    <a:pt x="54" y="61"/>
                  </a:lnTo>
                  <a:lnTo>
                    <a:pt x="54" y="56"/>
                  </a:lnTo>
                  <a:lnTo>
                    <a:pt x="55" y="47"/>
                  </a:lnTo>
                  <a:lnTo>
                    <a:pt x="57" y="30"/>
                  </a:lnTo>
                  <a:lnTo>
                    <a:pt x="57" y="29"/>
                  </a:lnTo>
                  <a:lnTo>
                    <a:pt x="57" y="28"/>
                  </a:lnTo>
                  <a:lnTo>
                    <a:pt x="57" y="26"/>
                  </a:lnTo>
                  <a:lnTo>
                    <a:pt x="57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5" y="9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67" y="29"/>
                  </a:lnTo>
                  <a:lnTo>
                    <a:pt x="67" y="30"/>
                  </a:lnTo>
                  <a:lnTo>
                    <a:pt x="67" y="32"/>
                  </a:lnTo>
                  <a:lnTo>
                    <a:pt x="67" y="34"/>
                  </a:lnTo>
                  <a:lnTo>
                    <a:pt x="68" y="38"/>
                  </a:lnTo>
                  <a:lnTo>
                    <a:pt x="68" y="47"/>
                  </a:lnTo>
                  <a:lnTo>
                    <a:pt x="68" y="48"/>
                  </a:lnTo>
                  <a:lnTo>
                    <a:pt x="68" y="49"/>
                  </a:lnTo>
                  <a:lnTo>
                    <a:pt x="69" y="51"/>
                  </a:lnTo>
                  <a:lnTo>
                    <a:pt x="69" y="56"/>
                  </a:lnTo>
                  <a:lnTo>
                    <a:pt x="70" y="65"/>
                  </a:lnTo>
                  <a:lnTo>
                    <a:pt x="70" y="66"/>
                  </a:lnTo>
                  <a:lnTo>
                    <a:pt x="70" y="67"/>
                  </a:lnTo>
                  <a:lnTo>
                    <a:pt x="70" y="70"/>
                  </a:lnTo>
                  <a:lnTo>
                    <a:pt x="71" y="74"/>
                  </a:lnTo>
                  <a:lnTo>
                    <a:pt x="71" y="82"/>
                  </a:lnTo>
                  <a:lnTo>
                    <a:pt x="71" y="84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1"/>
                  </a:lnTo>
                  <a:lnTo>
                    <a:pt x="72" y="92"/>
                  </a:lnTo>
                  <a:lnTo>
                    <a:pt x="72" y="94"/>
                  </a:lnTo>
                  <a:lnTo>
                    <a:pt x="73" y="97"/>
                  </a:lnTo>
                  <a:lnTo>
                    <a:pt x="73" y="98"/>
                  </a:lnTo>
                  <a:lnTo>
                    <a:pt x="73" y="99"/>
                  </a:lnTo>
                  <a:lnTo>
                    <a:pt x="73" y="101"/>
                  </a:lnTo>
                  <a:lnTo>
                    <a:pt x="74" y="104"/>
                  </a:lnTo>
                  <a:lnTo>
                    <a:pt x="74" y="104"/>
                  </a:lnTo>
                  <a:lnTo>
                    <a:pt x="74" y="105"/>
                  </a:lnTo>
                  <a:lnTo>
                    <a:pt x="74" y="106"/>
                  </a:lnTo>
                  <a:lnTo>
                    <a:pt x="74" y="108"/>
                  </a:lnTo>
                  <a:lnTo>
                    <a:pt x="74" y="109"/>
                  </a:lnTo>
                  <a:lnTo>
                    <a:pt x="74" y="110"/>
                  </a:lnTo>
                  <a:lnTo>
                    <a:pt x="75" y="110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5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8" y="115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79" y="109"/>
                  </a:lnTo>
                  <a:lnTo>
                    <a:pt x="79" y="108"/>
                  </a:lnTo>
                  <a:lnTo>
                    <a:pt x="79" y="108"/>
                  </a:lnTo>
                  <a:lnTo>
                    <a:pt x="79" y="107"/>
                  </a:lnTo>
                  <a:lnTo>
                    <a:pt x="79" y="106"/>
                  </a:lnTo>
                  <a:lnTo>
                    <a:pt x="80" y="105"/>
                  </a:lnTo>
                  <a:lnTo>
                    <a:pt x="80" y="103"/>
                  </a:lnTo>
                  <a:lnTo>
                    <a:pt x="80" y="102"/>
                  </a:lnTo>
                  <a:lnTo>
                    <a:pt x="80" y="101"/>
                  </a:lnTo>
                  <a:lnTo>
                    <a:pt x="80" y="100"/>
                  </a:lnTo>
                  <a:lnTo>
                    <a:pt x="81" y="96"/>
                  </a:lnTo>
                  <a:lnTo>
                    <a:pt x="81" y="89"/>
                  </a:lnTo>
                  <a:lnTo>
                    <a:pt x="82" y="88"/>
                  </a:lnTo>
                  <a:lnTo>
                    <a:pt x="82" y="87"/>
                  </a:lnTo>
                  <a:lnTo>
                    <a:pt x="82" y="85"/>
                  </a:lnTo>
                  <a:lnTo>
                    <a:pt x="82" y="81"/>
                  </a:lnTo>
                  <a:lnTo>
                    <a:pt x="83" y="72"/>
                  </a:lnTo>
                  <a:lnTo>
                    <a:pt x="83" y="71"/>
                  </a:lnTo>
                  <a:lnTo>
                    <a:pt x="83" y="70"/>
                  </a:lnTo>
                  <a:lnTo>
                    <a:pt x="83" y="67"/>
                  </a:lnTo>
                  <a:lnTo>
                    <a:pt x="84" y="63"/>
                  </a:lnTo>
                  <a:lnTo>
                    <a:pt x="85" y="54"/>
                  </a:lnTo>
                  <a:lnTo>
                    <a:pt x="86" y="35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2"/>
                  </a:lnTo>
                  <a:lnTo>
                    <a:pt x="87" y="28"/>
                  </a:lnTo>
                  <a:lnTo>
                    <a:pt x="87" y="27"/>
                  </a:lnTo>
                  <a:lnTo>
                    <a:pt x="87" y="26"/>
                  </a:lnTo>
                  <a:lnTo>
                    <a:pt x="87" y="24"/>
                  </a:lnTo>
                  <a:lnTo>
                    <a:pt x="87" y="21"/>
                  </a:lnTo>
                  <a:lnTo>
                    <a:pt x="87" y="20"/>
                  </a:lnTo>
                  <a:lnTo>
                    <a:pt x="88" y="19"/>
                  </a:lnTo>
                  <a:lnTo>
                    <a:pt x="88" y="17"/>
                  </a:lnTo>
                  <a:lnTo>
                    <a:pt x="88" y="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auto">
            <a:xfrm>
              <a:off x="4146" y="2186"/>
              <a:ext cx="83" cy="116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8" y="27"/>
                </a:cxn>
                <a:cxn ang="0">
                  <a:pos x="10" y="53"/>
                </a:cxn>
                <a:cxn ang="0">
                  <a:pos x="13" y="82"/>
                </a:cxn>
                <a:cxn ang="0">
                  <a:pos x="14" y="97"/>
                </a:cxn>
                <a:cxn ang="0">
                  <a:pos x="16" y="109"/>
                </a:cxn>
                <a:cxn ang="0">
                  <a:pos x="17" y="113"/>
                </a:cxn>
                <a:cxn ang="0">
                  <a:pos x="17" y="115"/>
                </a:cxn>
                <a:cxn ang="0">
                  <a:pos x="18" y="116"/>
                </a:cxn>
                <a:cxn ang="0">
                  <a:pos x="19" y="115"/>
                </a:cxn>
                <a:cxn ang="0">
                  <a:pos x="20" y="113"/>
                </a:cxn>
                <a:cxn ang="0">
                  <a:pos x="21" y="108"/>
                </a:cxn>
                <a:cxn ang="0">
                  <a:pos x="22" y="97"/>
                </a:cxn>
                <a:cxn ang="0">
                  <a:pos x="25" y="70"/>
                </a:cxn>
                <a:cxn ang="0">
                  <a:pos x="28" y="27"/>
                </a:cxn>
                <a:cxn ang="0">
                  <a:pos x="29" y="14"/>
                </a:cxn>
                <a:cxn ang="0">
                  <a:pos x="31" y="6"/>
                </a:cxn>
                <a:cxn ang="0">
                  <a:pos x="31" y="2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4" y="4"/>
                </a:cxn>
                <a:cxn ang="0">
                  <a:pos x="35" y="9"/>
                </a:cxn>
                <a:cxn ang="0">
                  <a:pos x="37" y="26"/>
                </a:cxn>
                <a:cxn ang="0">
                  <a:pos x="40" y="58"/>
                </a:cxn>
                <a:cxn ang="0">
                  <a:pos x="42" y="81"/>
                </a:cxn>
                <a:cxn ang="0">
                  <a:pos x="43" y="97"/>
                </a:cxn>
                <a:cxn ang="0">
                  <a:pos x="45" y="108"/>
                </a:cxn>
                <a:cxn ang="0">
                  <a:pos x="46" y="113"/>
                </a:cxn>
                <a:cxn ang="0">
                  <a:pos x="47" y="115"/>
                </a:cxn>
                <a:cxn ang="0">
                  <a:pos x="47" y="116"/>
                </a:cxn>
                <a:cxn ang="0">
                  <a:pos x="48" y="115"/>
                </a:cxn>
                <a:cxn ang="0">
                  <a:pos x="49" y="112"/>
                </a:cxn>
                <a:cxn ang="0">
                  <a:pos x="49" y="108"/>
                </a:cxn>
                <a:cxn ang="0">
                  <a:pos x="52" y="89"/>
                </a:cxn>
                <a:cxn ang="0">
                  <a:pos x="54" y="63"/>
                </a:cxn>
                <a:cxn ang="0">
                  <a:pos x="57" y="24"/>
                </a:cxn>
                <a:cxn ang="0">
                  <a:pos x="59" y="11"/>
                </a:cxn>
                <a:cxn ang="0">
                  <a:pos x="60" y="3"/>
                </a:cxn>
                <a:cxn ang="0">
                  <a:pos x="61" y="1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3" y="2"/>
                </a:cxn>
                <a:cxn ang="0">
                  <a:pos x="64" y="7"/>
                </a:cxn>
                <a:cxn ang="0">
                  <a:pos x="65" y="18"/>
                </a:cxn>
                <a:cxn ang="0">
                  <a:pos x="69" y="65"/>
                </a:cxn>
                <a:cxn ang="0">
                  <a:pos x="71" y="88"/>
                </a:cxn>
                <a:cxn ang="0">
                  <a:pos x="73" y="102"/>
                </a:cxn>
                <a:cxn ang="0">
                  <a:pos x="74" y="110"/>
                </a:cxn>
                <a:cxn ang="0">
                  <a:pos x="75" y="114"/>
                </a:cxn>
                <a:cxn ang="0">
                  <a:pos x="76" y="115"/>
                </a:cxn>
                <a:cxn ang="0">
                  <a:pos x="76" y="115"/>
                </a:cxn>
                <a:cxn ang="0">
                  <a:pos x="77" y="114"/>
                </a:cxn>
                <a:cxn ang="0">
                  <a:pos x="78" y="110"/>
                </a:cxn>
                <a:cxn ang="0">
                  <a:pos x="79" y="102"/>
                </a:cxn>
                <a:cxn ang="0">
                  <a:pos x="82" y="67"/>
                </a:cxn>
              </a:cxnLst>
              <a:rect l="0" t="0" r="r" b="b"/>
              <a:pathLst>
                <a:path w="83" h="116">
                  <a:moveTo>
                    <a:pt x="0" y="14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9" y="30"/>
                  </a:lnTo>
                  <a:lnTo>
                    <a:pt x="9" y="34"/>
                  </a:lnTo>
                  <a:lnTo>
                    <a:pt x="10" y="44"/>
                  </a:lnTo>
                  <a:lnTo>
                    <a:pt x="10" y="45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11" y="62"/>
                  </a:lnTo>
                  <a:lnTo>
                    <a:pt x="11" y="63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2" y="71"/>
                  </a:lnTo>
                  <a:lnTo>
                    <a:pt x="13" y="80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3" y="84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4" y="90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7"/>
                  </a:lnTo>
                  <a:lnTo>
                    <a:pt x="15" y="99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5" y="104"/>
                  </a:lnTo>
                  <a:lnTo>
                    <a:pt x="15" y="105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9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6" y="111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3"/>
                  </a:lnTo>
                  <a:lnTo>
                    <a:pt x="19" y="113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0" y="109"/>
                  </a:lnTo>
                  <a:lnTo>
                    <a:pt x="21" y="108"/>
                  </a:lnTo>
                  <a:lnTo>
                    <a:pt x="21" y="107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3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22" y="100"/>
                  </a:lnTo>
                  <a:lnTo>
                    <a:pt x="22" y="97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3" y="81"/>
                  </a:lnTo>
                  <a:lnTo>
                    <a:pt x="24" y="72"/>
                  </a:lnTo>
                  <a:lnTo>
                    <a:pt x="24" y="71"/>
                  </a:lnTo>
                  <a:lnTo>
                    <a:pt x="25" y="70"/>
                  </a:lnTo>
                  <a:lnTo>
                    <a:pt x="25" y="67"/>
                  </a:lnTo>
                  <a:lnTo>
                    <a:pt x="25" y="63"/>
                  </a:lnTo>
                  <a:lnTo>
                    <a:pt x="26" y="53"/>
                  </a:lnTo>
                  <a:lnTo>
                    <a:pt x="27" y="35"/>
                  </a:lnTo>
                  <a:lnTo>
                    <a:pt x="27" y="34"/>
                  </a:lnTo>
                  <a:lnTo>
                    <a:pt x="27" y="33"/>
                  </a:lnTo>
                  <a:lnTo>
                    <a:pt x="28" y="31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0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6" y="17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37" y="28"/>
                  </a:lnTo>
                  <a:lnTo>
                    <a:pt x="38" y="32"/>
                  </a:lnTo>
                  <a:lnTo>
                    <a:pt x="39" y="40"/>
                  </a:lnTo>
                  <a:lnTo>
                    <a:pt x="39" y="41"/>
                  </a:lnTo>
                  <a:lnTo>
                    <a:pt x="39" y="42"/>
                  </a:lnTo>
                  <a:lnTo>
                    <a:pt x="39" y="44"/>
                  </a:lnTo>
                  <a:lnTo>
                    <a:pt x="39" y="49"/>
                  </a:lnTo>
                  <a:lnTo>
                    <a:pt x="40" y="58"/>
                  </a:lnTo>
                  <a:lnTo>
                    <a:pt x="40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41" y="68"/>
                  </a:lnTo>
                  <a:lnTo>
                    <a:pt x="41" y="77"/>
                  </a:lnTo>
                  <a:lnTo>
                    <a:pt x="42" y="78"/>
                  </a:lnTo>
                  <a:lnTo>
                    <a:pt x="42" y="79"/>
                  </a:lnTo>
                  <a:lnTo>
                    <a:pt x="42" y="81"/>
                  </a:lnTo>
                  <a:lnTo>
                    <a:pt x="42" y="85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3" y="90"/>
                  </a:lnTo>
                  <a:lnTo>
                    <a:pt x="43" y="93"/>
                  </a:lnTo>
                  <a:lnTo>
                    <a:pt x="43" y="94"/>
                  </a:lnTo>
                  <a:lnTo>
                    <a:pt x="43" y="95"/>
                  </a:lnTo>
                  <a:lnTo>
                    <a:pt x="43" y="97"/>
                  </a:lnTo>
                  <a:lnTo>
                    <a:pt x="44" y="100"/>
                  </a:lnTo>
                  <a:lnTo>
                    <a:pt x="44" y="101"/>
                  </a:lnTo>
                  <a:lnTo>
                    <a:pt x="44" y="102"/>
                  </a:lnTo>
                  <a:lnTo>
                    <a:pt x="44" y="103"/>
                  </a:lnTo>
                  <a:lnTo>
                    <a:pt x="45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5" y="108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10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2"/>
                  </a:lnTo>
                  <a:lnTo>
                    <a:pt x="46" y="112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3"/>
                  </a:lnTo>
                  <a:lnTo>
                    <a:pt x="49" y="113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09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106"/>
                  </a:lnTo>
                  <a:lnTo>
                    <a:pt x="50" y="104"/>
                  </a:lnTo>
                  <a:lnTo>
                    <a:pt x="50" y="103"/>
                  </a:lnTo>
                  <a:lnTo>
                    <a:pt x="50" y="102"/>
                  </a:lnTo>
                  <a:lnTo>
                    <a:pt x="51" y="101"/>
                  </a:lnTo>
                  <a:lnTo>
                    <a:pt x="51" y="98"/>
                  </a:lnTo>
                  <a:lnTo>
                    <a:pt x="52" y="90"/>
                  </a:lnTo>
                  <a:lnTo>
                    <a:pt x="52" y="89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3" y="73"/>
                  </a:lnTo>
                  <a:lnTo>
                    <a:pt x="53" y="72"/>
                  </a:lnTo>
                  <a:lnTo>
                    <a:pt x="53" y="70"/>
                  </a:lnTo>
                  <a:lnTo>
                    <a:pt x="53" y="68"/>
                  </a:lnTo>
                  <a:lnTo>
                    <a:pt x="54" y="63"/>
                  </a:lnTo>
                  <a:lnTo>
                    <a:pt x="55" y="54"/>
                  </a:lnTo>
                  <a:lnTo>
                    <a:pt x="56" y="35"/>
                  </a:lnTo>
                  <a:lnTo>
                    <a:pt x="56" y="34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7" y="24"/>
                  </a:lnTo>
                  <a:lnTo>
                    <a:pt x="57" y="23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8" y="16"/>
                  </a:lnTo>
                  <a:lnTo>
                    <a:pt x="58" y="12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7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5" y="17"/>
                  </a:lnTo>
                  <a:lnTo>
                    <a:pt x="65" y="18"/>
                  </a:lnTo>
                  <a:lnTo>
                    <a:pt x="66" y="22"/>
                  </a:lnTo>
                  <a:lnTo>
                    <a:pt x="66" y="29"/>
                  </a:lnTo>
                  <a:lnTo>
                    <a:pt x="68" y="46"/>
                  </a:lnTo>
                  <a:lnTo>
                    <a:pt x="68" y="47"/>
                  </a:lnTo>
                  <a:lnTo>
                    <a:pt x="68" y="48"/>
                  </a:lnTo>
                  <a:lnTo>
                    <a:pt x="68" y="50"/>
                  </a:lnTo>
                  <a:lnTo>
                    <a:pt x="68" y="55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70" y="67"/>
                  </a:lnTo>
                  <a:lnTo>
                    <a:pt x="70" y="70"/>
                  </a:lnTo>
                  <a:lnTo>
                    <a:pt x="70" y="74"/>
                  </a:lnTo>
                  <a:lnTo>
                    <a:pt x="71" y="83"/>
                  </a:lnTo>
                  <a:lnTo>
                    <a:pt x="71" y="84"/>
                  </a:lnTo>
                  <a:lnTo>
                    <a:pt x="71" y="85"/>
                  </a:lnTo>
                  <a:lnTo>
                    <a:pt x="71" y="88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4"/>
                  </a:lnTo>
                  <a:lnTo>
                    <a:pt x="72" y="95"/>
                  </a:lnTo>
                  <a:lnTo>
                    <a:pt x="72" y="99"/>
                  </a:lnTo>
                  <a:lnTo>
                    <a:pt x="72" y="100"/>
                  </a:lnTo>
                  <a:lnTo>
                    <a:pt x="72" y="100"/>
                  </a:lnTo>
                  <a:lnTo>
                    <a:pt x="73" y="102"/>
                  </a:lnTo>
                  <a:lnTo>
                    <a:pt x="73" y="103"/>
                  </a:lnTo>
                  <a:lnTo>
                    <a:pt x="73" y="104"/>
                  </a:lnTo>
                  <a:lnTo>
                    <a:pt x="73" y="105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3" y="108"/>
                  </a:lnTo>
                  <a:lnTo>
                    <a:pt x="74" y="110"/>
                  </a:lnTo>
                  <a:lnTo>
                    <a:pt x="74" y="110"/>
                  </a:lnTo>
                  <a:lnTo>
                    <a:pt x="74" y="111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4" y="113"/>
                  </a:lnTo>
                  <a:lnTo>
                    <a:pt x="75" y="113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7" y="115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77" y="113"/>
                  </a:lnTo>
                  <a:lnTo>
                    <a:pt x="77" y="113"/>
                  </a:lnTo>
                  <a:lnTo>
                    <a:pt x="77" y="112"/>
                  </a:lnTo>
                  <a:lnTo>
                    <a:pt x="77" y="112"/>
                  </a:lnTo>
                  <a:lnTo>
                    <a:pt x="78" y="112"/>
                  </a:lnTo>
                  <a:lnTo>
                    <a:pt x="78" y="111"/>
                  </a:lnTo>
                  <a:lnTo>
                    <a:pt x="78" y="110"/>
                  </a:lnTo>
                  <a:lnTo>
                    <a:pt x="78" y="110"/>
                  </a:lnTo>
                  <a:lnTo>
                    <a:pt x="78" y="109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8" y="106"/>
                  </a:lnTo>
                  <a:lnTo>
                    <a:pt x="79" y="104"/>
                  </a:lnTo>
                  <a:lnTo>
                    <a:pt x="79" y="103"/>
                  </a:lnTo>
                  <a:lnTo>
                    <a:pt x="79" y="102"/>
                  </a:lnTo>
                  <a:lnTo>
                    <a:pt x="79" y="101"/>
                  </a:lnTo>
                  <a:lnTo>
                    <a:pt x="79" y="98"/>
                  </a:lnTo>
                  <a:lnTo>
                    <a:pt x="80" y="97"/>
                  </a:lnTo>
                  <a:lnTo>
                    <a:pt x="80" y="96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81" y="84"/>
                  </a:lnTo>
                  <a:lnTo>
                    <a:pt x="82" y="67"/>
                  </a:lnTo>
                  <a:lnTo>
                    <a:pt x="82" y="66"/>
                  </a:lnTo>
                  <a:lnTo>
                    <a:pt x="82" y="64"/>
                  </a:lnTo>
                  <a:lnTo>
                    <a:pt x="82" y="62"/>
                  </a:lnTo>
                  <a:lnTo>
                    <a:pt x="83" y="58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auto">
            <a:xfrm>
              <a:off x="4229" y="2186"/>
              <a:ext cx="87" cy="116"/>
            </a:xfrm>
            <a:custGeom>
              <a:avLst/>
              <a:gdLst/>
              <a:ahLst/>
              <a:cxnLst>
                <a:cxn ang="0">
                  <a:pos x="3" y="23"/>
                </a:cxn>
                <a:cxn ang="0">
                  <a:pos x="4" y="12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9" y="9"/>
                </a:cxn>
                <a:cxn ang="0">
                  <a:pos x="11" y="21"/>
                </a:cxn>
                <a:cxn ang="0">
                  <a:pos x="14" y="61"/>
                </a:cxn>
                <a:cxn ang="0">
                  <a:pos x="17" y="91"/>
                </a:cxn>
                <a:cxn ang="0">
                  <a:pos x="18" y="105"/>
                </a:cxn>
                <a:cxn ang="0">
                  <a:pos x="19" y="111"/>
                </a:cxn>
                <a:cxn ang="0">
                  <a:pos x="20" y="114"/>
                </a:cxn>
                <a:cxn ang="0">
                  <a:pos x="21" y="116"/>
                </a:cxn>
                <a:cxn ang="0">
                  <a:pos x="21" y="115"/>
                </a:cxn>
                <a:cxn ang="0">
                  <a:pos x="22" y="113"/>
                </a:cxn>
                <a:cxn ang="0">
                  <a:pos x="23" y="109"/>
                </a:cxn>
                <a:cxn ang="0">
                  <a:pos x="25" y="92"/>
                </a:cxn>
                <a:cxn ang="0">
                  <a:pos x="28" y="56"/>
                </a:cxn>
                <a:cxn ang="0">
                  <a:pos x="31" y="24"/>
                </a:cxn>
                <a:cxn ang="0">
                  <a:pos x="32" y="10"/>
                </a:cxn>
                <a:cxn ang="0">
                  <a:pos x="33" y="4"/>
                </a:cxn>
                <a:cxn ang="0">
                  <a:pos x="34" y="1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37" y="7"/>
                </a:cxn>
                <a:cxn ang="0">
                  <a:pos x="38" y="16"/>
                </a:cxn>
                <a:cxn ang="0">
                  <a:pos x="41" y="45"/>
                </a:cxn>
                <a:cxn ang="0">
                  <a:pos x="44" y="85"/>
                </a:cxn>
                <a:cxn ang="0">
                  <a:pos x="46" y="104"/>
                </a:cxn>
                <a:cxn ang="0">
                  <a:pos x="47" y="111"/>
                </a:cxn>
                <a:cxn ang="0">
                  <a:pos x="48" y="114"/>
                </a:cxn>
                <a:cxn ang="0">
                  <a:pos x="49" y="116"/>
                </a:cxn>
                <a:cxn ang="0">
                  <a:pos x="50" y="115"/>
                </a:cxn>
                <a:cxn ang="0">
                  <a:pos x="50" y="113"/>
                </a:cxn>
                <a:cxn ang="0">
                  <a:pos x="52" y="106"/>
                </a:cxn>
                <a:cxn ang="0">
                  <a:pos x="53" y="92"/>
                </a:cxn>
                <a:cxn ang="0">
                  <a:pos x="55" y="70"/>
                </a:cxn>
                <a:cxn ang="0">
                  <a:pos x="57" y="37"/>
                </a:cxn>
                <a:cxn ang="0">
                  <a:pos x="59" y="21"/>
                </a:cxn>
                <a:cxn ang="0">
                  <a:pos x="60" y="9"/>
                </a:cxn>
                <a:cxn ang="0">
                  <a:pos x="61" y="3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4" y="0"/>
                </a:cxn>
                <a:cxn ang="0">
                  <a:pos x="64" y="4"/>
                </a:cxn>
                <a:cxn ang="0">
                  <a:pos x="65" y="10"/>
                </a:cxn>
                <a:cxn ang="0">
                  <a:pos x="67" y="24"/>
                </a:cxn>
                <a:cxn ang="0">
                  <a:pos x="70" y="69"/>
                </a:cxn>
                <a:cxn ang="0">
                  <a:pos x="72" y="93"/>
                </a:cxn>
                <a:cxn ang="0">
                  <a:pos x="74" y="104"/>
                </a:cxn>
                <a:cxn ang="0">
                  <a:pos x="75" y="111"/>
                </a:cxn>
                <a:cxn ang="0">
                  <a:pos x="76" y="114"/>
                </a:cxn>
                <a:cxn ang="0">
                  <a:pos x="76" y="116"/>
                </a:cxn>
                <a:cxn ang="0">
                  <a:pos x="77" y="115"/>
                </a:cxn>
                <a:cxn ang="0">
                  <a:pos x="78" y="113"/>
                </a:cxn>
                <a:cxn ang="0">
                  <a:pos x="79" y="106"/>
                </a:cxn>
                <a:cxn ang="0">
                  <a:pos x="80" y="93"/>
                </a:cxn>
                <a:cxn ang="0">
                  <a:pos x="84" y="52"/>
                </a:cxn>
                <a:cxn ang="0">
                  <a:pos x="86" y="21"/>
                </a:cxn>
              </a:cxnLst>
              <a:rect l="0" t="0" r="r" b="b"/>
              <a:pathLst>
                <a:path w="87" h="116">
                  <a:moveTo>
                    <a:pt x="0" y="58"/>
                  </a:moveTo>
                  <a:lnTo>
                    <a:pt x="1" y="49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2" y="34"/>
                  </a:lnTo>
                  <a:lnTo>
                    <a:pt x="13" y="51"/>
                  </a:lnTo>
                  <a:lnTo>
                    <a:pt x="14" y="53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4" y="61"/>
                  </a:lnTo>
                  <a:lnTo>
                    <a:pt x="15" y="71"/>
                  </a:lnTo>
                  <a:lnTo>
                    <a:pt x="15" y="72"/>
                  </a:lnTo>
                  <a:lnTo>
                    <a:pt x="15" y="73"/>
                  </a:lnTo>
                  <a:lnTo>
                    <a:pt x="15" y="76"/>
                  </a:lnTo>
                  <a:lnTo>
                    <a:pt x="16" y="80"/>
                  </a:lnTo>
                  <a:lnTo>
                    <a:pt x="17" y="89"/>
                  </a:lnTo>
                  <a:lnTo>
                    <a:pt x="17" y="90"/>
                  </a:lnTo>
                  <a:lnTo>
                    <a:pt x="17" y="91"/>
                  </a:lnTo>
                  <a:lnTo>
                    <a:pt x="17" y="93"/>
                  </a:lnTo>
                  <a:lnTo>
                    <a:pt x="17" y="97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8" y="100"/>
                  </a:lnTo>
                  <a:lnTo>
                    <a:pt x="18" y="103"/>
                  </a:lnTo>
                  <a:lnTo>
                    <a:pt x="18" y="104"/>
                  </a:lnTo>
                  <a:lnTo>
                    <a:pt x="18" y="105"/>
                  </a:lnTo>
                  <a:lnTo>
                    <a:pt x="18" y="106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09"/>
                  </a:lnTo>
                  <a:lnTo>
                    <a:pt x="19" y="110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19" y="112"/>
                  </a:lnTo>
                  <a:lnTo>
                    <a:pt x="20" y="112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3" y="112"/>
                  </a:lnTo>
                  <a:lnTo>
                    <a:pt x="23" y="112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3" y="110"/>
                  </a:lnTo>
                  <a:lnTo>
                    <a:pt x="23" y="109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4" y="104"/>
                  </a:lnTo>
                  <a:lnTo>
                    <a:pt x="24" y="104"/>
                  </a:lnTo>
                  <a:lnTo>
                    <a:pt x="24" y="103"/>
                  </a:lnTo>
                  <a:lnTo>
                    <a:pt x="24" y="102"/>
                  </a:lnTo>
                  <a:lnTo>
                    <a:pt x="25" y="98"/>
                  </a:lnTo>
                  <a:lnTo>
                    <a:pt x="25" y="92"/>
                  </a:lnTo>
                  <a:lnTo>
                    <a:pt x="25" y="91"/>
                  </a:lnTo>
                  <a:lnTo>
                    <a:pt x="25" y="90"/>
                  </a:lnTo>
                  <a:lnTo>
                    <a:pt x="26" y="88"/>
                  </a:lnTo>
                  <a:lnTo>
                    <a:pt x="26" y="84"/>
                  </a:lnTo>
                  <a:lnTo>
                    <a:pt x="27" y="76"/>
                  </a:lnTo>
                  <a:lnTo>
                    <a:pt x="28" y="58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28" y="53"/>
                  </a:lnTo>
                  <a:lnTo>
                    <a:pt x="29" y="49"/>
                  </a:lnTo>
                  <a:lnTo>
                    <a:pt x="29" y="40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1" y="24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8" y="14"/>
                  </a:lnTo>
                  <a:lnTo>
                    <a:pt x="38" y="15"/>
                  </a:lnTo>
                  <a:lnTo>
                    <a:pt x="38" y="16"/>
                  </a:lnTo>
                  <a:lnTo>
                    <a:pt x="39" y="17"/>
                  </a:lnTo>
                  <a:lnTo>
                    <a:pt x="39" y="21"/>
                  </a:lnTo>
                  <a:lnTo>
                    <a:pt x="40" y="28"/>
                  </a:lnTo>
                  <a:lnTo>
                    <a:pt x="40" y="29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40" y="37"/>
                  </a:lnTo>
                  <a:lnTo>
                    <a:pt x="41" y="45"/>
                  </a:lnTo>
                  <a:lnTo>
                    <a:pt x="42" y="64"/>
                  </a:lnTo>
                  <a:lnTo>
                    <a:pt x="43" y="65"/>
                  </a:lnTo>
                  <a:lnTo>
                    <a:pt x="43" y="66"/>
                  </a:lnTo>
                  <a:lnTo>
                    <a:pt x="43" y="69"/>
                  </a:lnTo>
                  <a:lnTo>
                    <a:pt x="43" y="74"/>
                  </a:lnTo>
                  <a:lnTo>
                    <a:pt x="44" y="83"/>
                  </a:lnTo>
                  <a:lnTo>
                    <a:pt x="44" y="84"/>
                  </a:lnTo>
                  <a:lnTo>
                    <a:pt x="44" y="85"/>
                  </a:lnTo>
                  <a:lnTo>
                    <a:pt x="44" y="87"/>
                  </a:lnTo>
                  <a:lnTo>
                    <a:pt x="45" y="91"/>
                  </a:lnTo>
                  <a:lnTo>
                    <a:pt x="46" y="99"/>
                  </a:lnTo>
                  <a:lnTo>
                    <a:pt x="46" y="100"/>
                  </a:lnTo>
                  <a:lnTo>
                    <a:pt x="46" y="101"/>
                  </a:lnTo>
                  <a:lnTo>
                    <a:pt x="46" y="102"/>
                  </a:lnTo>
                  <a:lnTo>
                    <a:pt x="46" y="103"/>
                  </a:lnTo>
                  <a:lnTo>
                    <a:pt x="46" y="104"/>
                  </a:lnTo>
                  <a:lnTo>
                    <a:pt x="46" y="105"/>
                  </a:lnTo>
                  <a:lnTo>
                    <a:pt x="46" y="106"/>
                  </a:lnTo>
                  <a:lnTo>
                    <a:pt x="46" y="107"/>
                  </a:lnTo>
                  <a:lnTo>
                    <a:pt x="47" y="108"/>
                  </a:lnTo>
                  <a:lnTo>
                    <a:pt x="47" y="109"/>
                  </a:lnTo>
                  <a:lnTo>
                    <a:pt x="47" y="109"/>
                  </a:lnTo>
                  <a:lnTo>
                    <a:pt x="47" y="110"/>
                  </a:lnTo>
                  <a:lnTo>
                    <a:pt x="47" y="111"/>
                  </a:lnTo>
                  <a:lnTo>
                    <a:pt x="47" y="111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51" y="111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1" y="109"/>
                  </a:lnTo>
                  <a:lnTo>
                    <a:pt x="51" y="108"/>
                  </a:lnTo>
                  <a:lnTo>
                    <a:pt x="52" y="106"/>
                  </a:lnTo>
                  <a:lnTo>
                    <a:pt x="52" y="105"/>
                  </a:lnTo>
                  <a:lnTo>
                    <a:pt x="52" y="104"/>
                  </a:lnTo>
                  <a:lnTo>
                    <a:pt x="52" y="103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52" y="98"/>
                  </a:lnTo>
                  <a:lnTo>
                    <a:pt x="53" y="96"/>
                  </a:lnTo>
                  <a:lnTo>
                    <a:pt x="53" y="92"/>
                  </a:lnTo>
                  <a:lnTo>
                    <a:pt x="53" y="91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4" y="84"/>
                  </a:lnTo>
                  <a:lnTo>
                    <a:pt x="54" y="75"/>
                  </a:lnTo>
                  <a:lnTo>
                    <a:pt x="55" y="74"/>
                  </a:lnTo>
                  <a:lnTo>
                    <a:pt x="55" y="72"/>
                  </a:lnTo>
                  <a:lnTo>
                    <a:pt x="55" y="70"/>
                  </a:lnTo>
                  <a:lnTo>
                    <a:pt x="55" y="66"/>
                  </a:lnTo>
                  <a:lnTo>
                    <a:pt x="56" y="56"/>
                  </a:lnTo>
                  <a:lnTo>
                    <a:pt x="56" y="55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7" y="47"/>
                  </a:lnTo>
                  <a:lnTo>
                    <a:pt x="57" y="38"/>
                  </a:lnTo>
                  <a:lnTo>
                    <a:pt x="57" y="37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8" y="30"/>
                  </a:lnTo>
                  <a:lnTo>
                    <a:pt x="58" y="29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9" y="20"/>
                  </a:lnTo>
                  <a:lnTo>
                    <a:pt x="59" y="19"/>
                  </a:lnTo>
                  <a:lnTo>
                    <a:pt x="59" y="16"/>
                  </a:lnTo>
                  <a:lnTo>
                    <a:pt x="60" y="15"/>
                  </a:lnTo>
                  <a:lnTo>
                    <a:pt x="60" y="14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9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5" y="5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5" y="9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6" y="16"/>
                  </a:lnTo>
                  <a:lnTo>
                    <a:pt x="66" y="17"/>
                  </a:lnTo>
                  <a:lnTo>
                    <a:pt x="66" y="18"/>
                  </a:lnTo>
                  <a:lnTo>
                    <a:pt x="66" y="20"/>
                  </a:lnTo>
                  <a:lnTo>
                    <a:pt x="67" y="24"/>
                  </a:lnTo>
                  <a:lnTo>
                    <a:pt x="68" y="32"/>
                  </a:lnTo>
                  <a:lnTo>
                    <a:pt x="69" y="49"/>
                  </a:lnTo>
                  <a:lnTo>
                    <a:pt x="69" y="50"/>
                  </a:lnTo>
                  <a:lnTo>
                    <a:pt x="69" y="52"/>
                  </a:lnTo>
                  <a:lnTo>
                    <a:pt x="69" y="54"/>
                  </a:lnTo>
                  <a:lnTo>
                    <a:pt x="70" y="59"/>
                  </a:lnTo>
                  <a:lnTo>
                    <a:pt x="70" y="68"/>
                  </a:lnTo>
                  <a:lnTo>
                    <a:pt x="70" y="69"/>
                  </a:lnTo>
                  <a:lnTo>
                    <a:pt x="71" y="70"/>
                  </a:lnTo>
                  <a:lnTo>
                    <a:pt x="71" y="73"/>
                  </a:lnTo>
                  <a:lnTo>
                    <a:pt x="71" y="77"/>
                  </a:lnTo>
                  <a:lnTo>
                    <a:pt x="72" y="86"/>
                  </a:lnTo>
                  <a:lnTo>
                    <a:pt x="72" y="87"/>
                  </a:lnTo>
                  <a:lnTo>
                    <a:pt x="72" y="88"/>
                  </a:lnTo>
                  <a:lnTo>
                    <a:pt x="72" y="90"/>
                  </a:lnTo>
                  <a:lnTo>
                    <a:pt x="72" y="93"/>
                  </a:lnTo>
                  <a:lnTo>
                    <a:pt x="73" y="94"/>
                  </a:lnTo>
                  <a:lnTo>
                    <a:pt x="73" y="95"/>
                  </a:lnTo>
                  <a:lnTo>
                    <a:pt x="73" y="97"/>
                  </a:lnTo>
                  <a:lnTo>
                    <a:pt x="73" y="100"/>
                  </a:lnTo>
                  <a:lnTo>
                    <a:pt x="73" y="101"/>
                  </a:lnTo>
                  <a:lnTo>
                    <a:pt x="73" y="102"/>
                  </a:lnTo>
                  <a:lnTo>
                    <a:pt x="74" y="103"/>
                  </a:lnTo>
                  <a:lnTo>
                    <a:pt x="74" y="104"/>
                  </a:lnTo>
                  <a:lnTo>
                    <a:pt x="74" y="104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4" y="107"/>
                  </a:lnTo>
                  <a:lnTo>
                    <a:pt x="74" y="108"/>
                  </a:lnTo>
                  <a:lnTo>
                    <a:pt x="75" y="110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78" y="111"/>
                  </a:lnTo>
                  <a:lnTo>
                    <a:pt x="78" y="110"/>
                  </a:lnTo>
                  <a:lnTo>
                    <a:pt x="78" y="109"/>
                  </a:lnTo>
                  <a:lnTo>
                    <a:pt x="79" y="107"/>
                  </a:lnTo>
                  <a:lnTo>
                    <a:pt x="79" y="106"/>
                  </a:lnTo>
                  <a:lnTo>
                    <a:pt x="79" y="106"/>
                  </a:lnTo>
                  <a:lnTo>
                    <a:pt x="79" y="104"/>
                  </a:lnTo>
                  <a:lnTo>
                    <a:pt x="80" y="101"/>
                  </a:lnTo>
                  <a:lnTo>
                    <a:pt x="80" y="100"/>
                  </a:lnTo>
                  <a:lnTo>
                    <a:pt x="80" y="99"/>
                  </a:lnTo>
                  <a:lnTo>
                    <a:pt x="80" y="98"/>
                  </a:lnTo>
                  <a:lnTo>
                    <a:pt x="80" y="94"/>
                  </a:lnTo>
                  <a:lnTo>
                    <a:pt x="80" y="93"/>
                  </a:lnTo>
                  <a:lnTo>
                    <a:pt x="80" y="92"/>
                  </a:lnTo>
                  <a:lnTo>
                    <a:pt x="81" y="90"/>
                  </a:lnTo>
                  <a:lnTo>
                    <a:pt x="81" y="86"/>
                  </a:lnTo>
                  <a:lnTo>
                    <a:pt x="82" y="76"/>
                  </a:lnTo>
                  <a:lnTo>
                    <a:pt x="83" y="57"/>
                  </a:lnTo>
                  <a:lnTo>
                    <a:pt x="83" y="56"/>
                  </a:lnTo>
                  <a:lnTo>
                    <a:pt x="84" y="54"/>
                  </a:lnTo>
                  <a:lnTo>
                    <a:pt x="84" y="52"/>
                  </a:lnTo>
                  <a:lnTo>
                    <a:pt x="84" y="47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5" y="36"/>
                  </a:lnTo>
                  <a:lnTo>
                    <a:pt x="85" y="34"/>
                  </a:lnTo>
                  <a:lnTo>
                    <a:pt x="85" y="30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6" y="20"/>
                  </a:lnTo>
                  <a:lnTo>
                    <a:pt x="86" y="18"/>
                  </a:lnTo>
                  <a:lnTo>
                    <a:pt x="87" y="15"/>
                  </a:lnTo>
                  <a:lnTo>
                    <a:pt x="87" y="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auto">
            <a:xfrm>
              <a:off x="4316" y="2186"/>
              <a:ext cx="82" cy="11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6"/>
                </a:cxn>
                <a:cxn ang="0">
                  <a:pos x="6" y="14"/>
                </a:cxn>
                <a:cxn ang="0">
                  <a:pos x="8" y="36"/>
                </a:cxn>
                <a:cxn ang="0">
                  <a:pos x="11" y="73"/>
                </a:cxn>
                <a:cxn ang="0">
                  <a:pos x="13" y="91"/>
                </a:cxn>
                <a:cxn ang="0">
                  <a:pos x="14" y="105"/>
                </a:cxn>
                <a:cxn ang="0">
                  <a:pos x="15" y="111"/>
                </a:cxn>
                <a:cxn ang="0">
                  <a:pos x="16" y="114"/>
                </a:cxn>
                <a:cxn ang="0">
                  <a:pos x="16" y="116"/>
                </a:cxn>
                <a:cxn ang="0">
                  <a:pos x="17" y="115"/>
                </a:cxn>
                <a:cxn ang="0">
                  <a:pos x="18" y="113"/>
                </a:cxn>
                <a:cxn ang="0">
                  <a:pos x="19" y="109"/>
                </a:cxn>
                <a:cxn ang="0">
                  <a:pos x="20" y="99"/>
                </a:cxn>
                <a:cxn ang="0">
                  <a:pos x="23" y="67"/>
                </a:cxn>
                <a:cxn ang="0">
                  <a:pos x="25" y="38"/>
                </a:cxn>
                <a:cxn ang="0">
                  <a:pos x="27" y="18"/>
                </a:cxn>
                <a:cxn ang="0">
                  <a:pos x="28" y="8"/>
                </a:cxn>
                <a:cxn ang="0">
                  <a:pos x="29" y="3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1" y="1"/>
                </a:cxn>
                <a:cxn ang="0">
                  <a:pos x="32" y="4"/>
                </a:cxn>
                <a:cxn ang="0">
                  <a:pos x="33" y="12"/>
                </a:cxn>
                <a:cxn ang="0">
                  <a:pos x="34" y="28"/>
                </a:cxn>
                <a:cxn ang="0">
                  <a:pos x="38" y="75"/>
                </a:cxn>
                <a:cxn ang="0">
                  <a:pos x="40" y="97"/>
                </a:cxn>
                <a:cxn ang="0">
                  <a:pos x="41" y="107"/>
                </a:cxn>
                <a:cxn ang="0">
                  <a:pos x="42" y="112"/>
                </a:cxn>
                <a:cxn ang="0">
                  <a:pos x="43" y="115"/>
                </a:cxn>
                <a:cxn ang="0">
                  <a:pos x="44" y="116"/>
                </a:cxn>
                <a:cxn ang="0">
                  <a:pos x="44" y="114"/>
                </a:cxn>
                <a:cxn ang="0">
                  <a:pos x="45" y="111"/>
                </a:cxn>
                <a:cxn ang="0">
                  <a:pos x="46" y="103"/>
                </a:cxn>
                <a:cxn ang="0">
                  <a:pos x="49" y="74"/>
                </a:cxn>
                <a:cxn ang="0">
                  <a:pos x="51" y="48"/>
                </a:cxn>
                <a:cxn ang="0">
                  <a:pos x="53" y="23"/>
                </a:cxn>
                <a:cxn ang="0">
                  <a:pos x="54" y="10"/>
                </a:cxn>
                <a:cxn ang="0">
                  <a:pos x="55" y="4"/>
                </a:cxn>
                <a:cxn ang="0">
                  <a:pos x="56" y="1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8" y="2"/>
                </a:cxn>
                <a:cxn ang="0">
                  <a:pos x="59" y="9"/>
                </a:cxn>
                <a:cxn ang="0">
                  <a:pos x="61" y="22"/>
                </a:cxn>
                <a:cxn ang="0">
                  <a:pos x="64" y="60"/>
                </a:cxn>
                <a:cxn ang="0">
                  <a:pos x="66" y="93"/>
                </a:cxn>
                <a:cxn ang="0">
                  <a:pos x="68" y="107"/>
                </a:cxn>
                <a:cxn ang="0">
                  <a:pos x="69" y="112"/>
                </a:cxn>
                <a:cxn ang="0">
                  <a:pos x="69" y="115"/>
                </a:cxn>
                <a:cxn ang="0">
                  <a:pos x="70" y="116"/>
                </a:cxn>
                <a:cxn ang="0">
                  <a:pos x="71" y="114"/>
                </a:cxn>
                <a:cxn ang="0">
                  <a:pos x="72" y="110"/>
                </a:cxn>
                <a:cxn ang="0">
                  <a:pos x="73" y="102"/>
                </a:cxn>
                <a:cxn ang="0">
                  <a:pos x="75" y="79"/>
                </a:cxn>
                <a:cxn ang="0">
                  <a:pos x="78" y="38"/>
                </a:cxn>
                <a:cxn ang="0">
                  <a:pos x="80" y="20"/>
                </a:cxn>
                <a:cxn ang="0">
                  <a:pos x="81" y="7"/>
                </a:cxn>
              </a:cxnLst>
              <a:rect l="0" t="0" r="r" b="b"/>
              <a:pathLst>
                <a:path w="82" h="116">
                  <a:moveTo>
                    <a:pt x="0" y="14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9" y="43"/>
                  </a:lnTo>
                  <a:lnTo>
                    <a:pt x="9" y="53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0" y="58"/>
                  </a:lnTo>
                  <a:lnTo>
                    <a:pt x="10" y="63"/>
                  </a:lnTo>
                  <a:lnTo>
                    <a:pt x="11" y="73"/>
                  </a:lnTo>
                  <a:lnTo>
                    <a:pt x="11" y="74"/>
                  </a:lnTo>
                  <a:lnTo>
                    <a:pt x="11" y="75"/>
                  </a:lnTo>
                  <a:lnTo>
                    <a:pt x="11" y="78"/>
                  </a:lnTo>
                  <a:lnTo>
                    <a:pt x="12" y="82"/>
                  </a:lnTo>
                  <a:lnTo>
                    <a:pt x="12" y="83"/>
                  </a:lnTo>
                  <a:lnTo>
                    <a:pt x="12" y="84"/>
                  </a:lnTo>
                  <a:lnTo>
                    <a:pt x="12" y="87"/>
                  </a:lnTo>
                  <a:lnTo>
                    <a:pt x="13" y="91"/>
                  </a:lnTo>
                  <a:lnTo>
                    <a:pt x="13" y="92"/>
                  </a:lnTo>
                  <a:lnTo>
                    <a:pt x="13" y="93"/>
                  </a:lnTo>
                  <a:lnTo>
                    <a:pt x="13" y="95"/>
                  </a:lnTo>
                  <a:lnTo>
                    <a:pt x="13" y="98"/>
                  </a:lnTo>
                  <a:lnTo>
                    <a:pt x="13" y="99"/>
                  </a:lnTo>
                  <a:lnTo>
                    <a:pt x="13" y="100"/>
                  </a:lnTo>
                  <a:lnTo>
                    <a:pt x="14" y="102"/>
                  </a:lnTo>
                  <a:lnTo>
                    <a:pt x="14" y="105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5" y="109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11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3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1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9" y="109"/>
                  </a:lnTo>
                  <a:lnTo>
                    <a:pt x="19" y="108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19" y="105"/>
                  </a:lnTo>
                  <a:lnTo>
                    <a:pt x="20" y="103"/>
                  </a:lnTo>
                  <a:lnTo>
                    <a:pt x="20" y="102"/>
                  </a:lnTo>
                  <a:lnTo>
                    <a:pt x="20" y="101"/>
                  </a:lnTo>
                  <a:lnTo>
                    <a:pt x="20" y="99"/>
                  </a:lnTo>
                  <a:lnTo>
                    <a:pt x="20" y="96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1" y="85"/>
                  </a:lnTo>
                  <a:lnTo>
                    <a:pt x="22" y="83"/>
                  </a:lnTo>
                  <a:lnTo>
                    <a:pt x="22" y="78"/>
                  </a:lnTo>
                  <a:lnTo>
                    <a:pt x="23" y="68"/>
                  </a:lnTo>
                  <a:lnTo>
                    <a:pt x="23" y="67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23" y="58"/>
                  </a:lnTo>
                  <a:lnTo>
                    <a:pt x="24" y="48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3"/>
                  </a:lnTo>
                  <a:lnTo>
                    <a:pt x="25" y="38"/>
                  </a:lnTo>
                  <a:lnTo>
                    <a:pt x="26" y="29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8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4" y="17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4" y="21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5" y="30"/>
                  </a:lnTo>
                  <a:lnTo>
                    <a:pt x="35" y="34"/>
                  </a:lnTo>
                  <a:lnTo>
                    <a:pt x="36" y="44"/>
                  </a:lnTo>
                  <a:lnTo>
                    <a:pt x="37" y="65"/>
                  </a:lnTo>
                  <a:lnTo>
                    <a:pt x="37" y="66"/>
                  </a:lnTo>
                  <a:lnTo>
                    <a:pt x="38" y="67"/>
                  </a:lnTo>
                  <a:lnTo>
                    <a:pt x="38" y="70"/>
                  </a:lnTo>
                  <a:lnTo>
                    <a:pt x="38" y="75"/>
                  </a:lnTo>
                  <a:lnTo>
                    <a:pt x="39" y="84"/>
                  </a:lnTo>
                  <a:lnTo>
                    <a:pt x="39" y="85"/>
                  </a:lnTo>
                  <a:lnTo>
                    <a:pt x="39" y="86"/>
                  </a:lnTo>
                  <a:lnTo>
                    <a:pt x="39" y="89"/>
                  </a:lnTo>
                  <a:lnTo>
                    <a:pt x="40" y="93"/>
                  </a:lnTo>
                  <a:lnTo>
                    <a:pt x="40" y="94"/>
                  </a:lnTo>
                  <a:lnTo>
                    <a:pt x="40" y="95"/>
                  </a:lnTo>
                  <a:lnTo>
                    <a:pt x="40" y="97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0" y="102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5"/>
                  </a:lnTo>
                  <a:lnTo>
                    <a:pt x="41" y="106"/>
                  </a:lnTo>
                  <a:lnTo>
                    <a:pt x="41" y="107"/>
                  </a:lnTo>
                  <a:lnTo>
                    <a:pt x="41" y="108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42" y="111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3" y="114"/>
                  </a:lnTo>
                  <a:lnTo>
                    <a:pt x="43" y="114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0"/>
                  </a:lnTo>
                  <a:lnTo>
                    <a:pt x="46" y="109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6" y="105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46" y="102"/>
                  </a:lnTo>
                  <a:lnTo>
                    <a:pt x="47" y="99"/>
                  </a:lnTo>
                  <a:lnTo>
                    <a:pt x="48" y="91"/>
                  </a:lnTo>
                  <a:lnTo>
                    <a:pt x="48" y="90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48" y="83"/>
                  </a:lnTo>
                  <a:lnTo>
                    <a:pt x="49" y="74"/>
                  </a:lnTo>
                  <a:lnTo>
                    <a:pt x="49" y="73"/>
                  </a:lnTo>
                  <a:lnTo>
                    <a:pt x="49" y="72"/>
                  </a:lnTo>
                  <a:lnTo>
                    <a:pt x="49" y="69"/>
                  </a:lnTo>
                  <a:lnTo>
                    <a:pt x="50" y="6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1" y="48"/>
                  </a:lnTo>
                  <a:lnTo>
                    <a:pt x="51" y="44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2" y="31"/>
                  </a:lnTo>
                  <a:lnTo>
                    <a:pt x="52" y="29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3" y="23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60" y="12"/>
                  </a:lnTo>
                  <a:lnTo>
                    <a:pt x="60" y="15"/>
                  </a:lnTo>
                  <a:lnTo>
                    <a:pt x="60" y="16"/>
                  </a:lnTo>
                  <a:lnTo>
                    <a:pt x="60" y="17"/>
                  </a:lnTo>
                  <a:lnTo>
                    <a:pt x="60" y="18"/>
                  </a:lnTo>
                  <a:lnTo>
                    <a:pt x="61" y="22"/>
                  </a:lnTo>
                  <a:lnTo>
                    <a:pt x="61" y="23"/>
                  </a:lnTo>
                  <a:lnTo>
                    <a:pt x="61" y="24"/>
                  </a:lnTo>
                  <a:lnTo>
                    <a:pt x="61" y="26"/>
                  </a:lnTo>
                  <a:lnTo>
                    <a:pt x="61" y="30"/>
                  </a:lnTo>
                  <a:lnTo>
                    <a:pt x="62" y="39"/>
                  </a:lnTo>
                  <a:lnTo>
                    <a:pt x="63" y="58"/>
                  </a:lnTo>
                  <a:lnTo>
                    <a:pt x="64" y="59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4" y="67"/>
                  </a:lnTo>
                  <a:lnTo>
                    <a:pt x="65" y="76"/>
                  </a:lnTo>
                  <a:lnTo>
                    <a:pt x="65" y="78"/>
                  </a:lnTo>
                  <a:lnTo>
                    <a:pt x="65" y="79"/>
                  </a:lnTo>
                  <a:lnTo>
                    <a:pt x="65" y="81"/>
                  </a:lnTo>
                  <a:lnTo>
                    <a:pt x="65" y="85"/>
                  </a:lnTo>
                  <a:lnTo>
                    <a:pt x="66" y="93"/>
                  </a:lnTo>
                  <a:lnTo>
                    <a:pt x="66" y="94"/>
                  </a:lnTo>
                  <a:lnTo>
                    <a:pt x="66" y="95"/>
                  </a:lnTo>
                  <a:lnTo>
                    <a:pt x="66" y="97"/>
                  </a:lnTo>
                  <a:lnTo>
                    <a:pt x="67" y="101"/>
                  </a:lnTo>
                  <a:lnTo>
                    <a:pt x="67" y="102"/>
                  </a:lnTo>
                  <a:lnTo>
                    <a:pt x="67" y="102"/>
                  </a:lnTo>
                  <a:lnTo>
                    <a:pt x="67" y="104"/>
                  </a:lnTo>
                  <a:lnTo>
                    <a:pt x="68" y="107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8" y="109"/>
                  </a:lnTo>
                  <a:lnTo>
                    <a:pt x="68" y="110"/>
                  </a:lnTo>
                  <a:lnTo>
                    <a:pt x="68" y="110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69" y="112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1" y="115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1" y="112"/>
                  </a:lnTo>
                  <a:lnTo>
                    <a:pt x="72" y="112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2" y="108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5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101"/>
                  </a:lnTo>
                  <a:lnTo>
                    <a:pt x="73" y="99"/>
                  </a:lnTo>
                  <a:lnTo>
                    <a:pt x="74" y="96"/>
                  </a:lnTo>
                  <a:lnTo>
                    <a:pt x="74" y="95"/>
                  </a:lnTo>
                  <a:lnTo>
                    <a:pt x="74" y="94"/>
                  </a:lnTo>
                  <a:lnTo>
                    <a:pt x="74" y="92"/>
                  </a:lnTo>
                  <a:lnTo>
                    <a:pt x="74" y="88"/>
                  </a:lnTo>
                  <a:lnTo>
                    <a:pt x="75" y="79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5" y="74"/>
                  </a:lnTo>
                  <a:lnTo>
                    <a:pt x="76" y="70"/>
                  </a:lnTo>
                  <a:lnTo>
                    <a:pt x="76" y="60"/>
                  </a:lnTo>
                  <a:lnTo>
                    <a:pt x="78" y="41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8" y="36"/>
                  </a:lnTo>
                  <a:lnTo>
                    <a:pt x="79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79" y="22"/>
                  </a:lnTo>
                  <a:lnTo>
                    <a:pt x="79" y="21"/>
                  </a:lnTo>
                  <a:lnTo>
                    <a:pt x="80" y="20"/>
                  </a:lnTo>
                  <a:lnTo>
                    <a:pt x="80" y="18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81" y="11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1" y="7"/>
                  </a:lnTo>
                  <a:lnTo>
                    <a:pt x="81" y="6"/>
                  </a:lnTo>
                  <a:lnTo>
                    <a:pt x="81" y="5"/>
                  </a:lnTo>
                  <a:lnTo>
                    <a:pt x="81" y="4"/>
                  </a:lnTo>
                  <a:lnTo>
                    <a:pt x="82" y="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auto">
            <a:xfrm>
              <a:off x="4398" y="2186"/>
              <a:ext cx="81" cy="1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4" y="9"/>
                </a:cxn>
                <a:cxn ang="0">
                  <a:pos x="5" y="24"/>
                </a:cxn>
                <a:cxn ang="0">
                  <a:pos x="9" y="70"/>
                </a:cxn>
                <a:cxn ang="0">
                  <a:pos x="11" y="97"/>
                </a:cxn>
                <a:cxn ang="0">
                  <a:pos x="12" y="109"/>
                </a:cxn>
                <a:cxn ang="0">
                  <a:pos x="13" y="114"/>
                </a:cxn>
                <a:cxn ang="0">
                  <a:pos x="14" y="115"/>
                </a:cxn>
                <a:cxn ang="0">
                  <a:pos x="15" y="115"/>
                </a:cxn>
                <a:cxn ang="0">
                  <a:pos x="15" y="113"/>
                </a:cxn>
                <a:cxn ang="0">
                  <a:pos x="16" y="108"/>
                </a:cxn>
                <a:cxn ang="0">
                  <a:pos x="18" y="97"/>
                </a:cxn>
                <a:cxn ang="0">
                  <a:pos x="20" y="72"/>
                </a:cxn>
                <a:cxn ang="0">
                  <a:pos x="22" y="36"/>
                </a:cxn>
                <a:cxn ang="0">
                  <a:pos x="24" y="19"/>
                </a:cxn>
                <a:cxn ang="0">
                  <a:pos x="25" y="7"/>
                </a:cxn>
                <a:cxn ang="0">
                  <a:pos x="26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8" y="1"/>
                </a:cxn>
                <a:cxn ang="0">
                  <a:pos x="29" y="5"/>
                </a:cxn>
                <a:cxn ang="0">
                  <a:pos x="30" y="13"/>
                </a:cxn>
                <a:cxn ang="0">
                  <a:pos x="32" y="37"/>
                </a:cxn>
                <a:cxn ang="0">
                  <a:pos x="35" y="81"/>
                </a:cxn>
                <a:cxn ang="0">
                  <a:pos x="37" y="104"/>
                </a:cxn>
                <a:cxn ang="0">
                  <a:pos x="39" y="112"/>
                </a:cxn>
                <a:cxn ang="0">
                  <a:pos x="39" y="115"/>
                </a:cxn>
                <a:cxn ang="0">
                  <a:pos x="40" y="116"/>
                </a:cxn>
                <a:cxn ang="0">
                  <a:pos x="41" y="115"/>
                </a:cxn>
                <a:cxn ang="0">
                  <a:pos x="41" y="112"/>
                </a:cxn>
                <a:cxn ang="0">
                  <a:pos x="42" y="106"/>
                </a:cxn>
                <a:cxn ang="0">
                  <a:pos x="44" y="92"/>
                </a:cxn>
                <a:cxn ang="0">
                  <a:pos x="47" y="54"/>
                </a:cxn>
                <a:cxn ang="0">
                  <a:pos x="49" y="20"/>
                </a:cxn>
                <a:cxn ang="0">
                  <a:pos x="51" y="8"/>
                </a:cxn>
                <a:cxn ang="0">
                  <a:pos x="51" y="3"/>
                </a:cxn>
                <a:cxn ang="0">
                  <a:pos x="52" y="0"/>
                </a:cxn>
                <a:cxn ang="0">
                  <a:pos x="53" y="0"/>
                </a:cxn>
                <a:cxn ang="0">
                  <a:pos x="54" y="1"/>
                </a:cxn>
                <a:cxn ang="0">
                  <a:pos x="55" y="5"/>
                </a:cxn>
                <a:cxn ang="0">
                  <a:pos x="56" y="14"/>
                </a:cxn>
                <a:cxn ang="0">
                  <a:pos x="58" y="45"/>
                </a:cxn>
                <a:cxn ang="0">
                  <a:pos x="62" y="88"/>
                </a:cxn>
                <a:cxn ang="0">
                  <a:pos x="63" y="104"/>
                </a:cxn>
                <a:cxn ang="0">
                  <a:pos x="64" y="111"/>
                </a:cxn>
                <a:cxn ang="0">
                  <a:pos x="65" y="114"/>
                </a:cxn>
                <a:cxn ang="0">
                  <a:pos x="66" y="116"/>
                </a:cxn>
                <a:cxn ang="0">
                  <a:pos x="66" y="115"/>
                </a:cxn>
                <a:cxn ang="0">
                  <a:pos x="67" y="112"/>
                </a:cxn>
                <a:cxn ang="0">
                  <a:pos x="68" y="106"/>
                </a:cxn>
                <a:cxn ang="0">
                  <a:pos x="70" y="85"/>
                </a:cxn>
                <a:cxn ang="0">
                  <a:pos x="72" y="60"/>
                </a:cxn>
                <a:cxn ang="0">
                  <a:pos x="75" y="23"/>
                </a:cxn>
                <a:cxn ang="0">
                  <a:pos x="76" y="8"/>
                </a:cxn>
                <a:cxn ang="0">
                  <a:pos x="77" y="3"/>
                </a:cxn>
                <a:cxn ang="0">
                  <a:pos x="78" y="0"/>
                </a:cxn>
                <a:cxn ang="0">
                  <a:pos x="79" y="0"/>
                </a:cxn>
                <a:cxn ang="0">
                  <a:pos x="79" y="1"/>
                </a:cxn>
                <a:cxn ang="0">
                  <a:pos x="80" y="6"/>
                </a:cxn>
              </a:cxnLst>
              <a:rect l="0" t="0" r="r" b="b"/>
              <a:pathLst>
                <a:path w="81" h="116">
                  <a:moveTo>
                    <a:pt x="0" y="4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6" y="30"/>
                  </a:lnTo>
                  <a:lnTo>
                    <a:pt x="6" y="40"/>
                  </a:lnTo>
                  <a:lnTo>
                    <a:pt x="8" y="60"/>
                  </a:lnTo>
                  <a:lnTo>
                    <a:pt x="8" y="61"/>
                  </a:lnTo>
                  <a:lnTo>
                    <a:pt x="8" y="63"/>
                  </a:lnTo>
                  <a:lnTo>
                    <a:pt x="8" y="65"/>
                  </a:lnTo>
                  <a:lnTo>
                    <a:pt x="9" y="70"/>
                  </a:lnTo>
                  <a:lnTo>
                    <a:pt x="9" y="79"/>
                  </a:lnTo>
                  <a:lnTo>
                    <a:pt x="9" y="80"/>
                  </a:lnTo>
                  <a:lnTo>
                    <a:pt x="9" y="81"/>
                  </a:lnTo>
                  <a:lnTo>
                    <a:pt x="10" y="84"/>
                  </a:lnTo>
                  <a:lnTo>
                    <a:pt x="10" y="88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7"/>
                  </a:lnTo>
                  <a:lnTo>
                    <a:pt x="11" y="99"/>
                  </a:lnTo>
                  <a:lnTo>
                    <a:pt x="11" y="102"/>
                  </a:lnTo>
                  <a:lnTo>
                    <a:pt x="11" y="103"/>
                  </a:lnTo>
                  <a:lnTo>
                    <a:pt x="11" y="104"/>
                  </a:lnTo>
                  <a:lnTo>
                    <a:pt x="12" y="105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09"/>
                  </a:lnTo>
                  <a:lnTo>
                    <a:pt x="12" y="110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13" y="112"/>
                  </a:lnTo>
                  <a:lnTo>
                    <a:pt x="13" y="112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8"/>
                  </a:lnTo>
                  <a:lnTo>
                    <a:pt x="17" y="107"/>
                  </a:lnTo>
                  <a:lnTo>
                    <a:pt x="17" y="106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7" y="101"/>
                  </a:lnTo>
                  <a:lnTo>
                    <a:pt x="17" y="100"/>
                  </a:lnTo>
                  <a:lnTo>
                    <a:pt x="17" y="99"/>
                  </a:lnTo>
                  <a:lnTo>
                    <a:pt x="18" y="97"/>
                  </a:lnTo>
                  <a:lnTo>
                    <a:pt x="18" y="93"/>
                  </a:lnTo>
                  <a:lnTo>
                    <a:pt x="18" y="92"/>
                  </a:lnTo>
                  <a:lnTo>
                    <a:pt x="18" y="91"/>
                  </a:lnTo>
                  <a:lnTo>
                    <a:pt x="18" y="89"/>
                  </a:lnTo>
                  <a:lnTo>
                    <a:pt x="19" y="84"/>
                  </a:lnTo>
                  <a:lnTo>
                    <a:pt x="19" y="74"/>
                  </a:lnTo>
                  <a:lnTo>
                    <a:pt x="20" y="73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20" y="65"/>
                  </a:lnTo>
                  <a:lnTo>
                    <a:pt x="21" y="55"/>
                  </a:lnTo>
                  <a:lnTo>
                    <a:pt x="21" y="54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2" y="45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3" y="34"/>
                  </a:lnTo>
                  <a:lnTo>
                    <a:pt x="23" y="31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31" y="27"/>
                  </a:lnTo>
                  <a:lnTo>
                    <a:pt x="32" y="37"/>
                  </a:lnTo>
                  <a:lnTo>
                    <a:pt x="34" y="58"/>
                  </a:lnTo>
                  <a:lnTo>
                    <a:pt x="34" y="59"/>
                  </a:lnTo>
                  <a:lnTo>
                    <a:pt x="34" y="60"/>
                  </a:lnTo>
                  <a:lnTo>
                    <a:pt x="34" y="63"/>
                  </a:lnTo>
                  <a:lnTo>
                    <a:pt x="34" y="68"/>
                  </a:lnTo>
                  <a:lnTo>
                    <a:pt x="35" y="78"/>
                  </a:lnTo>
                  <a:lnTo>
                    <a:pt x="35" y="80"/>
                  </a:lnTo>
                  <a:lnTo>
                    <a:pt x="35" y="81"/>
                  </a:lnTo>
                  <a:lnTo>
                    <a:pt x="35" y="83"/>
                  </a:lnTo>
                  <a:lnTo>
                    <a:pt x="36" y="88"/>
                  </a:lnTo>
                  <a:lnTo>
                    <a:pt x="37" y="96"/>
                  </a:lnTo>
                  <a:lnTo>
                    <a:pt x="37" y="97"/>
                  </a:lnTo>
                  <a:lnTo>
                    <a:pt x="37" y="98"/>
                  </a:lnTo>
                  <a:lnTo>
                    <a:pt x="37" y="100"/>
                  </a:lnTo>
                  <a:lnTo>
                    <a:pt x="37" y="103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8" y="106"/>
                  </a:lnTo>
                  <a:lnTo>
                    <a:pt x="38" y="108"/>
                  </a:lnTo>
                  <a:lnTo>
                    <a:pt x="38" y="109"/>
                  </a:lnTo>
                  <a:lnTo>
                    <a:pt x="38" y="110"/>
                  </a:lnTo>
                  <a:lnTo>
                    <a:pt x="38" y="111"/>
                  </a:lnTo>
                  <a:lnTo>
                    <a:pt x="39" y="111"/>
                  </a:lnTo>
                  <a:lnTo>
                    <a:pt x="39" y="112"/>
                  </a:lnTo>
                  <a:lnTo>
                    <a:pt x="39" y="112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5"/>
                  </a:lnTo>
                  <a:lnTo>
                    <a:pt x="39" y="115"/>
                  </a:lnTo>
                  <a:lnTo>
                    <a:pt x="39" y="115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3"/>
                  </a:lnTo>
                  <a:lnTo>
                    <a:pt x="41" y="113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08"/>
                  </a:lnTo>
                  <a:lnTo>
                    <a:pt x="42" y="107"/>
                  </a:lnTo>
                  <a:lnTo>
                    <a:pt x="42" y="106"/>
                  </a:lnTo>
                  <a:lnTo>
                    <a:pt x="43" y="105"/>
                  </a:lnTo>
                  <a:lnTo>
                    <a:pt x="43" y="102"/>
                  </a:lnTo>
                  <a:lnTo>
                    <a:pt x="43" y="101"/>
                  </a:lnTo>
                  <a:lnTo>
                    <a:pt x="43" y="100"/>
                  </a:lnTo>
                  <a:lnTo>
                    <a:pt x="43" y="98"/>
                  </a:lnTo>
                  <a:lnTo>
                    <a:pt x="44" y="94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4" y="90"/>
                  </a:lnTo>
                  <a:lnTo>
                    <a:pt x="45" y="85"/>
                  </a:lnTo>
                  <a:lnTo>
                    <a:pt x="45" y="75"/>
                  </a:lnTo>
                  <a:lnTo>
                    <a:pt x="45" y="74"/>
                  </a:lnTo>
                  <a:lnTo>
                    <a:pt x="45" y="72"/>
                  </a:lnTo>
                  <a:lnTo>
                    <a:pt x="46" y="70"/>
                  </a:lnTo>
                  <a:lnTo>
                    <a:pt x="46" y="64"/>
                  </a:lnTo>
                  <a:lnTo>
                    <a:pt x="47" y="54"/>
                  </a:lnTo>
                  <a:lnTo>
                    <a:pt x="48" y="33"/>
                  </a:lnTo>
                  <a:lnTo>
                    <a:pt x="48" y="32"/>
                  </a:lnTo>
                  <a:lnTo>
                    <a:pt x="49" y="31"/>
                  </a:lnTo>
                  <a:lnTo>
                    <a:pt x="49" y="28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5" y="6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6" y="14"/>
                  </a:lnTo>
                  <a:lnTo>
                    <a:pt x="56" y="15"/>
                  </a:lnTo>
                  <a:lnTo>
                    <a:pt x="56" y="19"/>
                  </a:lnTo>
                  <a:lnTo>
                    <a:pt x="57" y="27"/>
                  </a:lnTo>
                  <a:lnTo>
                    <a:pt x="57" y="28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8" y="36"/>
                  </a:lnTo>
                  <a:lnTo>
                    <a:pt x="58" y="45"/>
                  </a:lnTo>
                  <a:lnTo>
                    <a:pt x="60" y="65"/>
                  </a:lnTo>
                  <a:lnTo>
                    <a:pt x="60" y="66"/>
                  </a:lnTo>
                  <a:lnTo>
                    <a:pt x="60" y="68"/>
                  </a:lnTo>
                  <a:lnTo>
                    <a:pt x="60" y="70"/>
                  </a:lnTo>
                  <a:lnTo>
                    <a:pt x="61" y="75"/>
                  </a:lnTo>
                  <a:lnTo>
                    <a:pt x="61" y="85"/>
                  </a:lnTo>
                  <a:lnTo>
                    <a:pt x="62" y="86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2" y="94"/>
                  </a:lnTo>
                  <a:lnTo>
                    <a:pt x="62" y="95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3" y="102"/>
                  </a:lnTo>
                  <a:lnTo>
                    <a:pt x="63" y="103"/>
                  </a:lnTo>
                  <a:lnTo>
                    <a:pt x="63" y="104"/>
                  </a:lnTo>
                  <a:lnTo>
                    <a:pt x="63" y="105"/>
                  </a:lnTo>
                  <a:lnTo>
                    <a:pt x="63" y="106"/>
                  </a:lnTo>
                  <a:lnTo>
                    <a:pt x="64" y="106"/>
                  </a:lnTo>
                  <a:lnTo>
                    <a:pt x="64" y="108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4" y="110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64" y="112"/>
                  </a:lnTo>
                  <a:lnTo>
                    <a:pt x="64" y="113"/>
                  </a:lnTo>
                  <a:lnTo>
                    <a:pt x="65" y="113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2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8" y="110"/>
                  </a:lnTo>
                  <a:lnTo>
                    <a:pt x="68" y="109"/>
                  </a:lnTo>
                  <a:lnTo>
                    <a:pt x="68" y="109"/>
                  </a:lnTo>
                  <a:lnTo>
                    <a:pt x="68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105"/>
                  </a:lnTo>
                  <a:lnTo>
                    <a:pt x="68" y="104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9" y="99"/>
                  </a:lnTo>
                  <a:lnTo>
                    <a:pt x="69" y="97"/>
                  </a:lnTo>
                  <a:lnTo>
                    <a:pt x="69" y="93"/>
                  </a:lnTo>
                  <a:lnTo>
                    <a:pt x="70" y="85"/>
                  </a:lnTo>
                  <a:lnTo>
                    <a:pt x="70" y="84"/>
                  </a:lnTo>
                  <a:lnTo>
                    <a:pt x="70" y="82"/>
                  </a:lnTo>
                  <a:lnTo>
                    <a:pt x="70" y="80"/>
                  </a:lnTo>
                  <a:lnTo>
                    <a:pt x="71" y="76"/>
                  </a:lnTo>
                  <a:lnTo>
                    <a:pt x="72" y="66"/>
                  </a:lnTo>
                  <a:lnTo>
                    <a:pt x="72" y="64"/>
                  </a:lnTo>
                  <a:lnTo>
                    <a:pt x="72" y="63"/>
                  </a:lnTo>
                  <a:lnTo>
                    <a:pt x="72" y="60"/>
                  </a:lnTo>
                  <a:lnTo>
                    <a:pt x="72" y="55"/>
                  </a:lnTo>
                  <a:lnTo>
                    <a:pt x="73" y="44"/>
                  </a:lnTo>
                  <a:lnTo>
                    <a:pt x="73" y="43"/>
                  </a:lnTo>
                  <a:lnTo>
                    <a:pt x="73" y="41"/>
                  </a:lnTo>
                  <a:lnTo>
                    <a:pt x="73" y="39"/>
                  </a:lnTo>
                  <a:lnTo>
                    <a:pt x="74" y="34"/>
                  </a:lnTo>
                  <a:lnTo>
                    <a:pt x="75" y="24"/>
                  </a:lnTo>
                  <a:lnTo>
                    <a:pt x="75" y="23"/>
                  </a:lnTo>
                  <a:lnTo>
                    <a:pt x="75" y="22"/>
                  </a:lnTo>
                  <a:lnTo>
                    <a:pt x="75" y="20"/>
                  </a:lnTo>
                  <a:lnTo>
                    <a:pt x="75" y="16"/>
                  </a:lnTo>
                  <a:lnTo>
                    <a:pt x="75" y="15"/>
                  </a:lnTo>
                  <a:lnTo>
                    <a:pt x="76" y="14"/>
                  </a:lnTo>
                  <a:lnTo>
                    <a:pt x="76" y="12"/>
                  </a:lnTo>
                  <a:lnTo>
                    <a:pt x="76" y="9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3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5"/>
                  </a:lnTo>
                  <a:lnTo>
                    <a:pt x="80" y="6"/>
                  </a:lnTo>
                  <a:lnTo>
                    <a:pt x="80" y="7"/>
                  </a:lnTo>
                  <a:lnTo>
                    <a:pt x="81" y="8"/>
                  </a:lnTo>
                  <a:lnTo>
                    <a:pt x="81" y="9"/>
                  </a:lnTo>
                  <a:lnTo>
                    <a:pt x="81" y="9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auto">
            <a:xfrm>
              <a:off x="4479" y="2186"/>
              <a:ext cx="83" cy="116"/>
            </a:xfrm>
            <a:custGeom>
              <a:avLst/>
              <a:gdLst/>
              <a:ahLst/>
              <a:cxnLst>
                <a:cxn ang="0">
                  <a:pos x="1" y="23"/>
                </a:cxn>
                <a:cxn ang="0">
                  <a:pos x="3" y="51"/>
                </a:cxn>
                <a:cxn ang="0">
                  <a:pos x="5" y="83"/>
                </a:cxn>
                <a:cxn ang="0">
                  <a:pos x="7" y="99"/>
                </a:cxn>
                <a:cxn ang="0">
                  <a:pos x="8" y="108"/>
                </a:cxn>
                <a:cxn ang="0">
                  <a:pos x="9" y="112"/>
                </a:cxn>
                <a:cxn ang="0">
                  <a:pos x="10" y="115"/>
                </a:cxn>
                <a:cxn ang="0">
                  <a:pos x="10" y="115"/>
                </a:cxn>
                <a:cxn ang="0">
                  <a:pos x="11" y="114"/>
                </a:cxn>
                <a:cxn ang="0">
                  <a:pos x="12" y="108"/>
                </a:cxn>
                <a:cxn ang="0">
                  <a:pos x="14" y="87"/>
                </a:cxn>
                <a:cxn ang="0">
                  <a:pos x="17" y="44"/>
                </a:cxn>
                <a:cxn ang="0">
                  <a:pos x="19" y="26"/>
                </a:cxn>
                <a:cxn ang="0">
                  <a:pos x="20" y="11"/>
                </a:cxn>
                <a:cxn ang="0">
                  <a:pos x="21" y="4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3"/>
                </a:cxn>
                <a:cxn ang="0">
                  <a:pos x="25" y="8"/>
                </a:cxn>
                <a:cxn ang="0">
                  <a:pos x="27" y="31"/>
                </a:cxn>
                <a:cxn ang="0">
                  <a:pos x="29" y="57"/>
                </a:cxn>
                <a:cxn ang="0">
                  <a:pos x="31" y="94"/>
                </a:cxn>
                <a:cxn ang="0">
                  <a:pos x="33" y="107"/>
                </a:cxn>
                <a:cxn ang="0">
                  <a:pos x="34" y="113"/>
                </a:cxn>
                <a:cxn ang="0">
                  <a:pos x="34" y="115"/>
                </a:cxn>
                <a:cxn ang="0">
                  <a:pos x="35" y="116"/>
                </a:cxn>
                <a:cxn ang="0">
                  <a:pos x="36" y="114"/>
                </a:cxn>
                <a:cxn ang="0">
                  <a:pos x="37" y="110"/>
                </a:cxn>
                <a:cxn ang="0">
                  <a:pos x="38" y="100"/>
                </a:cxn>
                <a:cxn ang="0">
                  <a:pos x="40" y="74"/>
                </a:cxn>
                <a:cxn ang="0">
                  <a:pos x="42" y="42"/>
                </a:cxn>
                <a:cxn ang="0">
                  <a:pos x="44" y="18"/>
                </a:cxn>
                <a:cxn ang="0">
                  <a:pos x="46" y="7"/>
                </a:cxn>
                <a:cxn ang="0">
                  <a:pos x="46" y="2"/>
                </a:cxn>
                <a:cxn ang="0">
                  <a:pos x="47" y="0"/>
                </a:cxn>
                <a:cxn ang="0">
                  <a:pos x="48" y="0"/>
                </a:cxn>
                <a:cxn ang="0">
                  <a:pos x="49" y="2"/>
                </a:cxn>
                <a:cxn ang="0">
                  <a:pos x="50" y="7"/>
                </a:cxn>
                <a:cxn ang="0">
                  <a:pos x="51" y="17"/>
                </a:cxn>
                <a:cxn ang="0">
                  <a:pos x="53" y="52"/>
                </a:cxn>
                <a:cxn ang="0">
                  <a:pos x="56" y="87"/>
                </a:cxn>
                <a:cxn ang="0">
                  <a:pos x="57" y="104"/>
                </a:cxn>
                <a:cxn ang="0">
                  <a:pos x="58" y="112"/>
                </a:cxn>
                <a:cxn ang="0">
                  <a:pos x="59" y="115"/>
                </a:cxn>
                <a:cxn ang="0">
                  <a:pos x="60" y="116"/>
                </a:cxn>
                <a:cxn ang="0">
                  <a:pos x="61" y="114"/>
                </a:cxn>
                <a:cxn ang="0">
                  <a:pos x="62" y="110"/>
                </a:cxn>
                <a:cxn ang="0">
                  <a:pos x="63" y="98"/>
                </a:cxn>
                <a:cxn ang="0">
                  <a:pos x="66" y="52"/>
                </a:cxn>
                <a:cxn ang="0">
                  <a:pos x="68" y="28"/>
                </a:cxn>
                <a:cxn ang="0">
                  <a:pos x="69" y="13"/>
                </a:cxn>
                <a:cxn ang="0">
                  <a:pos x="70" y="6"/>
                </a:cxn>
                <a:cxn ang="0">
                  <a:pos x="71" y="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3" y="2"/>
                </a:cxn>
                <a:cxn ang="0">
                  <a:pos x="74" y="8"/>
                </a:cxn>
                <a:cxn ang="0">
                  <a:pos x="76" y="32"/>
                </a:cxn>
                <a:cxn ang="0">
                  <a:pos x="78" y="62"/>
                </a:cxn>
                <a:cxn ang="0">
                  <a:pos x="81" y="94"/>
                </a:cxn>
                <a:cxn ang="0">
                  <a:pos x="82" y="107"/>
                </a:cxn>
              </a:cxnLst>
              <a:rect l="0" t="0" r="r" b="b"/>
              <a:pathLst>
                <a:path w="83" h="116">
                  <a:moveTo>
                    <a:pt x="0" y="9"/>
                  </a:moveTo>
                  <a:lnTo>
                    <a:pt x="0" y="11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2" y="31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51"/>
                  </a:lnTo>
                  <a:lnTo>
                    <a:pt x="4" y="61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5" y="71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5" y="83"/>
                  </a:lnTo>
                  <a:lnTo>
                    <a:pt x="6" y="85"/>
                  </a:lnTo>
                  <a:lnTo>
                    <a:pt x="6" y="90"/>
                  </a:lnTo>
                  <a:lnTo>
                    <a:pt x="6" y="91"/>
                  </a:lnTo>
                  <a:lnTo>
                    <a:pt x="6" y="92"/>
                  </a:lnTo>
                  <a:lnTo>
                    <a:pt x="6" y="94"/>
                  </a:lnTo>
                  <a:lnTo>
                    <a:pt x="7" y="97"/>
                  </a:lnTo>
                  <a:lnTo>
                    <a:pt x="7" y="98"/>
                  </a:lnTo>
                  <a:lnTo>
                    <a:pt x="7" y="99"/>
                  </a:lnTo>
                  <a:lnTo>
                    <a:pt x="7" y="101"/>
                  </a:lnTo>
                  <a:lnTo>
                    <a:pt x="7" y="102"/>
                  </a:lnTo>
                  <a:lnTo>
                    <a:pt x="7" y="103"/>
                  </a:lnTo>
                  <a:lnTo>
                    <a:pt x="7" y="104"/>
                  </a:lnTo>
                  <a:lnTo>
                    <a:pt x="7" y="105"/>
                  </a:lnTo>
                  <a:lnTo>
                    <a:pt x="8" y="106"/>
                  </a:lnTo>
                  <a:lnTo>
                    <a:pt x="8" y="107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09"/>
                  </a:lnTo>
                  <a:lnTo>
                    <a:pt x="8" y="110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9" y="113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12"/>
                  </a:lnTo>
                  <a:lnTo>
                    <a:pt x="11" y="111"/>
                  </a:lnTo>
                  <a:lnTo>
                    <a:pt x="12" y="111"/>
                  </a:lnTo>
                  <a:lnTo>
                    <a:pt x="12" y="110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3" y="101"/>
                  </a:lnTo>
                  <a:lnTo>
                    <a:pt x="13" y="100"/>
                  </a:lnTo>
                  <a:lnTo>
                    <a:pt x="13" y="96"/>
                  </a:lnTo>
                  <a:lnTo>
                    <a:pt x="14" y="87"/>
                  </a:lnTo>
                  <a:lnTo>
                    <a:pt x="14" y="86"/>
                  </a:lnTo>
                  <a:lnTo>
                    <a:pt x="14" y="84"/>
                  </a:lnTo>
                  <a:lnTo>
                    <a:pt x="15" y="82"/>
                  </a:lnTo>
                  <a:lnTo>
                    <a:pt x="15" y="77"/>
                  </a:lnTo>
                  <a:lnTo>
                    <a:pt x="16" y="67"/>
                  </a:lnTo>
                  <a:lnTo>
                    <a:pt x="17" y="47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7" y="42"/>
                  </a:lnTo>
                  <a:lnTo>
                    <a:pt x="18" y="37"/>
                  </a:lnTo>
                  <a:lnTo>
                    <a:pt x="18" y="36"/>
                  </a:lnTo>
                  <a:lnTo>
                    <a:pt x="18" y="35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6" y="17"/>
                  </a:lnTo>
                  <a:lnTo>
                    <a:pt x="26" y="22"/>
                  </a:lnTo>
                  <a:lnTo>
                    <a:pt x="27" y="31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7" y="36"/>
                  </a:lnTo>
                  <a:lnTo>
                    <a:pt x="28" y="41"/>
                  </a:lnTo>
                  <a:lnTo>
                    <a:pt x="28" y="52"/>
                  </a:lnTo>
                  <a:lnTo>
                    <a:pt x="29" y="53"/>
                  </a:lnTo>
                  <a:lnTo>
                    <a:pt x="29" y="54"/>
                  </a:lnTo>
                  <a:lnTo>
                    <a:pt x="29" y="57"/>
                  </a:lnTo>
                  <a:lnTo>
                    <a:pt x="29" y="62"/>
                  </a:lnTo>
                  <a:lnTo>
                    <a:pt x="30" y="73"/>
                  </a:lnTo>
                  <a:lnTo>
                    <a:pt x="30" y="75"/>
                  </a:lnTo>
                  <a:lnTo>
                    <a:pt x="30" y="76"/>
                  </a:lnTo>
                  <a:lnTo>
                    <a:pt x="30" y="78"/>
                  </a:lnTo>
                  <a:lnTo>
                    <a:pt x="31" y="84"/>
                  </a:lnTo>
                  <a:lnTo>
                    <a:pt x="31" y="93"/>
                  </a:lnTo>
                  <a:lnTo>
                    <a:pt x="31" y="94"/>
                  </a:lnTo>
                  <a:lnTo>
                    <a:pt x="31" y="95"/>
                  </a:lnTo>
                  <a:lnTo>
                    <a:pt x="32" y="97"/>
                  </a:lnTo>
                  <a:lnTo>
                    <a:pt x="32" y="100"/>
                  </a:lnTo>
                  <a:lnTo>
                    <a:pt x="32" y="101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3" y="108"/>
                  </a:lnTo>
                  <a:lnTo>
                    <a:pt x="33" y="109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11"/>
                  </a:lnTo>
                  <a:lnTo>
                    <a:pt x="33" y="112"/>
                  </a:lnTo>
                  <a:lnTo>
                    <a:pt x="34" y="112"/>
                  </a:lnTo>
                  <a:lnTo>
                    <a:pt x="34" y="113"/>
                  </a:lnTo>
                  <a:lnTo>
                    <a:pt x="34" y="113"/>
                  </a:lnTo>
                  <a:lnTo>
                    <a:pt x="34" y="113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3"/>
                  </a:lnTo>
                  <a:lnTo>
                    <a:pt x="36" y="113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7" y="111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7" y="108"/>
                  </a:lnTo>
                  <a:lnTo>
                    <a:pt x="37" y="108"/>
                  </a:lnTo>
                  <a:lnTo>
                    <a:pt x="37" y="107"/>
                  </a:lnTo>
                  <a:lnTo>
                    <a:pt x="37" y="106"/>
                  </a:lnTo>
                  <a:lnTo>
                    <a:pt x="38" y="102"/>
                  </a:lnTo>
                  <a:lnTo>
                    <a:pt x="38" y="101"/>
                  </a:lnTo>
                  <a:lnTo>
                    <a:pt x="38" y="100"/>
                  </a:lnTo>
                  <a:lnTo>
                    <a:pt x="38" y="99"/>
                  </a:lnTo>
                  <a:lnTo>
                    <a:pt x="39" y="94"/>
                  </a:lnTo>
                  <a:lnTo>
                    <a:pt x="39" y="93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9" y="85"/>
                  </a:lnTo>
                  <a:lnTo>
                    <a:pt x="40" y="75"/>
                  </a:lnTo>
                  <a:lnTo>
                    <a:pt x="40" y="74"/>
                  </a:lnTo>
                  <a:lnTo>
                    <a:pt x="40" y="72"/>
                  </a:lnTo>
                  <a:lnTo>
                    <a:pt x="40" y="70"/>
                  </a:lnTo>
                  <a:lnTo>
                    <a:pt x="41" y="64"/>
                  </a:lnTo>
                  <a:lnTo>
                    <a:pt x="42" y="53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3" y="32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4" y="27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5" y="14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0" y="10"/>
                  </a:lnTo>
                  <a:lnTo>
                    <a:pt x="50" y="11"/>
                  </a:lnTo>
                  <a:lnTo>
                    <a:pt x="50" y="12"/>
                  </a:lnTo>
                  <a:lnTo>
                    <a:pt x="50" y="16"/>
                  </a:lnTo>
                  <a:lnTo>
                    <a:pt x="51" y="16"/>
                  </a:lnTo>
                  <a:lnTo>
                    <a:pt x="51" y="17"/>
                  </a:lnTo>
                  <a:lnTo>
                    <a:pt x="51" y="19"/>
                  </a:lnTo>
                  <a:lnTo>
                    <a:pt x="51" y="23"/>
                  </a:lnTo>
                  <a:lnTo>
                    <a:pt x="52" y="32"/>
                  </a:lnTo>
                  <a:lnTo>
                    <a:pt x="52" y="33"/>
                  </a:lnTo>
                  <a:lnTo>
                    <a:pt x="52" y="34"/>
                  </a:lnTo>
                  <a:lnTo>
                    <a:pt x="52" y="37"/>
                  </a:lnTo>
                  <a:lnTo>
                    <a:pt x="53" y="42"/>
                  </a:lnTo>
                  <a:lnTo>
                    <a:pt x="53" y="52"/>
                  </a:lnTo>
                  <a:lnTo>
                    <a:pt x="55" y="72"/>
                  </a:lnTo>
                  <a:lnTo>
                    <a:pt x="55" y="73"/>
                  </a:lnTo>
                  <a:lnTo>
                    <a:pt x="55" y="75"/>
                  </a:lnTo>
                  <a:lnTo>
                    <a:pt x="55" y="77"/>
                  </a:lnTo>
                  <a:lnTo>
                    <a:pt x="55" y="82"/>
                  </a:lnTo>
                  <a:lnTo>
                    <a:pt x="56" y="84"/>
                  </a:lnTo>
                  <a:lnTo>
                    <a:pt x="56" y="85"/>
                  </a:lnTo>
                  <a:lnTo>
                    <a:pt x="56" y="87"/>
                  </a:lnTo>
                  <a:lnTo>
                    <a:pt x="56" y="92"/>
                  </a:lnTo>
                  <a:lnTo>
                    <a:pt x="56" y="93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7" y="100"/>
                  </a:lnTo>
                  <a:lnTo>
                    <a:pt x="57" y="101"/>
                  </a:lnTo>
                  <a:lnTo>
                    <a:pt x="57" y="102"/>
                  </a:lnTo>
                  <a:lnTo>
                    <a:pt x="57" y="104"/>
                  </a:lnTo>
                  <a:lnTo>
                    <a:pt x="58" y="107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8" y="110"/>
                  </a:lnTo>
                  <a:lnTo>
                    <a:pt x="58" y="110"/>
                  </a:lnTo>
                  <a:lnTo>
                    <a:pt x="58" y="111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1" y="111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09"/>
                  </a:lnTo>
                  <a:lnTo>
                    <a:pt x="62" y="106"/>
                  </a:lnTo>
                  <a:lnTo>
                    <a:pt x="62" y="105"/>
                  </a:lnTo>
                  <a:lnTo>
                    <a:pt x="62" y="105"/>
                  </a:lnTo>
                  <a:lnTo>
                    <a:pt x="62" y="103"/>
                  </a:lnTo>
                  <a:lnTo>
                    <a:pt x="63" y="100"/>
                  </a:lnTo>
                  <a:lnTo>
                    <a:pt x="63" y="99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4" y="92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64" y="87"/>
                  </a:lnTo>
                  <a:lnTo>
                    <a:pt x="64" y="83"/>
                  </a:lnTo>
                  <a:lnTo>
                    <a:pt x="65" y="73"/>
                  </a:lnTo>
                  <a:lnTo>
                    <a:pt x="66" y="52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7" y="47"/>
                  </a:lnTo>
                  <a:lnTo>
                    <a:pt x="67" y="42"/>
                  </a:lnTo>
                  <a:lnTo>
                    <a:pt x="68" y="33"/>
                  </a:lnTo>
                  <a:lnTo>
                    <a:pt x="68" y="32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3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69" y="16"/>
                  </a:lnTo>
                  <a:lnTo>
                    <a:pt x="69" y="15"/>
                  </a:lnTo>
                  <a:lnTo>
                    <a:pt x="69" y="14"/>
                  </a:lnTo>
                  <a:lnTo>
                    <a:pt x="69" y="13"/>
                  </a:lnTo>
                  <a:lnTo>
                    <a:pt x="70" y="12"/>
                  </a:lnTo>
                  <a:lnTo>
                    <a:pt x="70" y="11"/>
                  </a:lnTo>
                  <a:lnTo>
                    <a:pt x="70" y="10"/>
                  </a:lnTo>
                  <a:lnTo>
                    <a:pt x="70" y="9"/>
                  </a:lnTo>
                  <a:lnTo>
                    <a:pt x="70" y="8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6"/>
                  </a:lnTo>
                  <a:lnTo>
                    <a:pt x="74" y="7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4" y="10"/>
                  </a:lnTo>
                  <a:lnTo>
                    <a:pt x="75" y="13"/>
                  </a:lnTo>
                  <a:lnTo>
                    <a:pt x="75" y="14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6" y="21"/>
                  </a:lnTo>
                  <a:lnTo>
                    <a:pt x="76" y="31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7" y="36"/>
                  </a:lnTo>
                  <a:lnTo>
                    <a:pt x="77" y="41"/>
                  </a:lnTo>
                  <a:lnTo>
                    <a:pt x="78" y="52"/>
                  </a:lnTo>
                  <a:lnTo>
                    <a:pt x="78" y="53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8" y="62"/>
                  </a:lnTo>
                  <a:lnTo>
                    <a:pt x="79" y="73"/>
                  </a:lnTo>
                  <a:lnTo>
                    <a:pt x="79" y="74"/>
                  </a:lnTo>
                  <a:lnTo>
                    <a:pt x="79" y="75"/>
                  </a:lnTo>
                  <a:lnTo>
                    <a:pt x="80" y="78"/>
                  </a:lnTo>
                  <a:lnTo>
                    <a:pt x="80" y="82"/>
                  </a:lnTo>
                  <a:lnTo>
                    <a:pt x="81" y="91"/>
                  </a:lnTo>
                  <a:lnTo>
                    <a:pt x="81" y="92"/>
                  </a:lnTo>
                  <a:lnTo>
                    <a:pt x="81" y="94"/>
                  </a:lnTo>
                  <a:lnTo>
                    <a:pt x="81" y="96"/>
                  </a:lnTo>
                  <a:lnTo>
                    <a:pt x="81" y="99"/>
                  </a:lnTo>
                  <a:lnTo>
                    <a:pt x="81" y="100"/>
                  </a:lnTo>
                  <a:lnTo>
                    <a:pt x="82" y="101"/>
                  </a:lnTo>
                  <a:lnTo>
                    <a:pt x="82" y="103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2" y="107"/>
                  </a:lnTo>
                  <a:lnTo>
                    <a:pt x="82" y="108"/>
                  </a:lnTo>
                  <a:lnTo>
                    <a:pt x="82" y="109"/>
                  </a:lnTo>
                  <a:lnTo>
                    <a:pt x="82" y="110"/>
                  </a:lnTo>
                  <a:lnTo>
                    <a:pt x="83" y="111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auto">
            <a:xfrm>
              <a:off x="4562" y="2186"/>
              <a:ext cx="75" cy="116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1" y="116"/>
                </a:cxn>
                <a:cxn ang="0">
                  <a:pos x="2" y="115"/>
                </a:cxn>
                <a:cxn ang="0">
                  <a:pos x="3" y="112"/>
                </a:cxn>
                <a:cxn ang="0">
                  <a:pos x="4" y="105"/>
                </a:cxn>
                <a:cxn ang="0">
                  <a:pos x="5" y="89"/>
                </a:cxn>
                <a:cxn ang="0">
                  <a:pos x="8" y="50"/>
                </a:cxn>
                <a:cxn ang="0">
                  <a:pos x="10" y="25"/>
                </a:cxn>
                <a:cxn ang="0">
                  <a:pos x="11" y="10"/>
                </a:cxn>
                <a:cxn ang="0">
                  <a:pos x="12" y="4"/>
                </a:cxn>
                <a:cxn ang="0">
                  <a:pos x="13" y="1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4"/>
                </a:cxn>
                <a:cxn ang="0">
                  <a:pos x="16" y="10"/>
                </a:cxn>
                <a:cxn ang="0">
                  <a:pos x="18" y="33"/>
                </a:cxn>
                <a:cxn ang="0">
                  <a:pos x="20" y="64"/>
                </a:cxn>
                <a:cxn ang="0">
                  <a:pos x="22" y="91"/>
                </a:cxn>
                <a:cxn ang="0">
                  <a:pos x="23" y="104"/>
                </a:cxn>
                <a:cxn ang="0">
                  <a:pos x="24" y="111"/>
                </a:cxn>
                <a:cxn ang="0">
                  <a:pos x="25" y="114"/>
                </a:cxn>
                <a:cxn ang="0">
                  <a:pos x="26" y="116"/>
                </a:cxn>
                <a:cxn ang="0">
                  <a:pos x="26" y="115"/>
                </a:cxn>
                <a:cxn ang="0">
                  <a:pos x="27" y="112"/>
                </a:cxn>
                <a:cxn ang="0">
                  <a:pos x="28" y="104"/>
                </a:cxn>
                <a:cxn ang="0">
                  <a:pos x="30" y="88"/>
                </a:cxn>
                <a:cxn ang="0">
                  <a:pos x="32" y="57"/>
                </a:cxn>
                <a:cxn ang="0">
                  <a:pos x="34" y="29"/>
                </a:cxn>
                <a:cxn ang="0">
                  <a:pos x="35" y="12"/>
                </a:cxn>
                <a:cxn ang="0">
                  <a:pos x="36" y="3"/>
                </a:cxn>
                <a:cxn ang="0">
                  <a:pos x="37" y="0"/>
                </a:cxn>
                <a:cxn ang="0">
                  <a:pos x="38" y="0"/>
                </a:cxn>
                <a:cxn ang="0">
                  <a:pos x="38" y="1"/>
                </a:cxn>
                <a:cxn ang="0">
                  <a:pos x="39" y="6"/>
                </a:cxn>
                <a:cxn ang="0">
                  <a:pos x="41" y="20"/>
                </a:cxn>
                <a:cxn ang="0">
                  <a:pos x="44" y="67"/>
                </a:cxn>
                <a:cxn ang="0">
                  <a:pos x="46" y="87"/>
                </a:cxn>
                <a:cxn ang="0">
                  <a:pos x="47" y="103"/>
                </a:cxn>
                <a:cxn ang="0">
                  <a:pos x="48" y="110"/>
                </a:cxn>
                <a:cxn ang="0">
                  <a:pos x="49" y="114"/>
                </a:cxn>
                <a:cxn ang="0">
                  <a:pos x="49" y="116"/>
                </a:cxn>
                <a:cxn ang="0">
                  <a:pos x="50" y="115"/>
                </a:cxn>
                <a:cxn ang="0">
                  <a:pos x="51" y="112"/>
                </a:cxn>
                <a:cxn ang="0">
                  <a:pos x="52" y="101"/>
                </a:cxn>
                <a:cxn ang="0">
                  <a:pos x="54" y="83"/>
                </a:cxn>
                <a:cxn ang="0">
                  <a:pos x="57" y="30"/>
                </a:cxn>
                <a:cxn ang="0">
                  <a:pos x="59" y="13"/>
                </a:cxn>
                <a:cxn ang="0">
                  <a:pos x="60" y="5"/>
                </a:cxn>
                <a:cxn ang="0">
                  <a:pos x="60" y="1"/>
                </a:cxn>
                <a:cxn ang="0">
                  <a:pos x="61" y="0"/>
                </a:cxn>
                <a:cxn ang="0">
                  <a:pos x="62" y="0"/>
                </a:cxn>
                <a:cxn ang="0">
                  <a:pos x="62" y="2"/>
                </a:cxn>
                <a:cxn ang="0">
                  <a:pos x="64" y="8"/>
                </a:cxn>
                <a:cxn ang="0">
                  <a:pos x="65" y="23"/>
                </a:cxn>
                <a:cxn ang="0">
                  <a:pos x="67" y="58"/>
                </a:cxn>
                <a:cxn ang="0">
                  <a:pos x="70" y="90"/>
                </a:cxn>
                <a:cxn ang="0">
                  <a:pos x="71" y="103"/>
                </a:cxn>
                <a:cxn ang="0">
                  <a:pos x="72" y="111"/>
                </a:cxn>
                <a:cxn ang="0">
                  <a:pos x="72" y="114"/>
                </a:cxn>
                <a:cxn ang="0">
                  <a:pos x="73" y="116"/>
                </a:cxn>
                <a:cxn ang="0">
                  <a:pos x="74" y="115"/>
                </a:cxn>
                <a:cxn ang="0">
                  <a:pos x="74" y="112"/>
                </a:cxn>
              </a:cxnLst>
              <a:rect l="0" t="0" r="r" b="b"/>
              <a:pathLst>
                <a:path w="75" h="116">
                  <a:moveTo>
                    <a:pt x="0" y="111"/>
                  </a:moveTo>
                  <a:lnTo>
                    <a:pt x="0" y="11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3" y="113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8"/>
                  </a:lnTo>
                  <a:lnTo>
                    <a:pt x="3" y="107"/>
                  </a:lnTo>
                  <a:lnTo>
                    <a:pt x="3" y="106"/>
                  </a:lnTo>
                  <a:lnTo>
                    <a:pt x="4" y="105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4" y="99"/>
                  </a:lnTo>
                  <a:lnTo>
                    <a:pt x="4" y="98"/>
                  </a:lnTo>
                  <a:lnTo>
                    <a:pt x="5" y="96"/>
                  </a:lnTo>
                  <a:lnTo>
                    <a:pt x="5" y="92"/>
                  </a:lnTo>
                  <a:lnTo>
                    <a:pt x="5" y="90"/>
                  </a:lnTo>
                  <a:lnTo>
                    <a:pt x="5" y="89"/>
                  </a:lnTo>
                  <a:lnTo>
                    <a:pt x="5" y="87"/>
                  </a:lnTo>
                  <a:lnTo>
                    <a:pt x="6" y="82"/>
                  </a:lnTo>
                  <a:lnTo>
                    <a:pt x="7" y="71"/>
                  </a:lnTo>
                  <a:lnTo>
                    <a:pt x="7" y="70"/>
                  </a:lnTo>
                  <a:lnTo>
                    <a:pt x="7" y="68"/>
                  </a:lnTo>
                  <a:lnTo>
                    <a:pt x="7" y="66"/>
                  </a:lnTo>
                  <a:lnTo>
                    <a:pt x="7" y="60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9" y="4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8"/>
                  </a:lnTo>
                  <a:lnTo>
                    <a:pt x="17" y="22"/>
                  </a:lnTo>
                  <a:lnTo>
                    <a:pt x="18" y="31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19" y="53"/>
                  </a:lnTo>
                  <a:lnTo>
                    <a:pt x="19" y="54"/>
                  </a:lnTo>
                  <a:lnTo>
                    <a:pt x="19" y="56"/>
                  </a:lnTo>
                  <a:lnTo>
                    <a:pt x="19" y="59"/>
                  </a:lnTo>
                  <a:lnTo>
                    <a:pt x="20" y="64"/>
                  </a:lnTo>
                  <a:lnTo>
                    <a:pt x="21" y="75"/>
                  </a:lnTo>
                  <a:lnTo>
                    <a:pt x="21" y="77"/>
                  </a:lnTo>
                  <a:lnTo>
                    <a:pt x="21" y="78"/>
                  </a:lnTo>
                  <a:lnTo>
                    <a:pt x="21" y="81"/>
                  </a:lnTo>
                  <a:lnTo>
                    <a:pt x="22" y="86"/>
                  </a:lnTo>
                  <a:lnTo>
                    <a:pt x="22" y="87"/>
                  </a:lnTo>
                  <a:lnTo>
                    <a:pt x="22" y="88"/>
                  </a:lnTo>
                  <a:lnTo>
                    <a:pt x="22" y="91"/>
                  </a:lnTo>
                  <a:lnTo>
                    <a:pt x="22" y="95"/>
                  </a:lnTo>
                  <a:lnTo>
                    <a:pt x="22" y="96"/>
                  </a:lnTo>
                  <a:lnTo>
                    <a:pt x="22" y="97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4"/>
                  </a:lnTo>
                  <a:lnTo>
                    <a:pt x="23" y="105"/>
                  </a:lnTo>
                  <a:lnTo>
                    <a:pt x="23" y="106"/>
                  </a:lnTo>
                  <a:lnTo>
                    <a:pt x="24" y="107"/>
                  </a:lnTo>
                  <a:lnTo>
                    <a:pt x="24" y="108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4" y="113"/>
                  </a:lnTo>
                  <a:lnTo>
                    <a:pt x="24" y="114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7" y="114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27" y="112"/>
                  </a:lnTo>
                  <a:lnTo>
                    <a:pt x="27" y="112"/>
                  </a:lnTo>
                  <a:lnTo>
                    <a:pt x="27" y="112"/>
                  </a:lnTo>
                  <a:lnTo>
                    <a:pt x="27" y="111"/>
                  </a:lnTo>
                  <a:lnTo>
                    <a:pt x="27" y="110"/>
                  </a:lnTo>
                  <a:lnTo>
                    <a:pt x="27" y="109"/>
                  </a:lnTo>
                  <a:lnTo>
                    <a:pt x="27" y="109"/>
                  </a:lnTo>
                  <a:lnTo>
                    <a:pt x="28" y="108"/>
                  </a:lnTo>
                  <a:lnTo>
                    <a:pt x="28" y="105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8" y="101"/>
                  </a:lnTo>
                  <a:lnTo>
                    <a:pt x="29" y="98"/>
                  </a:lnTo>
                  <a:lnTo>
                    <a:pt x="29" y="97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9" y="89"/>
                  </a:lnTo>
                  <a:lnTo>
                    <a:pt x="30" y="88"/>
                  </a:lnTo>
                  <a:lnTo>
                    <a:pt x="30" y="87"/>
                  </a:lnTo>
                  <a:lnTo>
                    <a:pt x="30" y="84"/>
                  </a:lnTo>
                  <a:lnTo>
                    <a:pt x="30" y="79"/>
                  </a:lnTo>
                  <a:lnTo>
                    <a:pt x="31" y="68"/>
                  </a:lnTo>
                  <a:lnTo>
                    <a:pt x="31" y="67"/>
                  </a:lnTo>
                  <a:lnTo>
                    <a:pt x="31" y="65"/>
                  </a:lnTo>
                  <a:lnTo>
                    <a:pt x="31" y="62"/>
                  </a:lnTo>
                  <a:lnTo>
                    <a:pt x="32" y="57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4" y="29"/>
                  </a:lnTo>
                  <a:lnTo>
                    <a:pt x="34" y="24"/>
                  </a:lnTo>
                  <a:lnTo>
                    <a:pt x="34" y="23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40" y="7"/>
                  </a:lnTo>
                  <a:lnTo>
                    <a:pt x="40" y="10"/>
                  </a:lnTo>
                  <a:lnTo>
                    <a:pt x="40" y="11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1" y="18"/>
                  </a:lnTo>
                  <a:lnTo>
                    <a:pt x="41" y="19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1" y="27"/>
                  </a:lnTo>
                  <a:lnTo>
                    <a:pt x="42" y="28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6"/>
                  </a:lnTo>
                  <a:lnTo>
                    <a:pt x="43" y="46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4" y="70"/>
                  </a:lnTo>
                  <a:lnTo>
                    <a:pt x="44" y="73"/>
                  </a:lnTo>
                  <a:lnTo>
                    <a:pt x="45" y="78"/>
                  </a:lnTo>
                  <a:lnTo>
                    <a:pt x="45" y="79"/>
                  </a:lnTo>
                  <a:lnTo>
                    <a:pt x="45" y="80"/>
                  </a:lnTo>
                  <a:lnTo>
                    <a:pt x="45" y="82"/>
                  </a:lnTo>
                  <a:lnTo>
                    <a:pt x="46" y="87"/>
                  </a:lnTo>
                  <a:lnTo>
                    <a:pt x="46" y="88"/>
                  </a:lnTo>
                  <a:lnTo>
                    <a:pt x="46" y="90"/>
                  </a:lnTo>
                  <a:lnTo>
                    <a:pt x="46" y="92"/>
                  </a:lnTo>
                  <a:lnTo>
                    <a:pt x="46" y="96"/>
                  </a:lnTo>
                  <a:lnTo>
                    <a:pt x="46" y="97"/>
                  </a:lnTo>
                  <a:lnTo>
                    <a:pt x="46" y="98"/>
                  </a:lnTo>
                  <a:lnTo>
                    <a:pt x="47" y="100"/>
                  </a:lnTo>
                  <a:lnTo>
                    <a:pt x="47" y="103"/>
                  </a:lnTo>
                  <a:lnTo>
                    <a:pt x="47" y="104"/>
                  </a:lnTo>
                  <a:lnTo>
                    <a:pt x="47" y="105"/>
                  </a:lnTo>
                  <a:lnTo>
                    <a:pt x="47" y="106"/>
                  </a:lnTo>
                  <a:lnTo>
                    <a:pt x="48" y="107"/>
                  </a:lnTo>
                  <a:lnTo>
                    <a:pt x="48" y="108"/>
                  </a:lnTo>
                  <a:lnTo>
                    <a:pt x="48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8" y="111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4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1" y="113"/>
                  </a:lnTo>
                  <a:lnTo>
                    <a:pt x="51" y="113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1" y="109"/>
                  </a:lnTo>
                  <a:lnTo>
                    <a:pt x="52" y="108"/>
                  </a:lnTo>
                  <a:lnTo>
                    <a:pt x="52" y="107"/>
                  </a:lnTo>
                  <a:lnTo>
                    <a:pt x="52" y="106"/>
                  </a:lnTo>
                  <a:lnTo>
                    <a:pt x="52" y="105"/>
                  </a:lnTo>
                  <a:lnTo>
                    <a:pt x="52" y="101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53" y="97"/>
                  </a:lnTo>
                  <a:lnTo>
                    <a:pt x="53" y="92"/>
                  </a:lnTo>
                  <a:lnTo>
                    <a:pt x="53" y="91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4" y="83"/>
                  </a:lnTo>
                  <a:lnTo>
                    <a:pt x="54" y="73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6" y="49"/>
                  </a:lnTo>
                  <a:lnTo>
                    <a:pt x="56" y="46"/>
                  </a:lnTo>
                  <a:lnTo>
                    <a:pt x="56" y="41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29"/>
                  </a:lnTo>
                  <a:lnTo>
                    <a:pt x="58" y="26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59" y="14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9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60" y="7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4" y="15"/>
                  </a:lnTo>
                  <a:lnTo>
                    <a:pt x="64" y="16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5" y="23"/>
                  </a:lnTo>
                  <a:lnTo>
                    <a:pt x="66" y="33"/>
                  </a:lnTo>
                  <a:lnTo>
                    <a:pt x="66" y="34"/>
                  </a:lnTo>
                  <a:lnTo>
                    <a:pt x="66" y="36"/>
                  </a:lnTo>
                  <a:lnTo>
                    <a:pt x="66" y="39"/>
                  </a:lnTo>
                  <a:lnTo>
                    <a:pt x="66" y="44"/>
                  </a:lnTo>
                  <a:lnTo>
                    <a:pt x="67" y="56"/>
                  </a:lnTo>
                  <a:lnTo>
                    <a:pt x="67" y="57"/>
                  </a:lnTo>
                  <a:lnTo>
                    <a:pt x="67" y="58"/>
                  </a:lnTo>
                  <a:lnTo>
                    <a:pt x="68" y="61"/>
                  </a:lnTo>
                  <a:lnTo>
                    <a:pt x="68" y="67"/>
                  </a:lnTo>
                  <a:lnTo>
                    <a:pt x="69" y="78"/>
                  </a:lnTo>
                  <a:lnTo>
                    <a:pt x="69" y="80"/>
                  </a:lnTo>
                  <a:lnTo>
                    <a:pt x="69" y="81"/>
                  </a:lnTo>
                  <a:lnTo>
                    <a:pt x="69" y="84"/>
                  </a:lnTo>
                  <a:lnTo>
                    <a:pt x="69" y="88"/>
                  </a:lnTo>
                  <a:lnTo>
                    <a:pt x="70" y="90"/>
                  </a:lnTo>
                  <a:lnTo>
                    <a:pt x="70" y="91"/>
                  </a:lnTo>
                  <a:lnTo>
                    <a:pt x="70" y="93"/>
                  </a:lnTo>
                  <a:lnTo>
                    <a:pt x="70" y="98"/>
                  </a:lnTo>
                  <a:lnTo>
                    <a:pt x="70" y="99"/>
                  </a:lnTo>
                  <a:lnTo>
                    <a:pt x="70" y="100"/>
                  </a:lnTo>
                  <a:lnTo>
                    <a:pt x="70" y="101"/>
                  </a:lnTo>
                  <a:lnTo>
                    <a:pt x="71" y="102"/>
                  </a:lnTo>
                  <a:lnTo>
                    <a:pt x="71" y="103"/>
                  </a:lnTo>
                  <a:lnTo>
                    <a:pt x="71" y="105"/>
                  </a:lnTo>
                  <a:lnTo>
                    <a:pt x="71" y="105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08"/>
                  </a:lnTo>
                  <a:lnTo>
                    <a:pt x="71" y="109"/>
                  </a:lnTo>
                  <a:lnTo>
                    <a:pt x="72" y="110"/>
                  </a:lnTo>
                  <a:lnTo>
                    <a:pt x="72" y="111"/>
                  </a:lnTo>
                  <a:lnTo>
                    <a:pt x="72" y="111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2" y="113"/>
                  </a:lnTo>
                  <a:lnTo>
                    <a:pt x="72" y="113"/>
                  </a:lnTo>
                  <a:lnTo>
                    <a:pt x="72" y="113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5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3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5" y="111"/>
                  </a:lnTo>
                  <a:lnTo>
                    <a:pt x="75" y="110"/>
                  </a:lnTo>
                  <a:lnTo>
                    <a:pt x="75" y="110"/>
                  </a:lnTo>
                  <a:lnTo>
                    <a:pt x="75" y="109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auto">
            <a:xfrm>
              <a:off x="4637" y="2186"/>
              <a:ext cx="80" cy="116"/>
            </a:xfrm>
            <a:custGeom>
              <a:avLst/>
              <a:gdLst/>
              <a:ahLst/>
              <a:cxnLst>
                <a:cxn ang="0">
                  <a:pos x="1" y="99"/>
                </a:cxn>
                <a:cxn ang="0">
                  <a:pos x="4" y="61"/>
                </a:cxn>
                <a:cxn ang="0">
                  <a:pos x="6" y="28"/>
                </a:cxn>
                <a:cxn ang="0">
                  <a:pos x="7" y="14"/>
                </a:cxn>
                <a:cxn ang="0">
                  <a:pos x="8" y="5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4"/>
                </a:cxn>
                <a:cxn ang="0">
                  <a:pos x="12" y="12"/>
                </a:cxn>
                <a:cxn ang="0">
                  <a:pos x="14" y="35"/>
                </a:cxn>
                <a:cxn ang="0">
                  <a:pos x="17" y="75"/>
                </a:cxn>
                <a:cxn ang="0">
                  <a:pos x="19" y="98"/>
                </a:cxn>
                <a:cxn ang="0">
                  <a:pos x="20" y="107"/>
                </a:cxn>
                <a:cxn ang="0">
                  <a:pos x="21" y="113"/>
                </a:cxn>
                <a:cxn ang="0">
                  <a:pos x="22" y="115"/>
                </a:cxn>
                <a:cxn ang="0">
                  <a:pos x="22" y="115"/>
                </a:cxn>
                <a:cxn ang="0">
                  <a:pos x="23" y="113"/>
                </a:cxn>
                <a:cxn ang="0">
                  <a:pos x="24" y="106"/>
                </a:cxn>
                <a:cxn ang="0">
                  <a:pos x="26" y="82"/>
                </a:cxn>
                <a:cxn ang="0">
                  <a:pos x="28" y="52"/>
                </a:cxn>
                <a:cxn ang="0">
                  <a:pos x="30" y="19"/>
                </a:cxn>
                <a:cxn ang="0">
                  <a:pos x="31" y="9"/>
                </a:cxn>
                <a:cxn ang="0">
                  <a:pos x="32" y="3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4" y="2"/>
                </a:cxn>
                <a:cxn ang="0">
                  <a:pos x="36" y="9"/>
                </a:cxn>
                <a:cxn ang="0">
                  <a:pos x="38" y="34"/>
                </a:cxn>
                <a:cxn ang="0">
                  <a:pos x="40" y="63"/>
                </a:cxn>
                <a:cxn ang="0">
                  <a:pos x="42" y="92"/>
                </a:cxn>
                <a:cxn ang="0">
                  <a:pos x="43" y="106"/>
                </a:cxn>
                <a:cxn ang="0">
                  <a:pos x="44" y="112"/>
                </a:cxn>
                <a:cxn ang="0">
                  <a:pos x="44" y="115"/>
                </a:cxn>
                <a:cxn ang="0">
                  <a:pos x="45" y="116"/>
                </a:cxn>
                <a:cxn ang="0">
                  <a:pos x="46" y="114"/>
                </a:cxn>
                <a:cxn ang="0">
                  <a:pos x="47" y="110"/>
                </a:cxn>
                <a:cxn ang="0">
                  <a:pos x="48" y="99"/>
                </a:cxn>
                <a:cxn ang="0">
                  <a:pos x="50" y="70"/>
                </a:cxn>
                <a:cxn ang="0">
                  <a:pos x="52" y="32"/>
                </a:cxn>
                <a:cxn ang="0">
                  <a:pos x="54" y="13"/>
                </a:cxn>
                <a:cxn ang="0">
                  <a:pos x="55" y="5"/>
                </a:cxn>
                <a:cxn ang="0">
                  <a:pos x="56" y="1"/>
                </a:cxn>
                <a:cxn ang="0">
                  <a:pos x="56" y="0"/>
                </a:cxn>
                <a:cxn ang="0">
                  <a:pos x="57" y="0"/>
                </a:cxn>
                <a:cxn ang="0">
                  <a:pos x="58" y="3"/>
                </a:cxn>
                <a:cxn ang="0">
                  <a:pos x="59" y="10"/>
                </a:cxn>
                <a:cxn ang="0">
                  <a:pos x="61" y="35"/>
                </a:cxn>
                <a:cxn ang="0">
                  <a:pos x="64" y="80"/>
                </a:cxn>
                <a:cxn ang="0">
                  <a:pos x="65" y="99"/>
                </a:cxn>
                <a:cxn ang="0">
                  <a:pos x="66" y="108"/>
                </a:cxn>
                <a:cxn ang="0">
                  <a:pos x="67" y="114"/>
                </a:cxn>
                <a:cxn ang="0">
                  <a:pos x="68" y="115"/>
                </a:cxn>
                <a:cxn ang="0">
                  <a:pos x="68" y="115"/>
                </a:cxn>
                <a:cxn ang="0">
                  <a:pos x="69" y="112"/>
                </a:cxn>
                <a:cxn ang="0">
                  <a:pos x="70" y="104"/>
                </a:cxn>
                <a:cxn ang="0">
                  <a:pos x="73" y="79"/>
                </a:cxn>
                <a:cxn ang="0">
                  <a:pos x="75" y="32"/>
                </a:cxn>
                <a:cxn ang="0">
                  <a:pos x="77" y="14"/>
                </a:cxn>
                <a:cxn ang="0">
                  <a:pos x="78" y="5"/>
                </a:cxn>
                <a:cxn ang="0">
                  <a:pos x="79" y="1"/>
                </a:cxn>
                <a:cxn ang="0">
                  <a:pos x="79" y="0"/>
                </a:cxn>
              </a:cxnLst>
              <a:rect l="0" t="0" r="r" b="b"/>
              <a:pathLst>
                <a:path w="80" h="116">
                  <a:moveTo>
                    <a:pt x="0" y="109"/>
                  </a:moveTo>
                  <a:lnTo>
                    <a:pt x="0" y="108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1" y="94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3" y="82"/>
                  </a:lnTo>
                  <a:lnTo>
                    <a:pt x="3" y="79"/>
                  </a:lnTo>
                  <a:lnTo>
                    <a:pt x="3" y="74"/>
                  </a:lnTo>
                  <a:lnTo>
                    <a:pt x="4" y="62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5" y="50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4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4" y="23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5" y="38"/>
                  </a:lnTo>
                  <a:lnTo>
                    <a:pt x="15" y="43"/>
                  </a:lnTo>
                  <a:lnTo>
                    <a:pt x="16" y="53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6" y="59"/>
                  </a:lnTo>
                  <a:lnTo>
                    <a:pt x="16" y="64"/>
                  </a:lnTo>
                  <a:lnTo>
                    <a:pt x="17" y="75"/>
                  </a:lnTo>
                  <a:lnTo>
                    <a:pt x="17" y="76"/>
                  </a:lnTo>
                  <a:lnTo>
                    <a:pt x="17" y="77"/>
                  </a:lnTo>
                  <a:lnTo>
                    <a:pt x="17" y="80"/>
                  </a:lnTo>
                  <a:lnTo>
                    <a:pt x="18" y="85"/>
                  </a:lnTo>
                  <a:lnTo>
                    <a:pt x="18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8"/>
                  </a:lnTo>
                  <a:lnTo>
                    <a:pt x="19" y="99"/>
                  </a:lnTo>
                  <a:lnTo>
                    <a:pt x="19" y="100"/>
                  </a:lnTo>
                  <a:lnTo>
                    <a:pt x="19" y="102"/>
                  </a:lnTo>
                  <a:lnTo>
                    <a:pt x="19" y="103"/>
                  </a:lnTo>
                  <a:lnTo>
                    <a:pt x="19" y="104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0" y="107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20" y="110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1" y="113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2"/>
                  </a:lnTo>
                  <a:lnTo>
                    <a:pt x="23" y="112"/>
                  </a:lnTo>
                  <a:lnTo>
                    <a:pt x="23" y="110"/>
                  </a:lnTo>
                  <a:lnTo>
                    <a:pt x="23" y="110"/>
                  </a:lnTo>
                  <a:lnTo>
                    <a:pt x="24" y="109"/>
                  </a:lnTo>
                  <a:lnTo>
                    <a:pt x="24" y="108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4" y="101"/>
                  </a:lnTo>
                  <a:lnTo>
                    <a:pt x="24" y="100"/>
                  </a:lnTo>
                  <a:lnTo>
                    <a:pt x="25" y="99"/>
                  </a:lnTo>
                  <a:lnTo>
                    <a:pt x="25" y="97"/>
                  </a:lnTo>
                  <a:lnTo>
                    <a:pt x="25" y="93"/>
                  </a:lnTo>
                  <a:lnTo>
                    <a:pt x="26" y="84"/>
                  </a:lnTo>
                  <a:lnTo>
                    <a:pt x="26" y="82"/>
                  </a:lnTo>
                  <a:lnTo>
                    <a:pt x="26" y="81"/>
                  </a:lnTo>
                  <a:lnTo>
                    <a:pt x="26" y="79"/>
                  </a:lnTo>
                  <a:lnTo>
                    <a:pt x="27" y="74"/>
                  </a:lnTo>
                  <a:lnTo>
                    <a:pt x="27" y="63"/>
                  </a:lnTo>
                  <a:lnTo>
                    <a:pt x="27" y="61"/>
                  </a:lnTo>
                  <a:lnTo>
                    <a:pt x="28" y="60"/>
                  </a:lnTo>
                  <a:lnTo>
                    <a:pt x="28" y="57"/>
                  </a:lnTo>
                  <a:lnTo>
                    <a:pt x="28" y="52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9" y="31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7" y="24"/>
                  </a:lnTo>
                  <a:lnTo>
                    <a:pt x="38" y="34"/>
                  </a:lnTo>
                  <a:lnTo>
                    <a:pt x="38" y="35"/>
                  </a:lnTo>
                  <a:lnTo>
                    <a:pt x="38" y="37"/>
                  </a:lnTo>
                  <a:lnTo>
                    <a:pt x="38" y="39"/>
                  </a:lnTo>
                  <a:lnTo>
                    <a:pt x="38" y="45"/>
                  </a:lnTo>
                  <a:lnTo>
                    <a:pt x="39" y="57"/>
                  </a:lnTo>
                  <a:lnTo>
                    <a:pt x="39" y="58"/>
                  </a:lnTo>
                  <a:lnTo>
                    <a:pt x="39" y="60"/>
                  </a:lnTo>
                  <a:lnTo>
                    <a:pt x="40" y="63"/>
                  </a:lnTo>
                  <a:lnTo>
                    <a:pt x="40" y="68"/>
                  </a:lnTo>
                  <a:lnTo>
                    <a:pt x="41" y="80"/>
                  </a:lnTo>
                  <a:lnTo>
                    <a:pt x="41" y="81"/>
                  </a:lnTo>
                  <a:lnTo>
                    <a:pt x="41" y="82"/>
                  </a:lnTo>
                  <a:lnTo>
                    <a:pt x="41" y="85"/>
                  </a:lnTo>
                  <a:lnTo>
                    <a:pt x="41" y="90"/>
                  </a:lnTo>
                  <a:lnTo>
                    <a:pt x="42" y="91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2" y="99"/>
                  </a:lnTo>
                  <a:lnTo>
                    <a:pt x="42" y="100"/>
                  </a:lnTo>
                  <a:lnTo>
                    <a:pt x="42" y="101"/>
                  </a:lnTo>
                  <a:lnTo>
                    <a:pt x="42" y="103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43" y="106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4" y="111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7" y="110"/>
                  </a:lnTo>
                  <a:lnTo>
                    <a:pt x="47" y="109"/>
                  </a:lnTo>
                  <a:lnTo>
                    <a:pt x="47" y="108"/>
                  </a:lnTo>
                  <a:lnTo>
                    <a:pt x="47" y="107"/>
                  </a:lnTo>
                  <a:lnTo>
                    <a:pt x="47" y="106"/>
                  </a:lnTo>
                  <a:lnTo>
                    <a:pt x="47" y="105"/>
                  </a:lnTo>
                  <a:lnTo>
                    <a:pt x="47" y="104"/>
                  </a:lnTo>
                  <a:lnTo>
                    <a:pt x="48" y="100"/>
                  </a:lnTo>
                  <a:lnTo>
                    <a:pt x="48" y="99"/>
                  </a:lnTo>
                  <a:lnTo>
                    <a:pt x="48" y="98"/>
                  </a:lnTo>
                  <a:lnTo>
                    <a:pt x="48" y="96"/>
                  </a:lnTo>
                  <a:lnTo>
                    <a:pt x="48" y="91"/>
                  </a:lnTo>
                  <a:lnTo>
                    <a:pt x="49" y="81"/>
                  </a:lnTo>
                  <a:lnTo>
                    <a:pt x="49" y="80"/>
                  </a:lnTo>
                  <a:lnTo>
                    <a:pt x="49" y="78"/>
                  </a:lnTo>
                  <a:lnTo>
                    <a:pt x="50" y="76"/>
                  </a:lnTo>
                  <a:lnTo>
                    <a:pt x="50" y="70"/>
                  </a:lnTo>
                  <a:lnTo>
                    <a:pt x="51" y="58"/>
                  </a:lnTo>
                  <a:lnTo>
                    <a:pt x="51" y="56"/>
                  </a:lnTo>
                  <a:lnTo>
                    <a:pt x="51" y="55"/>
                  </a:lnTo>
                  <a:lnTo>
                    <a:pt x="51" y="52"/>
                  </a:lnTo>
                  <a:lnTo>
                    <a:pt x="52" y="46"/>
                  </a:lnTo>
                  <a:lnTo>
                    <a:pt x="52" y="35"/>
                  </a:lnTo>
                  <a:lnTo>
                    <a:pt x="52" y="33"/>
                  </a:lnTo>
                  <a:lnTo>
                    <a:pt x="52" y="32"/>
                  </a:lnTo>
                  <a:lnTo>
                    <a:pt x="53" y="29"/>
                  </a:lnTo>
                  <a:lnTo>
                    <a:pt x="53" y="24"/>
                  </a:lnTo>
                  <a:lnTo>
                    <a:pt x="53" y="23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59" y="13"/>
                  </a:lnTo>
                  <a:lnTo>
                    <a:pt x="59" y="17"/>
                  </a:lnTo>
                  <a:lnTo>
                    <a:pt x="60" y="18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25"/>
                  </a:lnTo>
                  <a:lnTo>
                    <a:pt x="61" y="35"/>
                  </a:lnTo>
                  <a:lnTo>
                    <a:pt x="62" y="56"/>
                  </a:lnTo>
                  <a:lnTo>
                    <a:pt x="62" y="58"/>
                  </a:lnTo>
                  <a:lnTo>
                    <a:pt x="62" y="59"/>
                  </a:lnTo>
                  <a:lnTo>
                    <a:pt x="62" y="62"/>
                  </a:lnTo>
                  <a:lnTo>
                    <a:pt x="63" y="67"/>
                  </a:lnTo>
                  <a:lnTo>
                    <a:pt x="64" y="78"/>
                  </a:lnTo>
                  <a:lnTo>
                    <a:pt x="64" y="79"/>
                  </a:lnTo>
                  <a:lnTo>
                    <a:pt x="64" y="80"/>
                  </a:lnTo>
                  <a:lnTo>
                    <a:pt x="64" y="83"/>
                  </a:lnTo>
                  <a:lnTo>
                    <a:pt x="64" y="88"/>
                  </a:lnTo>
                  <a:lnTo>
                    <a:pt x="64" y="89"/>
                  </a:lnTo>
                  <a:lnTo>
                    <a:pt x="64" y="90"/>
                  </a:lnTo>
                  <a:lnTo>
                    <a:pt x="65" y="92"/>
                  </a:lnTo>
                  <a:lnTo>
                    <a:pt x="65" y="96"/>
                  </a:lnTo>
                  <a:lnTo>
                    <a:pt x="65" y="98"/>
                  </a:lnTo>
                  <a:lnTo>
                    <a:pt x="65" y="99"/>
                  </a:lnTo>
                  <a:lnTo>
                    <a:pt x="65" y="101"/>
                  </a:lnTo>
                  <a:lnTo>
                    <a:pt x="65" y="102"/>
                  </a:lnTo>
                  <a:lnTo>
                    <a:pt x="66" y="103"/>
                  </a:lnTo>
                  <a:lnTo>
                    <a:pt x="66" y="104"/>
                  </a:lnTo>
                  <a:lnTo>
                    <a:pt x="66" y="105"/>
                  </a:lnTo>
                  <a:lnTo>
                    <a:pt x="66" y="10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6" y="109"/>
                  </a:lnTo>
                  <a:lnTo>
                    <a:pt x="66" y="110"/>
                  </a:lnTo>
                  <a:lnTo>
                    <a:pt x="66" y="111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9" y="115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70" y="111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07"/>
                  </a:lnTo>
                  <a:lnTo>
                    <a:pt x="70" y="105"/>
                  </a:lnTo>
                  <a:lnTo>
                    <a:pt x="70" y="104"/>
                  </a:lnTo>
                  <a:lnTo>
                    <a:pt x="70" y="103"/>
                  </a:lnTo>
                  <a:lnTo>
                    <a:pt x="71" y="102"/>
                  </a:lnTo>
                  <a:lnTo>
                    <a:pt x="71" y="97"/>
                  </a:lnTo>
                  <a:lnTo>
                    <a:pt x="71" y="96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72" y="89"/>
                  </a:lnTo>
                  <a:lnTo>
                    <a:pt x="73" y="79"/>
                  </a:lnTo>
                  <a:lnTo>
                    <a:pt x="74" y="57"/>
                  </a:lnTo>
                  <a:lnTo>
                    <a:pt x="74" y="55"/>
                  </a:lnTo>
                  <a:lnTo>
                    <a:pt x="74" y="54"/>
                  </a:lnTo>
                  <a:lnTo>
                    <a:pt x="74" y="51"/>
                  </a:lnTo>
                  <a:lnTo>
                    <a:pt x="75" y="46"/>
                  </a:lnTo>
                  <a:lnTo>
                    <a:pt x="75" y="35"/>
                  </a:lnTo>
                  <a:lnTo>
                    <a:pt x="75" y="34"/>
                  </a:lnTo>
                  <a:lnTo>
                    <a:pt x="75" y="32"/>
                  </a:lnTo>
                  <a:lnTo>
                    <a:pt x="76" y="30"/>
                  </a:lnTo>
                  <a:lnTo>
                    <a:pt x="76" y="25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6" y="21"/>
                  </a:lnTo>
                  <a:lnTo>
                    <a:pt x="77" y="17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8" y="7"/>
                  </a:lnTo>
                  <a:lnTo>
                    <a:pt x="78" y="6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8" y="4"/>
                  </a:lnTo>
                  <a:lnTo>
                    <a:pt x="78" y="3"/>
                  </a:lnTo>
                  <a:lnTo>
                    <a:pt x="78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auto">
            <a:xfrm>
              <a:off x="4717" y="2186"/>
              <a:ext cx="77" cy="11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7"/>
                </a:cxn>
                <a:cxn ang="0">
                  <a:pos x="3" y="21"/>
                </a:cxn>
                <a:cxn ang="0">
                  <a:pos x="5" y="48"/>
                </a:cxn>
                <a:cxn ang="0">
                  <a:pos x="7" y="80"/>
                </a:cxn>
                <a:cxn ang="0">
                  <a:pos x="8" y="100"/>
                </a:cxn>
                <a:cxn ang="0">
                  <a:pos x="9" y="111"/>
                </a:cxn>
                <a:cxn ang="0">
                  <a:pos x="10" y="114"/>
                </a:cxn>
                <a:cxn ang="0">
                  <a:pos x="11" y="116"/>
                </a:cxn>
                <a:cxn ang="0">
                  <a:pos x="11" y="115"/>
                </a:cxn>
                <a:cxn ang="0">
                  <a:pos x="12" y="111"/>
                </a:cxn>
                <a:cxn ang="0">
                  <a:pos x="13" y="104"/>
                </a:cxn>
                <a:cxn ang="0">
                  <a:pos x="15" y="87"/>
                </a:cxn>
                <a:cxn ang="0">
                  <a:pos x="17" y="44"/>
                </a:cxn>
                <a:cxn ang="0">
                  <a:pos x="19" y="22"/>
                </a:cxn>
                <a:cxn ang="0">
                  <a:pos x="20" y="11"/>
                </a:cxn>
                <a:cxn ang="0">
                  <a:pos x="21" y="2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3" y="2"/>
                </a:cxn>
                <a:cxn ang="0">
                  <a:pos x="24" y="7"/>
                </a:cxn>
                <a:cxn ang="0">
                  <a:pos x="26" y="30"/>
                </a:cxn>
                <a:cxn ang="0">
                  <a:pos x="28" y="60"/>
                </a:cxn>
                <a:cxn ang="0">
                  <a:pos x="30" y="87"/>
                </a:cxn>
                <a:cxn ang="0">
                  <a:pos x="31" y="104"/>
                </a:cxn>
                <a:cxn ang="0">
                  <a:pos x="32" y="113"/>
                </a:cxn>
                <a:cxn ang="0">
                  <a:pos x="33" y="115"/>
                </a:cxn>
                <a:cxn ang="0">
                  <a:pos x="34" y="115"/>
                </a:cxn>
                <a:cxn ang="0">
                  <a:pos x="35" y="113"/>
                </a:cxn>
                <a:cxn ang="0">
                  <a:pos x="35" y="107"/>
                </a:cxn>
                <a:cxn ang="0">
                  <a:pos x="37" y="82"/>
                </a:cxn>
                <a:cxn ang="0">
                  <a:pos x="39" y="50"/>
                </a:cxn>
                <a:cxn ang="0">
                  <a:pos x="41" y="24"/>
                </a:cxn>
                <a:cxn ang="0">
                  <a:pos x="42" y="11"/>
                </a:cxn>
                <a:cxn ang="0">
                  <a:pos x="43" y="4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6" y="2"/>
                </a:cxn>
                <a:cxn ang="0">
                  <a:pos x="47" y="8"/>
                </a:cxn>
                <a:cxn ang="0">
                  <a:pos x="48" y="20"/>
                </a:cxn>
                <a:cxn ang="0">
                  <a:pos x="51" y="62"/>
                </a:cxn>
                <a:cxn ang="0">
                  <a:pos x="52" y="89"/>
                </a:cxn>
                <a:cxn ang="0">
                  <a:pos x="54" y="106"/>
                </a:cxn>
                <a:cxn ang="0">
                  <a:pos x="55" y="112"/>
                </a:cxn>
                <a:cxn ang="0">
                  <a:pos x="55" y="115"/>
                </a:cxn>
                <a:cxn ang="0">
                  <a:pos x="56" y="116"/>
                </a:cxn>
                <a:cxn ang="0">
                  <a:pos x="57" y="114"/>
                </a:cxn>
                <a:cxn ang="0">
                  <a:pos x="58" y="109"/>
                </a:cxn>
                <a:cxn ang="0">
                  <a:pos x="59" y="94"/>
                </a:cxn>
                <a:cxn ang="0">
                  <a:pos x="61" y="69"/>
                </a:cxn>
                <a:cxn ang="0">
                  <a:pos x="64" y="26"/>
                </a:cxn>
                <a:cxn ang="0">
                  <a:pos x="65" y="9"/>
                </a:cxn>
                <a:cxn ang="0">
                  <a:pos x="66" y="2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68" y="2"/>
                </a:cxn>
                <a:cxn ang="0">
                  <a:pos x="69" y="11"/>
                </a:cxn>
                <a:cxn ang="0">
                  <a:pos x="71" y="28"/>
                </a:cxn>
                <a:cxn ang="0">
                  <a:pos x="72" y="56"/>
                </a:cxn>
                <a:cxn ang="0">
                  <a:pos x="74" y="88"/>
                </a:cxn>
                <a:cxn ang="0">
                  <a:pos x="76" y="104"/>
                </a:cxn>
                <a:cxn ang="0">
                  <a:pos x="77" y="112"/>
                </a:cxn>
              </a:cxnLst>
              <a:rect l="0" t="0" r="r" b="b"/>
              <a:pathLst>
                <a:path w="77" h="1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31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5" y="54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6" y="69"/>
                  </a:lnTo>
                  <a:lnTo>
                    <a:pt x="6" y="72"/>
                  </a:lnTo>
                  <a:lnTo>
                    <a:pt x="7" y="78"/>
                  </a:lnTo>
                  <a:lnTo>
                    <a:pt x="7" y="79"/>
                  </a:lnTo>
                  <a:lnTo>
                    <a:pt x="7" y="80"/>
                  </a:lnTo>
                  <a:lnTo>
                    <a:pt x="7" y="83"/>
                  </a:lnTo>
                  <a:lnTo>
                    <a:pt x="7" y="88"/>
                  </a:lnTo>
                  <a:lnTo>
                    <a:pt x="7" y="89"/>
                  </a:lnTo>
                  <a:lnTo>
                    <a:pt x="7" y="91"/>
                  </a:lnTo>
                  <a:lnTo>
                    <a:pt x="8" y="93"/>
                  </a:lnTo>
                  <a:lnTo>
                    <a:pt x="8" y="98"/>
                  </a:lnTo>
                  <a:lnTo>
                    <a:pt x="8" y="99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9" y="107"/>
                  </a:lnTo>
                  <a:lnTo>
                    <a:pt x="9" y="108"/>
                  </a:lnTo>
                  <a:lnTo>
                    <a:pt x="9" y="109"/>
                  </a:lnTo>
                  <a:lnTo>
                    <a:pt x="9" y="110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12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3" y="110"/>
                  </a:lnTo>
                  <a:lnTo>
                    <a:pt x="13" y="109"/>
                  </a:lnTo>
                  <a:lnTo>
                    <a:pt x="13" y="108"/>
                  </a:lnTo>
                  <a:lnTo>
                    <a:pt x="13" y="107"/>
                  </a:lnTo>
                  <a:lnTo>
                    <a:pt x="13" y="106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4" y="92"/>
                  </a:lnTo>
                  <a:lnTo>
                    <a:pt x="14" y="90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5" y="81"/>
                  </a:lnTo>
                  <a:lnTo>
                    <a:pt x="16" y="70"/>
                  </a:lnTo>
                  <a:lnTo>
                    <a:pt x="16" y="68"/>
                  </a:lnTo>
                  <a:lnTo>
                    <a:pt x="16" y="67"/>
                  </a:lnTo>
                  <a:lnTo>
                    <a:pt x="16" y="64"/>
                  </a:lnTo>
                  <a:lnTo>
                    <a:pt x="17" y="58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8" y="40"/>
                  </a:lnTo>
                  <a:lnTo>
                    <a:pt x="18" y="34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9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6" y="33"/>
                  </a:lnTo>
                  <a:lnTo>
                    <a:pt x="27" y="3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7" y="52"/>
                  </a:lnTo>
                  <a:lnTo>
                    <a:pt x="28" y="55"/>
                  </a:lnTo>
                  <a:lnTo>
                    <a:pt x="28" y="60"/>
                  </a:lnTo>
                  <a:lnTo>
                    <a:pt x="29" y="72"/>
                  </a:lnTo>
                  <a:lnTo>
                    <a:pt x="29" y="73"/>
                  </a:lnTo>
                  <a:lnTo>
                    <a:pt x="29" y="74"/>
                  </a:lnTo>
                  <a:lnTo>
                    <a:pt x="29" y="77"/>
                  </a:lnTo>
                  <a:lnTo>
                    <a:pt x="29" y="82"/>
                  </a:lnTo>
                  <a:lnTo>
                    <a:pt x="29" y="83"/>
                  </a:lnTo>
                  <a:lnTo>
                    <a:pt x="29" y="84"/>
                  </a:lnTo>
                  <a:lnTo>
                    <a:pt x="30" y="87"/>
                  </a:lnTo>
                  <a:lnTo>
                    <a:pt x="30" y="92"/>
                  </a:lnTo>
                  <a:lnTo>
                    <a:pt x="30" y="93"/>
                  </a:lnTo>
                  <a:lnTo>
                    <a:pt x="30" y="94"/>
                  </a:lnTo>
                  <a:lnTo>
                    <a:pt x="30" y="96"/>
                  </a:lnTo>
                  <a:lnTo>
                    <a:pt x="31" y="100"/>
                  </a:lnTo>
                  <a:lnTo>
                    <a:pt x="31" y="101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31" y="107"/>
                  </a:lnTo>
                  <a:lnTo>
                    <a:pt x="31" y="108"/>
                  </a:lnTo>
                  <a:lnTo>
                    <a:pt x="32" y="108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2" y="111"/>
                  </a:lnTo>
                  <a:lnTo>
                    <a:pt x="32" y="112"/>
                  </a:lnTo>
                  <a:lnTo>
                    <a:pt x="32" y="113"/>
                  </a:lnTo>
                  <a:lnTo>
                    <a:pt x="32" y="113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4" y="116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3"/>
                  </a:lnTo>
                  <a:lnTo>
                    <a:pt x="35" y="113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0"/>
                  </a:lnTo>
                  <a:lnTo>
                    <a:pt x="35" y="109"/>
                  </a:lnTo>
                  <a:lnTo>
                    <a:pt x="35" y="108"/>
                  </a:lnTo>
                  <a:lnTo>
                    <a:pt x="35" y="107"/>
                  </a:lnTo>
                  <a:lnTo>
                    <a:pt x="36" y="106"/>
                  </a:lnTo>
                  <a:lnTo>
                    <a:pt x="36" y="102"/>
                  </a:lnTo>
                  <a:lnTo>
                    <a:pt x="36" y="101"/>
                  </a:lnTo>
                  <a:lnTo>
                    <a:pt x="36" y="100"/>
                  </a:lnTo>
                  <a:lnTo>
                    <a:pt x="36" y="98"/>
                  </a:lnTo>
                  <a:lnTo>
                    <a:pt x="37" y="93"/>
                  </a:lnTo>
                  <a:lnTo>
                    <a:pt x="37" y="83"/>
                  </a:lnTo>
                  <a:lnTo>
                    <a:pt x="37" y="82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38" y="72"/>
                  </a:lnTo>
                  <a:lnTo>
                    <a:pt x="39" y="61"/>
                  </a:lnTo>
                  <a:lnTo>
                    <a:pt x="39" y="60"/>
                  </a:lnTo>
                  <a:lnTo>
                    <a:pt x="39" y="58"/>
                  </a:lnTo>
                  <a:lnTo>
                    <a:pt x="39" y="55"/>
                  </a:lnTo>
                  <a:lnTo>
                    <a:pt x="39" y="50"/>
                  </a:lnTo>
                  <a:lnTo>
                    <a:pt x="40" y="39"/>
                  </a:lnTo>
                  <a:lnTo>
                    <a:pt x="40" y="37"/>
                  </a:lnTo>
                  <a:lnTo>
                    <a:pt x="40" y="36"/>
                  </a:lnTo>
                  <a:lnTo>
                    <a:pt x="41" y="33"/>
                  </a:lnTo>
                  <a:lnTo>
                    <a:pt x="41" y="28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1" y="24"/>
                  </a:lnTo>
                  <a:lnTo>
                    <a:pt x="42" y="19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8" y="18"/>
                  </a:lnTo>
                  <a:lnTo>
                    <a:pt x="48" y="19"/>
                  </a:lnTo>
                  <a:lnTo>
                    <a:pt x="48" y="20"/>
                  </a:lnTo>
                  <a:lnTo>
                    <a:pt x="48" y="23"/>
                  </a:lnTo>
                  <a:lnTo>
                    <a:pt x="48" y="28"/>
                  </a:lnTo>
                  <a:lnTo>
                    <a:pt x="49" y="39"/>
                  </a:lnTo>
                  <a:lnTo>
                    <a:pt x="49" y="41"/>
                  </a:lnTo>
                  <a:lnTo>
                    <a:pt x="49" y="42"/>
                  </a:lnTo>
                  <a:lnTo>
                    <a:pt x="49" y="45"/>
                  </a:lnTo>
                  <a:lnTo>
                    <a:pt x="50" y="51"/>
                  </a:lnTo>
                  <a:lnTo>
                    <a:pt x="51" y="62"/>
                  </a:lnTo>
                  <a:lnTo>
                    <a:pt x="51" y="64"/>
                  </a:lnTo>
                  <a:lnTo>
                    <a:pt x="51" y="65"/>
                  </a:lnTo>
                  <a:lnTo>
                    <a:pt x="51" y="68"/>
                  </a:lnTo>
                  <a:lnTo>
                    <a:pt x="51" y="74"/>
                  </a:lnTo>
                  <a:lnTo>
                    <a:pt x="52" y="84"/>
                  </a:lnTo>
                  <a:lnTo>
                    <a:pt x="52" y="86"/>
                  </a:lnTo>
                  <a:lnTo>
                    <a:pt x="52" y="87"/>
                  </a:lnTo>
                  <a:lnTo>
                    <a:pt x="52" y="89"/>
                  </a:lnTo>
                  <a:lnTo>
                    <a:pt x="53" y="94"/>
                  </a:lnTo>
                  <a:lnTo>
                    <a:pt x="53" y="95"/>
                  </a:lnTo>
                  <a:lnTo>
                    <a:pt x="53" y="96"/>
                  </a:lnTo>
                  <a:lnTo>
                    <a:pt x="53" y="98"/>
                  </a:lnTo>
                  <a:lnTo>
                    <a:pt x="53" y="102"/>
                  </a:lnTo>
                  <a:lnTo>
                    <a:pt x="53" y="103"/>
                  </a:lnTo>
                  <a:lnTo>
                    <a:pt x="53" y="104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54" y="107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4" y="111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2"/>
                  </a:lnTo>
                  <a:lnTo>
                    <a:pt x="57" y="111"/>
                  </a:lnTo>
                  <a:lnTo>
                    <a:pt x="57" y="111"/>
                  </a:lnTo>
                  <a:lnTo>
                    <a:pt x="57" y="110"/>
                  </a:lnTo>
                  <a:lnTo>
                    <a:pt x="58" y="109"/>
                  </a:lnTo>
                  <a:lnTo>
                    <a:pt x="58" y="108"/>
                  </a:lnTo>
                  <a:lnTo>
                    <a:pt x="58" y="107"/>
                  </a:lnTo>
                  <a:lnTo>
                    <a:pt x="58" y="106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1"/>
                  </a:lnTo>
                  <a:lnTo>
                    <a:pt x="59" y="99"/>
                  </a:lnTo>
                  <a:lnTo>
                    <a:pt x="59" y="94"/>
                  </a:lnTo>
                  <a:lnTo>
                    <a:pt x="59" y="93"/>
                  </a:lnTo>
                  <a:lnTo>
                    <a:pt x="59" y="92"/>
                  </a:lnTo>
                  <a:lnTo>
                    <a:pt x="59" y="90"/>
                  </a:lnTo>
                  <a:lnTo>
                    <a:pt x="60" y="85"/>
                  </a:lnTo>
                  <a:lnTo>
                    <a:pt x="60" y="75"/>
                  </a:lnTo>
                  <a:lnTo>
                    <a:pt x="60" y="73"/>
                  </a:lnTo>
                  <a:lnTo>
                    <a:pt x="61" y="72"/>
                  </a:lnTo>
                  <a:lnTo>
                    <a:pt x="61" y="69"/>
                  </a:lnTo>
                  <a:lnTo>
                    <a:pt x="61" y="63"/>
                  </a:lnTo>
                  <a:lnTo>
                    <a:pt x="62" y="50"/>
                  </a:lnTo>
                  <a:lnTo>
                    <a:pt x="62" y="49"/>
                  </a:lnTo>
                  <a:lnTo>
                    <a:pt x="62" y="47"/>
                  </a:lnTo>
                  <a:lnTo>
                    <a:pt x="62" y="44"/>
                  </a:lnTo>
                  <a:lnTo>
                    <a:pt x="63" y="38"/>
                  </a:lnTo>
                  <a:lnTo>
                    <a:pt x="63" y="27"/>
                  </a:lnTo>
                  <a:lnTo>
                    <a:pt x="64" y="26"/>
                  </a:lnTo>
                  <a:lnTo>
                    <a:pt x="64" y="25"/>
                  </a:lnTo>
                  <a:lnTo>
                    <a:pt x="64" y="22"/>
                  </a:lnTo>
                  <a:lnTo>
                    <a:pt x="64" y="17"/>
                  </a:lnTo>
                  <a:lnTo>
                    <a:pt x="64" y="16"/>
                  </a:lnTo>
                  <a:lnTo>
                    <a:pt x="64" y="15"/>
                  </a:lnTo>
                  <a:lnTo>
                    <a:pt x="64" y="13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5" y="8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6" y="5"/>
                  </a:lnTo>
                  <a:lnTo>
                    <a:pt x="66" y="4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9" y="8"/>
                  </a:lnTo>
                  <a:lnTo>
                    <a:pt x="69" y="11"/>
                  </a:lnTo>
                  <a:lnTo>
                    <a:pt x="69" y="12"/>
                  </a:lnTo>
                  <a:lnTo>
                    <a:pt x="69" y="13"/>
                  </a:lnTo>
                  <a:lnTo>
                    <a:pt x="70" y="14"/>
                  </a:lnTo>
                  <a:lnTo>
                    <a:pt x="70" y="18"/>
                  </a:lnTo>
                  <a:lnTo>
                    <a:pt x="70" y="20"/>
                  </a:lnTo>
                  <a:lnTo>
                    <a:pt x="70" y="21"/>
                  </a:lnTo>
                  <a:lnTo>
                    <a:pt x="70" y="23"/>
                  </a:lnTo>
                  <a:lnTo>
                    <a:pt x="71" y="28"/>
                  </a:lnTo>
                  <a:lnTo>
                    <a:pt x="71" y="29"/>
                  </a:lnTo>
                  <a:lnTo>
                    <a:pt x="71" y="30"/>
                  </a:lnTo>
                  <a:lnTo>
                    <a:pt x="71" y="33"/>
                  </a:lnTo>
                  <a:lnTo>
                    <a:pt x="71" y="38"/>
                  </a:lnTo>
                  <a:lnTo>
                    <a:pt x="72" y="49"/>
                  </a:lnTo>
                  <a:lnTo>
                    <a:pt x="72" y="51"/>
                  </a:lnTo>
                  <a:lnTo>
                    <a:pt x="72" y="52"/>
                  </a:lnTo>
                  <a:lnTo>
                    <a:pt x="72" y="56"/>
                  </a:lnTo>
                  <a:lnTo>
                    <a:pt x="73" y="62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4" y="77"/>
                  </a:lnTo>
                  <a:lnTo>
                    <a:pt x="74" y="80"/>
                  </a:lnTo>
                  <a:lnTo>
                    <a:pt x="74" y="86"/>
                  </a:lnTo>
                  <a:lnTo>
                    <a:pt x="74" y="87"/>
                  </a:lnTo>
                  <a:lnTo>
                    <a:pt x="74" y="88"/>
                  </a:lnTo>
                  <a:lnTo>
                    <a:pt x="75" y="91"/>
                  </a:lnTo>
                  <a:lnTo>
                    <a:pt x="75" y="96"/>
                  </a:lnTo>
                  <a:lnTo>
                    <a:pt x="75" y="97"/>
                  </a:lnTo>
                  <a:lnTo>
                    <a:pt x="75" y="98"/>
                  </a:lnTo>
                  <a:lnTo>
                    <a:pt x="75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76" y="104"/>
                  </a:lnTo>
                  <a:lnTo>
                    <a:pt x="76" y="105"/>
                  </a:lnTo>
                  <a:lnTo>
                    <a:pt x="76" y="106"/>
                  </a:lnTo>
                  <a:lnTo>
                    <a:pt x="76" y="108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77" y="111"/>
                  </a:lnTo>
                  <a:lnTo>
                    <a:pt x="77" y="111"/>
                  </a:lnTo>
                  <a:lnTo>
                    <a:pt x="77" y="112"/>
                  </a:lnTo>
                  <a:lnTo>
                    <a:pt x="77" y="112"/>
                  </a:lnTo>
                  <a:lnTo>
                    <a:pt x="77" y="113"/>
                  </a:lnTo>
                  <a:lnTo>
                    <a:pt x="77" y="113"/>
                  </a:lnTo>
                  <a:lnTo>
                    <a:pt x="77" y="1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auto">
            <a:xfrm>
              <a:off x="4794" y="2186"/>
              <a:ext cx="76" cy="116"/>
            </a:xfrm>
            <a:custGeom>
              <a:avLst/>
              <a:gdLst/>
              <a:ahLst/>
              <a:cxnLst>
                <a:cxn ang="0">
                  <a:pos x="1" y="115"/>
                </a:cxn>
                <a:cxn ang="0">
                  <a:pos x="2" y="115"/>
                </a:cxn>
                <a:cxn ang="0">
                  <a:pos x="2" y="112"/>
                </a:cxn>
                <a:cxn ang="0">
                  <a:pos x="3" y="103"/>
                </a:cxn>
                <a:cxn ang="0">
                  <a:pos x="5" y="85"/>
                </a:cxn>
                <a:cxn ang="0">
                  <a:pos x="8" y="35"/>
                </a:cxn>
                <a:cxn ang="0">
                  <a:pos x="9" y="16"/>
                </a:cxn>
                <a:cxn ang="0">
                  <a:pos x="11" y="5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5" y="14"/>
                </a:cxn>
                <a:cxn ang="0">
                  <a:pos x="16" y="34"/>
                </a:cxn>
                <a:cxn ang="0">
                  <a:pos x="19" y="89"/>
                </a:cxn>
                <a:cxn ang="0">
                  <a:pos x="21" y="103"/>
                </a:cxn>
                <a:cxn ang="0">
                  <a:pos x="22" y="111"/>
                </a:cxn>
                <a:cxn ang="0">
                  <a:pos x="22" y="114"/>
                </a:cxn>
                <a:cxn ang="0">
                  <a:pos x="23" y="116"/>
                </a:cxn>
                <a:cxn ang="0">
                  <a:pos x="24" y="114"/>
                </a:cxn>
                <a:cxn ang="0">
                  <a:pos x="25" y="110"/>
                </a:cxn>
                <a:cxn ang="0">
                  <a:pos x="26" y="98"/>
                </a:cxn>
                <a:cxn ang="0">
                  <a:pos x="27" y="74"/>
                </a:cxn>
                <a:cxn ang="0">
                  <a:pos x="30" y="33"/>
                </a:cxn>
                <a:cxn ang="0">
                  <a:pos x="31" y="13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6" y="6"/>
                </a:cxn>
                <a:cxn ang="0">
                  <a:pos x="37" y="18"/>
                </a:cxn>
                <a:cxn ang="0">
                  <a:pos x="39" y="48"/>
                </a:cxn>
                <a:cxn ang="0">
                  <a:pos x="41" y="81"/>
                </a:cxn>
                <a:cxn ang="0">
                  <a:pos x="42" y="102"/>
                </a:cxn>
                <a:cxn ang="0">
                  <a:pos x="43" y="110"/>
                </a:cxn>
                <a:cxn ang="0">
                  <a:pos x="44" y="114"/>
                </a:cxn>
                <a:cxn ang="0">
                  <a:pos x="45" y="116"/>
                </a:cxn>
                <a:cxn ang="0">
                  <a:pos x="46" y="114"/>
                </a:cxn>
                <a:cxn ang="0">
                  <a:pos x="47" y="108"/>
                </a:cxn>
                <a:cxn ang="0">
                  <a:pos x="48" y="95"/>
                </a:cxn>
                <a:cxn ang="0">
                  <a:pos x="51" y="39"/>
                </a:cxn>
                <a:cxn ang="0">
                  <a:pos x="53" y="18"/>
                </a:cxn>
                <a:cxn ang="0">
                  <a:pos x="54" y="6"/>
                </a:cxn>
                <a:cxn ang="0">
                  <a:pos x="55" y="1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7" y="4"/>
                </a:cxn>
                <a:cxn ang="0">
                  <a:pos x="58" y="11"/>
                </a:cxn>
                <a:cxn ang="0">
                  <a:pos x="59" y="29"/>
                </a:cxn>
                <a:cxn ang="0">
                  <a:pos x="61" y="64"/>
                </a:cxn>
                <a:cxn ang="0">
                  <a:pos x="63" y="93"/>
                </a:cxn>
                <a:cxn ang="0">
                  <a:pos x="64" y="107"/>
                </a:cxn>
                <a:cxn ang="0">
                  <a:pos x="65" y="113"/>
                </a:cxn>
                <a:cxn ang="0">
                  <a:pos x="66" y="115"/>
                </a:cxn>
                <a:cxn ang="0">
                  <a:pos x="67" y="115"/>
                </a:cxn>
                <a:cxn ang="0">
                  <a:pos x="68" y="112"/>
                </a:cxn>
                <a:cxn ang="0">
                  <a:pos x="68" y="106"/>
                </a:cxn>
                <a:cxn ang="0">
                  <a:pos x="70" y="92"/>
                </a:cxn>
                <a:cxn ang="0">
                  <a:pos x="72" y="50"/>
                </a:cxn>
                <a:cxn ang="0">
                  <a:pos x="74" y="23"/>
                </a:cxn>
                <a:cxn ang="0">
                  <a:pos x="75" y="8"/>
                </a:cxn>
                <a:cxn ang="0">
                  <a:pos x="76" y="2"/>
                </a:cxn>
              </a:cxnLst>
              <a:rect l="0" t="0" r="r" b="b"/>
              <a:pathLst>
                <a:path w="76" h="116">
                  <a:moveTo>
                    <a:pt x="0" y="114"/>
                  </a:moveTo>
                  <a:lnTo>
                    <a:pt x="0" y="114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1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8"/>
                  </a:lnTo>
                  <a:lnTo>
                    <a:pt x="3" y="107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3" y="103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4" y="99"/>
                  </a:lnTo>
                  <a:lnTo>
                    <a:pt x="4" y="95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5" y="90"/>
                  </a:lnTo>
                  <a:lnTo>
                    <a:pt x="5" y="85"/>
                  </a:lnTo>
                  <a:lnTo>
                    <a:pt x="6" y="73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7" y="46"/>
                  </a:lnTo>
                  <a:lnTo>
                    <a:pt x="7" y="43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8" y="32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22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4"/>
                  </a:lnTo>
                  <a:lnTo>
                    <a:pt x="16" y="40"/>
                  </a:lnTo>
                  <a:lnTo>
                    <a:pt x="17" y="52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9" y="82"/>
                  </a:lnTo>
                  <a:lnTo>
                    <a:pt x="19" y="88"/>
                  </a:lnTo>
                  <a:lnTo>
                    <a:pt x="19" y="89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20" y="97"/>
                  </a:lnTo>
                  <a:lnTo>
                    <a:pt x="20" y="98"/>
                  </a:lnTo>
                  <a:lnTo>
                    <a:pt x="20" y="99"/>
                  </a:lnTo>
                  <a:lnTo>
                    <a:pt x="20" y="101"/>
                  </a:lnTo>
                  <a:lnTo>
                    <a:pt x="21" y="102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1" y="108"/>
                  </a:lnTo>
                  <a:lnTo>
                    <a:pt x="21" y="108"/>
                  </a:lnTo>
                  <a:lnTo>
                    <a:pt x="21" y="109"/>
                  </a:lnTo>
                  <a:lnTo>
                    <a:pt x="21" y="110"/>
                  </a:lnTo>
                  <a:lnTo>
                    <a:pt x="22" y="111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2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5" y="110"/>
                  </a:lnTo>
                  <a:lnTo>
                    <a:pt x="25" y="109"/>
                  </a:lnTo>
                  <a:lnTo>
                    <a:pt x="25" y="108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5" y="105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6" y="98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4"/>
                  </a:lnTo>
                  <a:lnTo>
                    <a:pt x="26" y="90"/>
                  </a:lnTo>
                  <a:lnTo>
                    <a:pt x="27" y="79"/>
                  </a:lnTo>
                  <a:lnTo>
                    <a:pt x="27" y="78"/>
                  </a:lnTo>
                  <a:lnTo>
                    <a:pt x="27" y="77"/>
                  </a:lnTo>
                  <a:lnTo>
                    <a:pt x="27" y="74"/>
                  </a:lnTo>
                  <a:lnTo>
                    <a:pt x="28" y="68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29" y="54"/>
                  </a:lnTo>
                  <a:lnTo>
                    <a:pt x="29" y="51"/>
                  </a:lnTo>
                  <a:lnTo>
                    <a:pt x="29" y="45"/>
                  </a:lnTo>
                  <a:lnTo>
                    <a:pt x="30" y="34"/>
                  </a:lnTo>
                  <a:lnTo>
                    <a:pt x="30" y="33"/>
                  </a:lnTo>
                  <a:lnTo>
                    <a:pt x="30" y="32"/>
                  </a:lnTo>
                  <a:lnTo>
                    <a:pt x="30" y="29"/>
                  </a:lnTo>
                  <a:lnTo>
                    <a:pt x="31" y="24"/>
                  </a:lnTo>
                  <a:lnTo>
                    <a:pt x="31" y="22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7" y="21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37" y="28"/>
                  </a:lnTo>
                  <a:lnTo>
                    <a:pt x="38" y="30"/>
                  </a:lnTo>
                  <a:lnTo>
                    <a:pt x="38" y="36"/>
                  </a:lnTo>
                  <a:lnTo>
                    <a:pt x="39" y="47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3"/>
                  </a:lnTo>
                  <a:lnTo>
                    <a:pt x="40" y="58"/>
                  </a:lnTo>
                  <a:lnTo>
                    <a:pt x="40" y="70"/>
                  </a:lnTo>
                  <a:lnTo>
                    <a:pt x="40" y="72"/>
                  </a:lnTo>
                  <a:lnTo>
                    <a:pt x="40" y="73"/>
                  </a:lnTo>
                  <a:lnTo>
                    <a:pt x="40" y="76"/>
                  </a:lnTo>
                  <a:lnTo>
                    <a:pt x="41" y="81"/>
                  </a:lnTo>
                  <a:lnTo>
                    <a:pt x="42" y="92"/>
                  </a:lnTo>
                  <a:lnTo>
                    <a:pt x="42" y="93"/>
                  </a:lnTo>
                  <a:lnTo>
                    <a:pt x="42" y="94"/>
                  </a:lnTo>
                  <a:lnTo>
                    <a:pt x="42" y="96"/>
                  </a:lnTo>
                  <a:lnTo>
                    <a:pt x="42" y="98"/>
                  </a:lnTo>
                  <a:lnTo>
                    <a:pt x="42" y="99"/>
                  </a:lnTo>
                  <a:lnTo>
                    <a:pt x="42" y="101"/>
                  </a:lnTo>
                  <a:lnTo>
                    <a:pt x="42" y="102"/>
                  </a:lnTo>
                  <a:lnTo>
                    <a:pt x="42" y="103"/>
                  </a:lnTo>
                  <a:lnTo>
                    <a:pt x="43" y="105"/>
                  </a:lnTo>
                  <a:lnTo>
                    <a:pt x="43" y="106"/>
                  </a:lnTo>
                  <a:lnTo>
                    <a:pt x="43" y="107"/>
                  </a:lnTo>
                  <a:lnTo>
                    <a:pt x="43" y="108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4" y="111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09"/>
                  </a:lnTo>
                  <a:lnTo>
                    <a:pt x="47" y="108"/>
                  </a:lnTo>
                  <a:lnTo>
                    <a:pt x="47" y="107"/>
                  </a:lnTo>
                  <a:lnTo>
                    <a:pt x="47" y="106"/>
                  </a:lnTo>
                  <a:lnTo>
                    <a:pt x="47" y="105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8" y="97"/>
                  </a:lnTo>
                  <a:lnTo>
                    <a:pt x="48" y="96"/>
                  </a:lnTo>
                  <a:lnTo>
                    <a:pt x="48" y="95"/>
                  </a:lnTo>
                  <a:lnTo>
                    <a:pt x="48" y="92"/>
                  </a:lnTo>
                  <a:lnTo>
                    <a:pt x="48" y="87"/>
                  </a:lnTo>
                  <a:lnTo>
                    <a:pt x="49" y="76"/>
                  </a:lnTo>
                  <a:lnTo>
                    <a:pt x="51" y="51"/>
                  </a:lnTo>
                  <a:lnTo>
                    <a:pt x="51" y="50"/>
                  </a:lnTo>
                  <a:lnTo>
                    <a:pt x="51" y="48"/>
                  </a:lnTo>
                  <a:lnTo>
                    <a:pt x="51" y="45"/>
                  </a:lnTo>
                  <a:lnTo>
                    <a:pt x="51" y="39"/>
                  </a:lnTo>
                  <a:lnTo>
                    <a:pt x="51" y="38"/>
                  </a:lnTo>
                  <a:lnTo>
                    <a:pt x="52" y="36"/>
                  </a:lnTo>
                  <a:lnTo>
                    <a:pt x="52" y="33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2" y="25"/>
                  </a:lnTo>
                  <a:lnTo>
                    <a:pt x="52" y="22"/>
                  </a:lnTo>
                  <a:lnTo>
                    <a:pt x="53" y="18"/>
                  </a:lnTo>
                  <a:lnTo>
                    <a:pt x="53" y="16"/>
                  </a:lnTo>
                  <a:lnTo>
                    <a:pt x="53" y="15"/>
                  </a:lnTo>
                  <a:lnTo>
                    <a:pt x="53" y="13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3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6"/>
                  </a:lnTo>
                  <a:lnTo>
                    <a:pt x="57" y="7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8" y="11"/>
                  </a:lnTo>
                  <a:lnTo>
                    <a:pt x="58" y="12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8" y="19"/>
                  </a:lnTo>
                  <a:lnTo>
                    <a:pt x="59" y="20"/>
                  </a:lnTo>
                  <a:lnTo>
                    <a:pt x="59" y="23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60" y="33"/>
                  </a:lnTo>
                  <a:lnTo>
                    <a:pt x="60" y="39"/>
                  </a:lnTo>
                  <a:lnTo>
                    <a:pt x="61" y="52"/>
                  </a:lnTo>
                  <a:lnTo>
                    <a:pt x="61" y="53"/>
                  </a:lnTo>
                  <a:lnTo>
                    <a:pt x="61" y="55"/>
                  </a:lnTo>
                  <a:lnTo>
                    <a:pt x="61" y="58"/>
                  </a:lnTo>
                  <a:lnTo>
                    <a:pt x="61" y="64"/>
                  </a:lnTo>
                  <a:lnTo>
                    <a:pt x="62" y="77"/>
                  </a:lnTo>
                  <a:lnTo>
                    <a:pt x="62" y="78"/>
                  </a:lnTo>
                  <a:lnTo>
                    <a:pt x="62" y="80"/>
                  </a:lnTo>
                  <a:lnTo>
                    <a:pt x="62" y="83"/>
                  </a:lnTo>
                  <a:lnTo>
                    <a:pt x="63" y="88"/>
                  </a:lnTo>
                  <a:lnTo>
                    <a:pt x="63" y="90"/>
                  </a:lnTo>
                  <a:lnTo>
                    <a:pt x="63" y="91"/>
                  </a:lnTo>
                  <a:lnTo>
                    <a:pt x="63" y="93"/>
                  </a:lnTo>
                  <a:lnTo>
                    <a:pt x="64" y="98"/>
                  </a:lnTo>
                  <a:lnTo>
                    <a:pt x="64" y="99"/>
                  </a:lnTo>
                  <a:lnTo>
                    <a:pt x="64" y="100"/>
                  </a:lnTo>
                  <a:lnTo>
                    <a:pt x="64" y="102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4" y="107"/>
                  </a:lnTo>
                  <a:lnTo>
                    <a:pt x="65" y="108"/>
                  </a:lnTo>
                  <a:lnTo>
                    <a:pt x="65" y="109"/>
                  </a:lnTo>
                  <a:lnTo>
                    <a:pt x="65" y="110"/>
                  </a:lnTo>
                  <a:lnTo>
                    <a:pt x="65" y="111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7" y="116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68" y="111"/>
                  </a:lnTo>
                  <a:lnTo>
                    <a:pt x="68" y="110"/>
                  </a:lnTo>
                  <a:lnTo>
                    <a:pt x="68" y="109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5"/>
                  </a:lnTo>
                  <a:lnTo>
                    <a:pt x="69" y="103"/>
                  </a:lnTo>
                  <a:lnTo>
                    <a:pt x="69" y="102"/>
                  </a:lnTo>
                  <a:lnTo>
                    <a:pt x="69" y="101"/>
                  </a:lnTo>
                  <a:lnTo>
                    <a:pt x="69" y="99"/>
                  </a:lnTo>
                  <a:lnTo>
                    <a:pt x="69" y="94"/>
                  </a:lnTo>
                  <a:lnTo>
                    <a:pt x="70" y="93"/>
                  </a:lnTo>
                  <a:lnTo>
                    <a:pt x="70" y="92"/>
                  </a:lnTo>
                  <a:lnTo>
                    <a:pt x="70" y="90"/>
                  </a:lnTo>
                  <a:lnTo>
                    <a:pt x="70" y="84"/>
                  </a:lnTo>
                  <a:lnTo>
                    <a:pt x="71" y="73"/>
                  </a:lnTo>
                  <a:lnTo>
                    <a:pt x="71" y="72"/>
                  </a:lnTo>
                  <a:lnTo>
                    <a:pt x="71" y="70"/>
                  </a:lnTo>
                  <a:lnTo>
                    <a:pt x="71" y="68"/>
                  </a:lnTo>
                  <a:lnTo>
                    <a:pt x="72" y="62"/>
                  </a:lnTo>
                  <a:lnTo>
                    <a:pt x="72" y="50"/>
                  </a:lnTo>
                  <a:lnTo>
                    <a:pt x="72" y="49"/>
                  </a:lnTo>
                  <a:lnTo>
                    <a:pt x="72" y="47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4" y="28"/>
                  </a:lnTo>
                  <a:lnTo>
                    <a:pt x="74" y="27"/>
                  </a:lnTo>
                  <a:lnTo>
                    <a:pt x="74" y="26"/>
                  </a:lnTo>
                  <a:lnTo>
                    <a:pt x="74" y="23"/>
                  </a:lnTo>
                  <a:lnTo>
                    <a:pt x="74" y="19"/>
                  </a:lnTo>
                  <a:lnTo>
                    <a:pt x="74" y="18"/>
                  </a:lnTo>
                  <a:lnTo>
                    <a:pt x="74" y="16"/>
                  </a:lnTo>
                  <a:lnTo>
                    <a:pt x="75" y="14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5" y="9"/>
                  </a:lnTo>
                  <a:lnTo>
                    <a:pt x="75" y="8"/>
                  </a:lnTo>
                  <a:lnTo>
                    <a:pt x="75" y="7"/>
                  </a:lnTo>
                  <a:lnTo>
                    <a:pt x="75" y="6"/>
                  </a:lnTo>
                  <a:lnTo>
                    <a:pt x="76" y="5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1"/>
                  </a:lnTo>
                  <a:lnTo>
                    <a:pt x="76" y="1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auto">
            <a:xfrm>
              <a:off x="4870" y="2186"/>
              <a:ext cx="75" cy="1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1"/>
                </a:cxn>
                <a:cxn ang="0">
                  <a:pos x="3" y="6"/>
                </a:cxn>
                <a:cxn ang="0">
                  <a:pos x="4" y="16"/>
                </a:cxn>
                <a:cxn ang="0">
                  <a:pos x="5" y="37"/>
                </a:cxn>
                <a:cxn ang="0">
                  <a:pos x="8" y="80"/>
                </a:cxn>
                <a:cxn ang="0">
                  <a:pos x="9" y="100"/>
                </a:cxn>
                <a:cxn ang="0">
                  <a:pos x="10" y="109"/>
                </a:cxn>
                <a:cxn ang="0">
                  <a:pos x="11" y="114"/>
                </a:cxn>
                <a:cxn ang="0">
                  <a:pos x="12" y="116"/>
                </a:cxn>
                <a:cxn ang="0">
                  <a:pos x="12" y="115"/>
                </a:cxn>
                <a:cxn ang="0">
                  <a:pos x="13" y="111"/>
                </a:cxn>
                <a:cxn ang="0">
                  <a:pos x="14" y="102"/>
                </a:cxn>
                <a:cxn ang="0">
                  <a:pos x="16" y="81"/>
                </a:cxn>
                <a:cxn ang="0">
                  <a:pos x="19" y="29"/>
                </a:cxn>
                <a:cxn ang="0">
                  <a:pos x="20" y="13"/>
                </a:cxn>
                <a:cxn ang="0">
                  <a:pos x="21" y="5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4" y="6"/>
                </a:cxn>
                <a:cxn ang="0">
                  <a:pos x="25" y="17"/>
                </a:cxn>
                <a:cxn ang="0">
                  <a:pos x="27" y="47"/>
                </a:cxn>
                <a:cxn ang="0">
                  <a:pos x="29" y="85"/>
                </a:cxn>
                <a:cxn ang="0">
                  <a:pos x="31" y="104"/>
                </a:cxn>
                <a:cxn ang="0">
                  <a:pos x="32" y="112"/>
                </a:cxn>
                <a:cxn ang="0">
                  <a:pos x="33" y="115"/>
                </a:cxn>
                <a:cxn ang="0">
                  <a:pos x="33" y="115"/>
                </a:cxn>
                <a:cxn ang="0">
                  <a:pos x="34" y="112"/>
                </a:cxn>
                <a:cxn ang="0">
                  <a:pos x="35" y="105"/>
                </a:cxn>
                <a:cxn ang="0">
                  <a:pos x="36" y="90"/>
                </a:cxn>
                <a:cxn ang="0">
                  <a:pos x="38" y="59"/>
                </a:cxn>
                <a:cxn ang="0">
                  <a:pos x="40" y="26"/>
                </a:cxn>
                <a:cxn ang="0">
                  <a:pos x="41" y="11"/>
                </a:cxn>
                <a:cxn ang="0">
                  <a:pos x="42" y="3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3"/>
                </a:cxn>
                <a:cxn ang="0">
                  <a:pos x="46" y="12"/>
                </a:cxn>
                <a:cxn ang="0">
                  <a:pos x="47" y="32"/>
                </a:cxn>
                <a:cxn ang="0">
                  <a:pos x="50" y="78"/>
                </a:cxn>
                <a:cxn ang="0">
                  <a:pos x="51" y="100"/>
                </a:cxn>
                <a:cxn ang="0">
                  <a:pos x="52" y="109"/>
                </a:cxn>
                <a:cxn ang="0">
                  <a:pos x="53" y="114"/>
                </a:cxn>
                <a:cxn ang="0">
                  <a:pos x="54" y="116"/>
                </a:cxn>
                <a:cxn ang="0">
                  <a:pos x="55" y="115"/>
                </a:cxn>
                <a:cxn ang="0">
                  <a:pos x="55" y="111"/>
                </a:cxn>
                <a:cxn ang="0">
                  <a:pos x="56" y="101"/>
                </a:cxn>
                <a:cxn ang="0">
                  <a:pos x="58" y="71"/>
                </a:cxn>
                <a:cxn ang="0">
                  <a:pos x="60" y="39"/>
                </a:cxn>
                <a:cxn ang="0">
                  <a:pos x="62" y="17"/>
                </a:cxn>
                <a:cxn ang="0">
                  <a:pos x="63" y="7"/>
                </a:cxn>
                <a:cxn ang="0">
                  <a:pos x="64" y="1"/>
                </a:cxn>
                <a:cxn ang="0">
                  <a:pos x="64" y="0"/>
                </a:cxn>
                <a:cxn ang="0">
                  <a:pos x="65" y="1"/>
                </a:cxn>
                <a:cxn ang="0">
                  <a:pos x="66" y="5"/>
                </a:cxn>
                <a:cxn ang="0">
                  <a:pos x="67" y="13"/>
                </a:cxn>
                <a:cxn ang="0">
                  <a:pos x="70" y="66"/>
                </a:cxn>
                <a:cxn ang="0">
                  <a:pos x="71" y="88"/>
                </a:cxn>
                <a:cxn ang="0">
                  <a:pos x="73" y="106"/>
                </a:cxn>
                <a:cxn ang="0">
                  <a:pos x="74" y="112"/>
                </a:cxn>
                <a:cxn ang="0">
                  <a:pos x="74" y="115"/>
                </a:cxn>
              </a:cxnLst>
              <a:rect l="0" t="0" r="r" b="b"/>
              <a:pathLst>
                <a:path w="75" h="116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6" y="43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8"/>
                  </a:lnTo>
                  <a:lnTo>
                    <a:pt x="7" y="61"/>
                  </a:lnTo>
                  <a:lnTo>
                    <a:pt x="7" y="67"/>
                  </a:lnTo>
                  <a:lnTo>
                    <a:pt x="8" y="79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8" y="89"/>
                  </a:lnTo>
                  <a:lnTo>
                    <a:pt x="8" y="91"/>
                  </a:lnTo>
                  <a:lnTo>
                    <a:pt x="8" y="92"/>
                  </a:lnTo>
                  <a:lnTo>
                    <a:pt x="9" y="94"/>
                  </a:lnTo>
                  <a:lnTo>
                    <a:pt x="9" y="99"/>
                  </a:lnTo>
                  <a:lnTo>
                    <a:pt x="9" y="100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6"/>
                  </a:lnTo>
                  <a:lnTo>
                    <a:pt x="10" y="107"/>
                  </a:lnTo>
                  <a:lnTo>
                    <a:pt x="10" y="108"/>
                  </a:lnTo>
                  <a:lnTo>
                    <a:pt x="10" y="109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2" y="115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3" y="114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3" y="112"/>
                  </a:lnTo>
                  <a:lnTo>
                    <a:pt x="13" y="112"/>
                  </a:lnTo>
                  <a:lnTo>
                    <a:pt x="13" y="111"/>
                  </a:lnTo>
                  <a:lnTo>
                    <a:pt x="13" y="110"/>
                  </a:lnTo>
                  <a:lnTo>
                    <a:pt x="13" y="109"/>
                  </a:lnTo>
                  <a:lnTo>
                    <a:pt x="14" y="108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4" y="97"/>
                  </a:lnTo>
                  <a:lnTo>
                    <a:pt x="15" y="92"/>
                  </a:lnTo>
                  <a:lnTo>
                    <a:pt x="15" y="91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6" y="81"/>
                  </a:lnTo>
                  <a:lnTo>
                    <a:pt x="16" y="68"/>
                  </a:lnTo>
                  <a:lnTo>
                    <a:pt x="18" y="43"/>
                  </a:lnTo>
                  <a:lnTo>
                    <a:pt x="18" y="41"/>
                  </a:lnTo>
                  <a:lnTo>
                    <a:pt x="18" y="40"/>
                  </a:lnTo>
                  <a:lnTo>
                    <a:pt x="18" y="37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9" y="26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5" y="12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5" y="21"/>
                  </a:lnTo>
                  <a:lnTo>
                    <a:pt x="26" y="25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9"/>
                  </a:lnTo>
                  <a:lnTo>
                    <a:pt x="27" y="42"/>
                  </a:lnTo>
                  <a:lnTo>
                    <a:pt x="27" y="47"/>
                  </a:lnTo>
                  <a:lnTo>
                    <a:pt x="28" y="59"/>
                  </a:lnTo>
                  <a:lnTo>
                    <a:pt x="28" y="61"/>
                  </a:lnTo>
                  <a:lnTo>
                    <a:pt x="28" y="62"/>
                  </a:lnTo>
                  <a:lnTo>
                    <a:pt x="28" y="65"/>
                  </a:lnTo>
                  <a:lnTo>
                    <a:pt x="29" y="71"/>
                  </a:lnTo>
                  <a:lnTo>
                    <a:pt x="29" y="82"/>
                  </a:lnTo>
                  <a:lnTo>
                    <a:pt x="29" y="84"/>
                  </a:lnTo>
                  <a:lnTo>
                    <a:pt x="29" y="85"/>
                  </a:lnTo>
                  <a:lnTo>
                    <a:pt x="30" y="88"/>
                  </a:lnTo>
                  <a:lnTo>
                    <a:pt x="30" y="93"/>
                  </a:lnTo>
                  <a:lnTo>
                    <a:pt x="30" y="94"/>
                  </a:lnTo>
                  <a:lnTo>
                    <a:pt x="30" y="96"/>
                  </a:lnTo>
                  <a:lnTo>
                    <a:pt x="30" y="98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6"/>
                  </a:lnTo>
                  <a:lnTo>
                    <a:pt x="31" y="107"/>
                  </a:lnTo>
                  <a:lnTo>
                    <a:pt x="31" y="108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2" y="111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2" y="113"/>
                  </a:lnTo>
                  <a:lnTo>
                    <a:pt x="32" y="113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2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4" y="115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3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1"/>
                  </a:lnTo>
                  <a:lnTo>
                    <a:pt x="35" y="110"/>
                  </a:lnTo>
                  <a:lnTo>
                    <a:pt x="35" y="110"/>
                  </a:lnTo>
                  <a:lnTo>
                    <a:pt x="35" y="109"/>
                  </a:lnTo>
                  <a:lnTo>
                    <a:pt x="35" y="107"/>
                  </a:lnTo>
                  <a:lnTo>
                    <a:pt x="35" y="106"/>
                  </a:lnTo>
                  <a:lnTo>
                    <a:pt x="35" y="105"/>
                  </a:lnTo>
                  <a:lnTo>
                    <a:pt x="35" y="103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6" y="100"/>
                  </a:lnTo>
                  <a:lnTo>
                    <a:pt x="36" y="95"/>
                  </a:lnTo>
                  <a:lnTo>
                    <a:pt x="36" y="94"/>
                  </a:lnTo>
                  <a:lnTo>
                    <a:pt x="36" y="93"/>
                  </a:lnTo>
                  <a:lnTo>
                    <a:pt x="36" y="90"/>
                  </a:lnTo>
                  <a:lnTo>
                    <a:pt x="37" y="85"/>
                  </a:lnTo>
                  <a:lnTo>
                    <a:pt x="37" y="84"/>
                  </a:lnTo>
                  <a:lnTo>
                    <a:pt x="37" y="82"/>
                  </a:lnTo>
                  <a:lnTo>
                    <a:pt x="37" y="80"/>
                  </a:lnTo>
                  <a:lnTo>
                    <a:pt x="37" y="74"/>
                  </a:lnTo>
                  <a:lnTo>
                    <a:pt x="38" y="62"/>
                  </a:lnTo>
                  <a:lnTo>
                    <a:pt x="38" y="60"/>
                  </a:lnTo>
                  <a:lnTo>
                    <a:pt x="38" y="59"/>
                  </a:lnTo>
                  <a:lnTo>
                    <a:pt x="38" y="56"/>
                  </a:lnTo>
                  <a:lnTo>
                    <a:pt x="39" y="50"/>
                  </a:lnTo>
                  <a:lnTo>
                    <a:pt x="39" y="38"/>
                  </a:lnTo>
                  <a:lnTo>
                    <a:pt x="39" y="37"/>
                  </a:lnTo>
                  <a:lnTo>
                    <a:pt x="40" y="35"/>
                  </a:lnTo>
                  <a:lnTo>
                    <a:pt x="40" y="32"/>
                  </a:lnTo>
                  <a:lnTo>
                    <a:pt x="40" y="27"/>
                  </a:lnTo>
                  <a:lnTo>
                    <a:pt x="40" y="26"/>
                  </a:lnTo>
                  <a:lnTo>
                    <a:pt x="40" y="25"/>
                  </a:lnTo>
                  <a:lnTo>
                    <a:pt x="41" y="22"/>
                  </a:lnTo>
                  <a:lnTo>
                    <a:pt x="41" y="18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5" y="9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7" y="21"/>
                  </a:lnTo>
                  <a:lnTo>
                    <a:pt x="47" y="27"/>
                  </a:lnTo>
                  <a:lnTo>
                    <a:pt x="47" y="28"/>
                  </a:lnTo>
                  <a:lnTo>
                    <a:pt x="47" y="30"/>
                  </a:lnTo>
                  <a:lnTo>
                    <a:pt x="47" y="32"/>
                  </a:lnTo>
                  <a:lnTo>
                    <a:pt x="48" y="38"/>
                  </a:lnTo>
                  <a:lnTo>
                    <a:pt x="48" y="51"/>
                  </a:lnTo>
                  <a:lnTo>
                    <a:pt x="49" y="53"/>
                  </a:lnTo>
                  <a:lnTo>
                    <a:pt x="49" y="54"/>
                  </a:lnTo>
                  <a:lnTo>
                    <a:pt x="49" y="58"/>
                  </a:lnTo>
                  <a:lnTo>
                    <a:pt x="49" y="64"/>
                  </a:lnTo>
                  <a:lnTo>
                    <a:pt x="50" y="77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50" y="83"/>
                  </a:lnTo>
                  <a:lnTo>
                    <a:pt x="51" y="88"/>
                  </a:lnTo>
                  <a:lnTo>
                    <a:pt x="51" y="90"/>
                  </a:lnTo>
                  <a:lnTo>
                    <a:pt x="51" y="91"/>
                  </a:lnTo>
                  <a:lnTo>
                    <a:pt x="51" y="94"/>
                  </a:lnTo>
                  <a:lnTo>
                    <a:pt x="51" y="98"/>
                  </a:lnTo>
                  <a:lnTo>
                    <a:pt x="51" y="100"/>
                  </a:lnTo>
                  <a:lnTo>
                    <a:pt x="51" y="101"/>
                  </a:lnTo>
                  <a:lnTo>
                    <a:pt x="52" y="103"/>
                  </a:lnTo>
                  <a:lnTo>
                    <a:pt x="52" y="104"/>
                  </a:lnTo>
                  <a:lnTo>
                    <a:pt x="52" y="105"/>
                  </a:lnTo>
                  <a:lnTo>
                    <a:pt x="52" y="106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2" y="109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3" y="111"/>
                  </a:lnTo>
                  <a:lnTo>
                    <a:pt x="53" y="112"/>
                  </a:lnTo>
                  <a:lnTo>
                    <a:pt x="53" y="113"/>
                  </a:lnTo>
                  <a:lnTo>
                    <a:pt x="53" y="113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5" y="110"/>
                  </a:lnTo>
                  <a:lnTo>
                    <a:pt x="56" y="109"/>
                  </a:lnTo>
                  <a:lnTo>
                    <a:pt x="56" y="108"/>
                  </a:lnTo>
                  <a:lnTo>
                    <a:pt x="56" y="107"/>
                  </a:lnTo>
                  <a:lnTo>
                    <a:pt x="56" y="105"/>
                  </a:lnTo>
                  <a:lnTo>
                    <a:pt x="56" y="102"/>
                  </a:lnTo>
                  <a:lnTo>
                    <a:pt x="56" y="101"/>
                  </a:lnTo>
                  <a:lnTo>
                    <a:pt x="57" y="100"/>
                  </a:lnTo>
                  <a:lnTo>
                    <a:pt x="57" y="98"/>
                  </a:lnTo>
                  <a:lnTo>
                    <a:pt x="57" y="93"/>
                  </a:lnTo>
                  <a:lnTo>
                    <a:pt x="57" y="92"/>
                  </a:lnTo>
                  <a:lnTo>
                    <a:pt x="57" y="90"/>
                  </a:lnTo>
                  <a:lnTo>
                    <a:pt x="57" y="88"/>
                  </a:lnTo>
                  <a:lnTo>
                    <a:pt x="58" y="83"/>
                  </a:lnTo>
                  <a:lnTo>
                    <a:pt x="58" y="71"/>
                  </a:lnTo>
                  <a:lnTo>
                    <a:pt x="59" y="70"/>
                  </a:lnTo>
                  <a:lnTo>
                    <a:pt x="59" y="68"/>
                  </a:lnTo>
                  <a:lnTo>
                    <a:pt x="59" y="65"/>
                  </a:lnTo>
                  <a:lnTo>
                    <a:pt x="59" y="58"/>
                  </a:lnTo>
                  <a:lnTo>
                    <a:pt x="60" y="45"/>
                  </a:lnTo>
                  <a:lnTo>
                    <a:pt x="60" y="44"/>
                  </a:lnTo>
                  <a:lnTo>
                    <a:pt x="60" y="42"/>
                  </a:lnTo>
                  <a:lnTo>
                    <a:pt x="60" y="39"/>
                  </a:lnTo>
                  <a:lnTo>
                    <a:pt x="61" y="33"/>
                  </a:lnTo>
                  <a:lnTo>
                    <a:pt x="61" y="31"/>
                  </a:lnTo>
                  <a:lnTo>
                    <a:pt x="61" y="30"/>
                  </a:lnTo>
                  <a:lnTo>
                    <a:pt x="61" y="27"/>
                  </a:lnTo>
                  <a:lnTo>
                    <a:pt x="61" y="22"/>
                  </a:lnTo>
                  <a:lnTo>
                    <a:pt x="61" y="20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6" y="3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7" y="11"/>
                  </a:lnTo>
                  <a:lnTo>
                    <a:pt x="67" y="12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7" y="20"/>
                  </a:lnTo>
                  <a:lnTo>
                    <a:pt x="67" y="21"/>
                  </a:lnTo>
                  <a:lnTo>
                    <a:pt x="67" y="22"/>
                  </a:lnTo>
                  <a:lnTo>
                    <a:pt x="68" y="25"/>
                  </a:lnTo>
                  <a:lnTo>
                    <a:pt x="68" y="30"/>
                  </a:lnTo>
                  <a:lnTo>
                    <a:pt x="69" y="41"/>
                  </a:lnTo>
                  <a:lnTo>
                    <a:pt x="70" y="66"/>
                  </a:lnTo>
                  <a:lnTo>
                    <a:pt x="70" y="67"/>
                  </a:lnTo>
                  <a:lnTo>
                    <a:pt x="70" y="69"/>
                  </a:lnTo>
                  <a:lnTo>
                    <a:pt x="70" y="72"/>
                  </a:lnTo>
                  <a:lnTo>
                    <a:pt x="71" y="78"/>
                  </a:lnTo>
                  <a:lnTo>
                    <a:pt x="71" y="79"/>
                  </a:lnTo>
                  <a:lnTo>
                    <a:pt x="71" y="80"/>
                  </a:lnTo>
                  <a:lnTo>
                    <a:pt x="71" y="83"/>
                  </a:lnTo>
                  <a:lnTo>
                    <a:pt x="71" y="88"/>
                  </a:lnTo>
                  <a:lnTo>
                    <a:pt x="71" y="90"/>
                  </a:lnTo>
                  <a:lnTo>
                    <a:pt x="72" y="91"/>
                  </a:lnTo>
                  <a:lnTo>
                    <a:pt x="72" y="93"/>
                  </a:lnTo>
                  <a:lnTo>
                    <a:pt x="72" y="98"/>
                  </a:lnTo>
                  <a:lnTo>
                    <a:pt x="72" y="99"/>
                  </a:lnTo>
                  <a:lnTo>
                    <a:pt x="72" y="100"/>
                  </a:lnTo>
                  <a:lnTo>
                    <a:pt x="73" y="102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3" y="107"/>
                  </a:lnTo>
                  <a:lnTo>
                    <a:pt x="73" y="109"/>
                  </a:lnTo>
                  <a:lnTo>
                    <a:pt x="73" y="110"/>
                  </a:lnTo>
                  <a:lnTo>
                    <a:pt x="73" y="110"/>
                  </a:lnTo>
                  <a:lnTo>
                    <a:pt x="73" y="111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6"/>
                  </a:lnTo>
                  <a:lnTo>
                    <a:pt x="75" y="116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auto">
            <a:xfrm>
              <a:off x="4945" y="2186"/>
              <a:ext cx="75" cy="116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1" y="111"/>
                </a:cxn>
                <a:cxn ang="0">
                  <a:pos x="2" y="100"/>
                </a:cxn>
                <a:cxn ang="0">
                  <a:pos x="5" y="55"/>
                </a:cxn>
                <a:cxn ang="0">
                  <a:pos x="7" y="25"/>
                </a:cxn>
                <a:cxn ang="0">
                  <a:pos x="8" y="8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1" y="3"/>
                </a:cxn>
                <a:cxn ang="0">
                  <a:pos x="12" y="10"/>
                </a:cxn>
                <a:cxn ang="0">
                  <a:pos x="14" y="30"/>
                </a:cxn>
                <a:cxn ang="0">
                  <a:pos x="16" y="63"/>
                </a:cxn>
                <a:cxn ang="0">
                  <a:pos x="17" y="88"/>
                </a:cxn>
                <a:cxn ang="0">
                  <a:pos x="19" y="107"/>
                </a:cxn>
                <a:cxn ang="0">
                  <a:pos x="20" y="113"/>
                </a:cxn>
                <a:cxn ang="0">
                  <a:pos x="20" y="115"/>
                </a:cxn>
                <a:cxn ang="0">
                  <a:pos x="21" y="115"/>
                </a:cxn>
                <a:cxn ang="0">
                  <a:pos x="22" y="111"/>
                </a:cxn>
                <a:cxn ang="0">
                  <a:pos x="23" y="100"/>
                </a:cxn>
                <a:cxn ang="0">
                  <a:pos x="26" y="57"/>
                </a:cxn>
                <a:cxn ang="0">
                  <a:pos x="27" y="28"/>
                </a:cxn>
                <a:cxn ang="0">
                  <a:pos x="29" y="10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2"/>
                </a:cxn>
                <a:cxn ang="0">
                  <a:pos x="33" y="11"/>
                </a:cxn>
                <a:cxn ang="0">
                  <a:pos x="34" y="31"/>
                </a:cxn>
                <a:cxn ang="0">
                  <a:pos x="36" y="63"/>
                </a:cxn>
                <a:cxn ang="0">
                  <a:pos x="38" y="94"/>
                </a:cxn>
                <a:cxn ang="0">
                  <a:pos x="39" y="108"/>
                </a:cxn>
                <a:cxn ang="0">
                  <a:pos x="40" y="113"/>
                </a:cxn>
                <a:cxn ang="0">
                  <a:pos x="41" y="115"/>
                </a:cxn>
                <a:cxn ang="0">
                  <a:pos x="41" y="115"/>
                </a:cxn>
                <a:cxn ang="0">
                  <a:pos x="42" y="111"/>
                </a:cxn>
                <a:cxn ang="0">
                  <a:pos x="43" y="103"/>
                </a:cxn>
                <a:cxn ang="0">
                  <a:pos x="45" y="82"/>
                </a:cxn>
                <a:cxn ang="0">
                  <a:pos x="48" y="32"/>
                </a:cxn>
                <a:cxn ang="0">
                  <a:pos x="49" y="12"/>
                </a:cxn>
                <a:cxn ang="0">
                  <a:pos x="50" y="4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52" y="3"/>
                </a:cxn>
                <a:cxn ang="0">
                  <a:pos x="53" y="10"/>
                </a:cxn>
                <a:cxn ang="0">
                  <a:pos x="55" y="38"/>
                </a:cxn>
                <a:cxn ang="0">
                  <a:pos x="57" y="73"/>
                </a:cxn>
                <a:cxn ang="0">
                  <a:pos x="59" y="95"/>
                </a:cxn>
                <a:cxn ang="0">
                  <a:pos x="60" y="108"/>
                </a:cxn>
                <a:cxn ang="0">
                  <a:pos x="61" y="114"/>
                </a:cxn>
                <a:cxn ang="0">
                  <a:pos x="61" y="116"/>
                </a:cxn>
                <a:cxn ang="0">
                  <a:pos x="62" y="114"/>
                </a:cxn>
                <a:cxn ang="0">
                  <a:pos x="63" y="109"/>
                </a:cxn>
                <a:cxn ang="0">
                  <a:pos x="64" y="91"/>
                </a:cxn>
                <a:cxn ang="0">
                  <a:pos x="67" y="51"/>
                </a:cxn>
                <a:cxn ang="0">
                  <a:pos x="69" y="18"/>
                </a:cxn>
                <a:cxn ang="0">
                  <a:pos x="70" y="6"/>
                </a:cxn>
                <a:cxn ang="0">
                  <a:pos x="71" y="1"/>
                </a:cxn>
                <a:cxn ang="0">
                  <a:pos x="71" y="0"/>
                </a:cxn>
                <a:cxn ang="0">
                  <a:pos x="72" y="1"/>
                </a:cxn>
                <a:cxn ang="0">
                  <a:pos x="73" y="6"/>
                </a:cxn>
                <a:cxn ang="0">
                  <a:pos x="74" y="21"/>
                </a:cxn>
              </a:cxnLst>
              <a:rect l="0" t="0" r="r" b="b"/>
              <a:pathLst>
                <a:path w="75" h="116">
                  <a:moveTo>
                    <a:pt x="0" y="116"/>
                  </a:moveTo>
                  <a:lnTo>
                    <a:pt x="0" y="116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" y="109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2" y="102"/>
                  </a:lnTo>
                  <a:lnTo>
                    <a:pt x="2" y="101"/>
                  </a:lnTo>
                  <a:lnTo>
                    <a:pt x="2" y="100"/>
                  </a:lnTo>
                  <a:lnTo>
                    <a:pt x="2" y="97"/>
                  </a:lnTo>
                  <a:lnTo>
                    <a:pt x="3" y="92"/>
                  </a:lnTo>
                  <a:lnTo>
                    <a:pt x="4" y="81"/>
                  </a:lnTo>
                  <a:lnTo>
                    <a:pt x="4" y="80"/>
                  </a:lnTo>
                  <a:lnTo>
                    <a:pt x="4" y="78"/>
                  </a:lnTo>
                  <a:lnTo>
                    <a:pt x="4" y="75"/>
                  </a:lnTo>
                  <a:lnTo>
                    <a:pt x="4" y="68"/>
                  </a:lnTo>
                  <a:lnTo>
                    <a:pt x="5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6" y="42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3" y="25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7"/>
                  </a:lnTo>
                  <a:lnTo>
                    <a:pt x="15" y="43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5" y="60"/>
                  </a:lnTo>
                  <a:lnTo>
                    <a:pt x="16" y="63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6"/>
                  </a:lnTo>
                  <a:lnTo>
                    <a:pt x="17" y="82"/>
                  </a:lnTo>
                  <a:lnTo>
                    <a:pt x="17" y="84"/>
                  </a:lnTo>
                  <a:lnTo>
                    <a:pt x="17" y="85"/>
                  </a:lnTo>
                  <a:lnTo>
                    <a:pt x="17" y="88"/>
                  </a:lnTo>
                  <a:lnTo>
                    <a:pt x="18" y="94"/>
                  </a:lnTo>
                  <a:lnTo>
                    <a:pt x="18" y="95"/>
                  </a:lnTo>
                  <a:lnTo>
                    <a:pt x="18" y="96"/>
                  </a:lnTo>
                  <a:lnTo>
                    <a:pt x="18" y="99"/>
                  </a:lnTo>
                  <a:lnTo>
                    <a:pt x="18" y="103"/>
                  </a:lnTo>
                  <a:lnTo>
                    <a:pt x="19" y="104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10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3" y="106"/>
                  </a:lnTo>
                  <a:lnTo>
                    <a:pt x="23" y="102"/>
                  </a:lnTo>
                  <a:lnTo>
                    <a:pt x="23" y="101"/>
                  </a:lnTo>
                  <a:lnTo>
                    <a:pt x="23" y="100"/>
                  </a:lnTo>
                  <a:lnTo>
                    <a:pt x="23" y="98"/>
                  </a:lnTo>
                  <a:lnTo>
                    <a:pt x="24" y="93"/>
                  </a:lnTo>
                  <a:lnTo>
                    <a:pt x="24" y="81"/>
                  </a:lnTo>
                  <a:lnTo>
                    <a:pt x="24" y="80"/>
                  </a:lnTo>
                  <a:lnTo>
                    <a:pt x="25" y="78"/>
                  </a:lnTo>
                  <a:lnTo>
                    <a:pt x="25" y="76"/>
                  </a:lnTo>
                  <a:lnTo>
                    <a:pt x="25" y="70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6" y="51"/>
                  </a:lnTo>
                  <a:lnTo>
                    <a:pt x="26" y="45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7" y="31"/>
                  </a:lnTo>
                  <a:lnTo>
                    <a:pt x="27" y="28"/>
                  </a:lnTo>
                  <a:lnTo>
                    <a:pt x="28" y="23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5"/>
                  </a:lnTo>
                  <a:lnTo>
                    <a:pt x="34" y="31"/>
                  </a:lnTo>
                  <a:lnTo>
                    <a:pt x="35" y="32"/>
                  </a:lnTo>
                  <a:lnTo>
                    <a:pt x="35" y="34"/>
                  </a:lnTo>
                  <a:lnTo>
                    <a:pt x="35" y="37"/>
                  </a:lnTo>
                  <a:lnTo>
                    <a:pt x="35" y="44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6" y="60"/>
                  </a:lnTo>
                  <a:lnTo>
                    <a:pt x="36" y="63"/>
                  </a:lnTo>
                  <a:lnTo>
                    <a:pt x="37" y="69"/>
                  </a:lnTo>
                  <a:lnTo>
                    <a:pt x="37" y="81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8" y="87"/>
                  </a:lnTo>
                  <a:lnTo>
                    <a:pt x="38" y="92"/>
                  </a:lnTo>
                  <a:lnTo>
                    <a:pt x="38" y="93"/>
                  </a:lnTo>
                  <a:lnTo>
                    <a:pt x="38" y="94"/>
                  </a:lnTo>
                  <a:lnTo>
                    <a:pt x="38" y="97"/>
                  </a:lnTo>
                  <a:lnTo>
                    <a:pt x="39" y="101"/>
                  </a:lnTo>
                  <a:lnTo>
                    <a:pt x="39" y="102"/>
                  </a:lnTo>
                  <a:lnTo>
                    <a:pt x="39" y="103"/>
                  </a:lnTo>
                  <a:lnTo>
                    <a:pt x="39" y="105"/>
                  </a:lnTo>
                  <a:lnTo>
                    <a:pt x="39" y="106"/>
                  </a:lnTo>
                  <a:lnTo>
                    <a:pt x="39" y="107"/>
                  </a:lnTo>
                  <a:lnTo>
                    <a:pt x="39" y="108"/>
                  </a:lnTo>
                  <a:lnTo>
                    <a:pt x="39" y="109"/>
                  </a:lnTo>
                  <a:lnTo>
                    <a:pt x="40" y="110"/>
                  </a:lnTo>
                  <a:lnTo>
                    <a:pt x="40" y="110"/>
                  </a:lnTo>
                  <a:lnTo>
                    <a:pt x="40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2" y="115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3" y="110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43" y="107"/>
                  </a:lnTo>
                  <a:lnTo>
                    <a:pt x="43" y="105"/>
                  </a:lnTo>
                  <a:lnTo>
                    <a:pt x="43" y="104"/>
                  </a:lnTo>
                  <a:lnTo>
                    <a:pt x="43" y="103"/>
                  </a:lnTo>
                  <a:lnTo>
                    <a:pt x="43" y="101"/>
                  </a:lnTo>
                  <a:lnTo>
                    <a:pt x="44" y="96"/>
                  </a:lnTo>
                  <a:lnTo>
                    <a:pt x="44" y="95"/>
                  </a:lnTo>
                  <a:lnTo>
                    <a:pt x="44" y="93"/>
                  </a:lnTo>
                  <a:lnTo>
                    <a:pt x="44" y="90"/>
                  </a:lnTo>
                  <a:lnTo>
                    <a:pt x="45" y="85"/>
                  </a:lnTo>
                  <a:lnTo>
                    <a:pt x="45" y="83"/>
                  </a:lnTo>
                  <a:lnTo>
                    <a:pt x="45" y="82"/>
                  </a:lnTo>
                  <a:lnTo>
                    <a:pt x="45" y="78"/>
                  </a:lnTo>
                  <a:lnTo>
                    <a:pt x="45" y="72"/>
                  </a:lnTo>
                  <a:lnTo>
                    <a:pt x="46" y="59"/>
                  </a:lnTo>
                  <a:lnTo>
                    <a:pt x="46" y="57"/>
                  </a:lnTo>
                  <a:lnTo>
                    <a:pt x="46" y="55"/>
                  </a:lnTo>
                  <a:lnTo>
                    <a:pt x="46" y="52"/>
                  </a:lnTo>
                  <a:lnTo>
                    <a:pt x="47" y="45"/>
                  </a:lnTo>
                  <a:lnTo>
                    <a:pt x="48" y="32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48" y="26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3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3" y="7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10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9"/>
                  </a:lnTo>
                  <a:lnTo>
                    <a:pt x="54" y="24"/>
                  </a:lnTo>
                  <a:lnTo>
                    <a:pt x="55" y="34"/>
                  </a:lnTo>
                  <a:lnTo>
                    <a:pt x="55" y="36"/>
                  </a:lnTo>
                  <a:lnTo>
                    <a:pt x="55" y="38"/>
                  </a:lnTo>
                  <a:lnTo>
                    <a:pt x="55" y="40"/>
                  </a:lnTo>
                  <a:lnTo>
                    <a:pt x="56" y="46"/>
                  </a:lnTo>
                  <a:lnTo>
                    <a:pt x="56" y="59"/>
                  </a:lnTo>
                  <a:lnTo>
                    <a:pt x="56" y="60"/>
                  </a:lnTo>
                  <a:lnTo>
                    <a:pt x="57" y="62"/>
                  </a:lnTo>
                  <a:lnTo>
                    <a:pt x="57" y="65"/>
                  </a:lnTo>
                  <a:lnTo>
                    <a:pt x="57" y="71"/>
                  </a:lnTo>
                  <a:lnTo>
                    <a:pt x="57" y="73"/>
                  </a:lnTo>
                  <a:lnTo>
                    <a:pt x="57" y="74"/>
                  </a:lnTo>
                  <a:lnTo>
                    <a:pt x="57" y="77"/>
                  </a:lnTo>
                  <a:lnTo>
                    <a:pt x="58" y="83"/>
                  </a:lnTo>
                  <a:lnTo>
                    <a:pt x="58" y="84"/>
                  </a:lnTo>
                  <a:lnTo>
                    <a:pt x="58" y="86"/>
                  </a:lnTo>
                  <a:lnTo>
                    <a:pt x="58" y="88"/>
                  </a:lnTo>
                  <a:lnTo>
                    <a:pt x="58" y="94"/>
                  </a:lnTo>
                  <a:lnTo>
                    <a:pt x="59" y="95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9" y="102"/>
                  </a:lnTo>
                  <a:lnTo>
                    <a:pt x="59" y="104"/>
                  </a:lnTo>
                  <a:lnTo>
                    <a:pt x="59" y="105"/>
                  </a:lnTo>
                  <a:lnTo>
                    <a:pt x="59" y="106"/>
                  </a:lnTo>
                  <a:lnTo>
                    <a:pt x="60" y="107"/>
                  </a:lnTo>
                  <a:lnTo>
                    <a:pt x="60" y="108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11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61" y="113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2" y="112"/>
                  </a:lnTo>
                  <a:lnTo>
                    <a:pt x="63" y="112"/>
                  </a:lnTo>
                  <a:lnTo>
                    <a:pt x="63" y="111"/>
                  </a:lnTo>
                  <a:lnTo>
                    <a:pt x="63" y="110"/>
                  </a:lnTo>
                  <a:lnTo>
                    <a:pt x="63" y="109"/>
                  </a:lnTo>
                  <a:lnTo>
                    <a:pt x="63" y="108"/>
                  </a:lnTo>
                  <a:lnTo>
                    <a:pt x="63" y="107"/>
                  </a:lnTo>
                  <a:lnTo>
                    <a:pt x="63" y="105"/>
                  </a:lnTo>
                  <a:lnTo>
                    <a:pt x="64" y="101"/>
                  </a:lnTo>
                  <a:lnTo>
                    <a:pt x="64" y="100"/>
                  </a:lnTo>
                  <a:lnTo>
                    <a:pt x="64" y="99"/>
                  </a:lnTo>
                  <a:lnTo>
                    <a:pt x="64" y="96"/>
                  </a:lnTo>
                  <a:lnTo>
                    <a:pt x="64" y="91"/>
                  </a:lnTo>
                  <a:lnTo>
                    <a:pt x="65" y="79"/>
                  </a:lnTo>
                  <a:lnTo>
                    <a:pt x="65" y="77"/>
                  </a:lnTo>
                  <a:lnTo>
                    <a:pt x="65" y="76"/>
                  </a:lnTo>
                  <a:lnTo>
                    <a:pt x="65" y="73"/>
                  </a:lnTo>
                  <a:lnTo>
                    <a:pt x="66" y="67"/>
                  </a:lnTo>
                  <a:lnTo>
                    <a:pt x="67" y="54"/>
                  </a:lnTo>
                  <a:lnTo>
                    <a:pt x="67" y="52"/>
                  </a:lnTo>
                  <a:lnTo>
                    <a:pt x="67" y="51"/>
                  </a:lnTo>
                  <a:lnTo>
                    <a:pt x="67" y="48"/>
                  </a:lnTo>
                  <a:lnTo>
                    <a:pt x="67" y="4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8" y="24"/>
                  </a:lnTo>
                  <a:lnTo>
                    <a:pt x="69" y="19"/>
                  </a:lnTo>
                  <a:lnTo>
                    <a:pt x="69" y="18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9" y="11"/>
                  </a:lnTo>
                  <a:lnTo>
                    <a:pt x="69" y="10"/>
                  </a:lnTo>
                  <a:lnTo>
                    <a:pt x="70" y="9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4" y="12"/>
                  </a:lnTo>
                  <a:lnTo>
                    <a:pt x="74" y="13"/>
                  </a:lnTo>
                  <a:lnTo>
                    <a:pt x="74" y="14"/>
                  </a:lnTo>
                  <a:lnTo>
                    <a:pt x="74" y="16"/>
                  </a:lnTo>
                  <a:lnTo>
                    <a:pt x="74" y="21"/>
                  </a:lnTo>
                  <a:lnTo>
                    <a:pt x="74" y="22"/>
                  </a:lnTo>
                  <a:lnTo>
                    <a:pt x="75" y="24"/>
                  </a:lnTo>
                  <a:lnTo>
                    <a:pt x="75" y="26"/>
                  </a:lnTo>
                  <a:lnTo>
                    <a:pt x="75" y="32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auto">
            <a:xfrm>
              <a:off x="5020" y="2186"/>
              <a:ext cx="75" cy="116"/>
            </a:xfrm>
            <a:custGeom>
              <a:avLst/>
              <a:gdLst/>
              <a:ahLst/>
              <a:cxnLst>
                <a:cxn ang="0">
                  <a:pos x="2" y="59"/>
                </a:cxn>
                <a:cxn ang="0">
                  <a:pos x="3" y="85"/>
                </a:cxn>
                <a:cxn ang="0">
                  <a:pos x="5" y="105"/>
                </a:cxn>
                <a:cxn ang="0">
                  <a:pos x="6" y="113"/>
                </a:cxn>
                <a:cxn ang="0">
                  <a:pos x="6" y="115"/>
                </a:cxn>
                <a:cxn ang="0">
                  <a:pos x="7" y="115"/>
                </a:cxn>
                <a:cxn ang="0">
                  <a:pos x="8" y="111"/>
                </a:cxn>
                <a:cxn ang="0">
                  <a:pos x="9" y="100"/>
                </a:cxn>
                <a:cxn ang="0">
                  <a:pos x="11" y="69"/>
                </a:cxn>
                <a:cxn ang="0">
                  <a:pos x="13" y="29"/>
                </a:cxn>
                <a:cxn ang="0">
                  <a:pos x="15" y="9"/>
                </a:cxn>
                <a:cxn ang="0">
                  <a:pos x="16" y="2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8" y="5"/>
                </a:cxn>
                <a:cxn ang="0">
                  <a:pos x="19" y="18"/>
                </a:cxn>
                <a:cxn ang="0">
                  <a:pos x="21" y="54"/>
                </a:cxn>
                <a:cxn ang="0">
                  <a:pos x="23" y="86"/>
                </a:cxn>
                <a:cxn ang="0">
                  <a:pos x="24" y="103"/>
                </a:cxn>
                <a:cxn ang="0">
                  <a:pos x="25" y="111"/>
                </a:cxn>
                <a:cxn ang="0">
                  <a:pos x="26" y="115"/>
                </a:cxn>
                <a:cxn ang="0">
                  <a:pos x="27" y="116"/>
                </a:cxn>
                <a:cxn ang="0">
                  <a:pos x="27" y="113"/>
                </a:cxn>
                <a:cxn ang="0">
                  <a:pos x="28" y="107"/>
                </a:cxn>
                <a:cxn ang="0">
                  <a:pos x="29" y="93"/>
                </a:cxn>
                <a:cxn ang="0">
                  <a:pos x="32" y="46"/>
                </a:cxn>
                <a:cxn ang="0">
                  <a:pos x="34" y="21"/>
                </a:cxn>
                <a:cxn ang="0">
                  <a:pos x="35" y="10"/>
                </a:cxn>
                <a:cxn ang="0">
                  <a:pos x="35" y="2"/>
                </a:cxn>
                <a:cxn ang="0">
                  <a:pos x="36" y="0"/>
                </a:cxn>
                <a:cxn ang="0">
                  <a:pos x="37" y="0"/>
                </a:cxn>
                <a:cxn ang="0">
                  <a:pos x="38" y="4"/>
                </a:cxn>
                <a:cxn ang="0">
                  <a:pos x="39" y="12"/>
                </a:cxn>
                <a:cxn ang="0">
                  <a:pos x="40" y="29"/>
                </a:cxn>
                <a:cxn ang="0">
                  <a:pos x="43" y="86"/>
                </a:cxn>
                <a:cxn ang="0">
                  <a:pos x="44" y="102"/>
                </a:cxn>
                <a:cxn ang="0">
                  <a:pos x="45" y="111"/>
                </a:cxn>
                <a:cxn ang="0">
                  <a:pos x="46" y="115"/>
                </a:cxn>
                <a:cxn ang="0">
                  <a:pos x="47" y="116"/>
                </a:cxn>
                <a:cxn ang="0">
                  <a:pos x="47" y="114"/>
                </a:cxn>
                <a:cxn ang="0">
                  <a:pos x="48" y="108"/>
                </a:cxn>
                <a:cxn ang="0">
                  <a:pos x="49" y="92"/>
                </a:cxn>
                <a:cxn ang="0">
                  <a:pos x="51" y="60"/>
                </a:cxn>
                <a:cxn ang="0">
                  <a:pos x="53" y="24"/>
                </a:cxn>
                <a:cxn ang="0">
                  <a:pos x="55" y="8"/>
                </a:cxn>
                <a:cxn ang="0">
                  <a:pos x="55" y="2"/>
                </a:cxn>
                <a:cxn ang="0">
                  <a:pos x="56" y="0"/>
                </a:cxn>
                <a:cxn ang="0">
                  <a:pos x="57" y="0"/>
                </a:cxn>
                <a:cxn ang="0">
                  <a:pos x="57" y="3"/>
                </a:cxn>
                <a:cxn ang="0">
                  <a:pos x="58" y="12"/>
                </a:cxn>
                <a:cxn ang="0">
                  <a:pos x="60" y="33"/>
                </a:cxn>
                <a:cxn ang="0">
                  <a:pos x="63" y="82"/>
                </a:cxn>
                <a:cxn ang="0">
                  <a:pos x="64" y="104"/>
                </a:cxn>
                <a:cxn ang="0">
                  <a:pos x="65" y="112"/>
                </a:cxn>
                <a:cxn ang="0">
                  <a:pos x="66" y="115"/>
                </a:cxn>
                <a:cxn ang="0">
                  <a:pos x="66" y="115"/>
                </a:cxn>
                <a:cxn ang="0">
                  <a:pos x="67" y="112"/>
                </a:cxn>
                <a:cxn ang="0">
                  <a:pos x="68" y="102"/>
                </a:cxn>
                <a:cxn ang="0">
                  <a:pos x="70" y="74"/>
                </a:cxn>
                <a:cxn ang="0">
                  <a:pos x="72" y="39"/>
                </a:cxn>
                <a:cxn ang="0">
                  <a:pos x="74" y="17"/>
                </a:cxn>
                <a:cxn ang="0">
                  <a:pos x="75" y="4"/>
                </a:cxn>
              </a:cxnLst>
              <a:rect l="0" t="0" r="r" b="b"/>
              <a:pathLst>
                <a:path w="75" h="116">
                  <a:moveTo>
                    <a:pt x="0" y="32"/>
                  </a:moveTo>
                  <a:lnTo>
                    <a:pt x="0" y="33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43"/>
                  </a:lnTo>
                  <a:lnTo>
                    <a:pt x="1" y="56"/>
                  </a:lnTo>
                  <a:lnTo>
                    <a:pt x="2" y="58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2" y="73"/>
                  </a:lnTo>
                  <a:lnTo>
                    <a:pt x="3" y="76"/>
                  </a:lnTo>
                  <a:lnTo>
                    <a:pt x="3" y="82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4" y="94"/>
                  </a:lnTo>
                  <a:lnTo>
                    <a:pt x="4" y="95"/>
                  </a:lnTo>
                  <a:lnTo>
                    <a:pt x="4" y="96"/>
                  </a:lnTo>
                  <a:lnTo>
                    <a:pt x="4" y="99"/>
                  </a:lnTo>
                  <a:lnTo>
                    <a:pt x="5" y="103"/>
                  </a:lnTo>
                  <a:lnTo>
                    <a:pt x="5" y="104"/>
                  </a:lnTo>
                  <a:lnTo>
                    <a:pt x="5" y="105"/>
                  </a:lnTo>
                  <a:lnTo>
                    <a:pt x="5" y="107"/>
                  </a:lnTo>
                  <a:lnTo>
                    <a:pt x="5" y="108"/>
                  </a:lnTo>
                  <a:lnTo>
                    <a:pt x="5" y="109"/>
                  </a:lnTo>
                  <a:lnTo>
                    <a:pt x="5" y="110"/>
                  </a:lnTo>
                  <a:lnTo>
                    <a:pt x="5" y="111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6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10"/>
                  </a:lnTo>
                  <a:lnTo>
                    <a:pt x="8" y="109"/>
                  </a:lnTo>
                  <a:lnTo>
                    <a:pt x="8" y="108"/>
                  </a:lnTo>
                  <a:lnTo>
                    <a:pt x="8" y="107"/>
                  </a:lnTo>
                  <a:lnTo>
                    <a:pt x="9" y="105"/>
                  </a:lnTo>
                  <a:lnTo>
                    <a:pt x="9" y="101"/>
                  </a:lnTo>
                  <a:lnTo>
                    <a:pt x="9" y="100"/>
                  </a:lnTo>
                  <a:lnTo>
                    <a:pt x="9" y="99"/>
                  </a:lnTo>
                  <a:lnTo>
                    <a:pt x="9" y="97"/>
                  </a:lnTo>
                  <a:lnTo>
                    <a:pt x="10" y="92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0" y="78"/>
                  </a:lnTo>
                  <a:lnTo>
                    <a:pt x="11" y="75"/>
                  </a:lnTo>
                  <a:lnTo>
                    <a:pt x="11" y="69"/>
                  </a:lnTo>
                  <a:lnTo>
                    <a:pt x="12" y="56"/>
                  </a:lnTo>
                  <a:lnTo>
                    <a:pt x="12" y="55"/>
                  </a:lnTo>
                  <a:lnTo>
                    <a:pt x="12" y="53"/>
                  </a:lnTo>
                  <a:lnTo>
                    <a:pt x="12" y="50"/>
                  </a:lnTo>
                  <a:lnTo>
                    <a:pt x="12" y="44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9"/>
                  </a:lnTo>
                  <a:lnTo>
                    <a:pt x="13" y="26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5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20" y="28"/>
                  </a:lnTo>
                  <a:lnTo>
                    <a:pt x="21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1" y="47"/>
                  </a:lnTo>
                  <a:lnTo>
                    <a:pt x="21" y="54"/>
                  </a:lnTo>
                  <a:lnTo>
                    <a:pt x="22" y="67"/>
                  </a:lnTo>
                  <a:lnTo>
                    <a:pt x="22" y="69"/>
                  </a:lnTo>
                  <a:lnTo>
                    <a:pt x="22" y="70"/>
                  </a:lnTo>
                  <a:lnTo>
                    <a:pt x="23" y="74"/>
                  </a:lnTo>
                  <a:lnTo>
                    <a:pt x="23" y="80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6"/>
                  </a:lnTo>
                  <a:lnTo>
                    <a:pt x="24" y="92"/>
                  </a:lnTo>
                  <a:lnTo>
                    <a:pt x="24" y="93"/>
                  </a:lnTo>
                  <a:lnTo>
                    <a:pt x="24" y="95"/>
                  </a:lnTo>
                  <a:lnTo>
                    <a:pt x="24" y="97"/>
                  </a:lnTo>
                  <a:lnTo>
                    <a:pt x="24" y="98"/>
                  </a:lnTo>
                  <a:lnTo>
                    <a:pt x="24" y="100"/>
                  </a:lnTo>
                  <a:lnTo>
                    <a:pt x="24" y="102"/>
                  </a:lnTo>
                  <a:lnTo>
                    <a:pt x="24" y="103"/>
                  </a:lnTo>
                  <a:lnTo>
                    <a:pt x="25" y="104"/>
                  </a:lnTo>
                  <a:lnTo>
                    <a:pt x="25" y="106"/>
                  </a:lnTo>
                  <a:lnTo>
                    <a:pt x="25" y="107"/>
                  </a:lnTo>
                  <a:lnTo>
                    <a:pt x="25" y="108"/>
                  </a:lnTo>
                  <a:lnTo>
                    <a:pt x="25" y="109"/>
                  </a:lnTo>
                  <a:lnTo>
                    <a:pt x="25" y="110"/>
                  </a:lnTo>
                  <a:lnTo>
                    <a:pt x="25" y="111"/>
                  </a:lnTo>
                  <a:lnTo>
                    <a:pt x="25" y="111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1"/>
                  </a:lnTo>
                  <a:lnTo>
                    <a:pt x="28" y="110"/>
                  </a:lnTo>
                  <a:lnTo>
                    <a:pt x="28" y="109"/>
                  </a:lnTo>
                  <a:lnTo>
                    <a:pt x="28" y="108"/>
                  </a:lnTo>
                  <a:lnTo>
                    <a:pt x="28" y="107"/>
                  </a:lnTo>
                  <a:lnTo>
                    <a:pt x="28" y="106"/>
                  </a:lnTo>
                  <a:lnTo>
                    <a:pt x="29" y="104"/>
                  </a:lnTo>
                  <a:lnTo>
                    <a:pt x="29" y="103"/>
                  </a:lnTo>
                  <a:lnTo>
                    <a:pt x="29" y="102"/>
                  </a:lnTo>
                  <a:lnTo>
                    <a:pt x="29" y="100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9" y="93"/>
                  </a:lnTo>
                  <a:lnTo>
                    <a:pt x="30" y="91"/>
                  </a:lnTo>
                  <a:lnTo>
                    <a:pt x="30" y="85"/>
                  </a:lnTo>
                  <a:lnTo>
                    <a:pt x="31" y="74"/>
                  </a:lnTo>
                  <a:lnTo>
                    <a:pt x="31" y="72"/>
                  </a:lnTo>
                  <a:lnTo>
                    <a:pt x="31" y="70"/>
                  </a:lnTo>
                  <a:lnTo>
                    <a:pt x="31" y="67"/>
                  </a:lnTo>
                  <a:lnTo>
                    <a:pt x="31" y="60"/>
                  </a:lnTo>
                  <a:lnTo>
                    <a:pt x="32" y="46"/>
                  </a:lnTo>
                  <a:lnTo>
                    <a:pt x="32" y="45"/>
                  </a:lnTo>
                  <a:lnTo>
                    <a:pt x="32" y="43"/>
                  </a:lnTo>
                  <a:lnTo>
                    <a:pt x="33" y="40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5" y="11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9" y="11"/>
                  </a:lnTo>
                  <a:lnTo>
                    <a:pt x="39" y="12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40" y="25"/>
                  </a:lnTo>
                  <a:lnTo>
                    <a:pt x="40" y="26"/>
                  </a:lnTo>
                  <a:lnTo>
                    <a:pt x="40" y="29"/>
                  </a:lnTo>
                  <a:lnTo>
                    <a:pt x="40" y="35"/>
                  </a:lnTo>
                  <a:lnTo>
                    <a:pt x="41" y="48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3" y="76"/>
                  </a:lnTo>
                  <a:lnTo>
                    <a:pt x="43" y="79"/>
                  </a:lnTo>
                  <a:lnTo>
                    <a:pt x="43" y="85"/>
                  </a:lnTo>
                  <a:lnTo>
                    <a:pt x="43" y="86"/>
                  </a:lnTo>
                  <a:lnTo>
                    <a:pt x="43" y="88"/>
                  </a:lnTo>
                  <a:lnTo>
                    <a:pt x="43" y="90"/>
                  </a:lnTo>
                  <a:lnTo>
                    <a:pt x="44" y="95"/>
                  </a:lnTo>
                  <a:lnTo>
                    <a:pt x="44" y="97"/>
                  </a:lnTo>
                  <a:lnTo>
                    <a:pt x="44" y="98"/>
                  </a:lnTo>
                  <a:lnTo>
                    <a:pt x="44" y="100"/>
                  </a:lnTo>
                  <a:lnTo>
                    <a:pt x="44" y="101"/>
                  </a:lnTo>
                  <a:lnTo>
                    <a:pt x="44" y="102"/>
                  </a:lnTo>
                  <a:lnTo>
                    <a:pt x="44" y="104"/>
                  </a:lnTo>
                  <a:lnTo>
                    <a:pt x="45" y="105"/>
                  </a:lnTo>
                  <a:lnTo>
                    <a:pt x="45" y="106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9"/>
                  </a:lnTo>
                  <a:lnTo>
                    <a:pt x="45" y="110"/>
                  </a:lnTo>
                  <a:lnTo>
                    <a:pt x="45" y="111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8" y="112"/>
                  </a:lnTo>
                  <a:lnTo>
                    <a:pt x="48" y="111"/>
                  </a:lnTo>
                  <a:lnTo>
                    <a:pt x="48" y="110"/>
                  </a:lnTo>
                  <a:lnTo>
                    <a:pt x="48" y="109"/>
                  </a:lnTo>
                  <a:lnTo>
                    <a:pt x="48" y="108"/>
                  </a:lnTo>
                  <a:lnTo>
                    <a:pt x="48" y="106"/>
                  </a:lnTo>
                  <a:lnTo>
                    <a:pt x="48" y="105"/>
                  </a:lnTo>
                  <a:lnTo>
                    <a:pt x="48" y="104"/>
                  </a:lnTo>
                  <a:lnTo>
                    <a:pt x="49" y="102"/>
                  </a:lnTo>
                  <a:lnTo>
                    <a:pt x="49" y="101"/>
                  </a:lnTo>
                  <a:lnTo>
                    <a:pt x="49" y="100"/>
                  </a:lnTo>
                  <a:lnTo>
                    <a:pt x="49" y="97"/>
                  </a:lnTo>
                  <a:lnTo>
                    <a:pt x="49" y="92"/>
                  </a:lnTo>
                  <a:lnTo>
                    <a:pt x="49" y="91"/>
                  </a:lnTo>
                  <a:lnTo>
                    <a:pt x="49" y="89"/>
                  </a:lnTo>
                  <a:lnTo>
                    <a:pt x="50" y="86"/>
                  </a:lnTo>
                  <a:lnTo>
                    <a:pt x="50" y="80"/>
                  </a:lnTo>
                  <a:lnTo>
                    <a:pt x="51" y="67"/>
                  </a:lnTo>
                  <a:lnTo>
                    <a:pt x="51" y="65"/>
                  </a:lnTo>
                  <a:lnTo>
                    <a:pt x="51" y="64"/>
                  </a:lnTo>
                  <a:lnTo>
                    <a:pt x="51" y="60"/>
                  </a:lnTo>
                  <a:lnTo>
                    <a:pt x="52" y="53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3" y="36"/>
                  </a:lnTo>
                  <a:lnTo>
                    <a:pt x="53" y="33"/>
                  </a:lnTo>
                  <a:lnTo>
                    <a:pt x="53" y="27"/>
                  </a:lnTo>
                  <a:lnTo>
                    <a:pt x="53" y="26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59" y="16"/>
                  </a:lnTo>
                  <a:lnTo>
                    <a:pt x="59" y="18"/>
                  </a:lnTo>
                  <a:lnTo>
                    <a:pt x="59" y="19"/>
                  </a:lnTo>
                  <a:lnTo>
                    <a:pt x="59" y="21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60" y="30"/>
                  </a:lnTo>
                  <a:lnTo>
                    <a:pt x="60" y="33"/>
                  </a:lnTo>
                  <a:lnTo>
                    <a:pt x="60" y="39"/>
                  </a:lnTo>
                  <a:lnTo>
                    <a:pt x="61" y="53"/>
                  </a:lnTo>
                  <a:lnTo>
                    <a:pt x="61" y="55"/>
                  </a:lnTo>
                  <a:lnTo>
                    <a:pt x="61" y="56"/>
                  </a:lnTo>
                  <a:lnTo>
                    <a:pt x="61" y="60"/>
                  </a:lnTo>
                  <a:lnTo>
                    <a:pt x="62" y="67"/>
                  </a:lnTo>
                  <a:lnTo>
                    <a:pt x="62" y="80"/>
                  </a:lnTo>
                  <a:lnTo>
                    <a:pt x="63" y="82"/>
                  </a:lnTo>
                  <a:lnTo>
                    <a:pt x="63" y="84"/>
                  </a:lnTo>
                  <a:lnTo>
                    <a:pt x="63" y="87"/>
                  </a:lnTo>
                  <a:lnTo>
                    <a:pt x="63" y="92"/>
                  </a:lnTo>
                  <a:lnTo>
                    <a:pt x="63" y="94"/>
                  </a:lnTo>
                  <a:lnTo>
                    <a:pt x="63" y="95"/>
                  </a:lnTo>
                  <a:lnTo>
                    <a:pt x="64" y="98"/>
                  </a:lnTo>
                  <a:lnTo>
                    <a:pt x="64" y="102"/>
                  </a:lnTo>
                  <a:lnTo>
                    <a:pt x="64" y="104"/>
                  </a:lnTo>
                  <a:lnTo>
                    <a:pt x="64" y="105"/>
                  </a:lnTo>
                  <a:lnTo>
                    <a:pt x="64" y="107"/>
                  </a:lnTo>
                  <a:lnTo>
                    <a:pt x="64" y="108"/>
                  </a:lnTo>
                  <a:lnTo>
                    <a:pt x="65" y="108"/>
                  </a:lnTo>
                  <a:lnTo>
                    <a:pt x="65" y="110"/>
                  </a:lnTo>
                  <a:lnTo>
                    <a:pt x="65" y="111"/>
                  </a:lnTo>
                  <a:lnTo>
                    <a:pt x="65" y="111"/>
                  </a:lnTo>
                  <a:lnTo>
                    <a:pt x="65" y="112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5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1"/>
                  </a:lnTo>
                  <a:lnTo>
                    <a:pt x="68" y="110"/>
                  </a:lnTo>
                  <a:lnTo>
                    <a:pt x="68" y="109"/>
                  </a:lnTo>
                  <a:lnTo>
                    <a:pt x="68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102"/>
                  </a:lnTo>
                  <a:lnTo>
                    <a:pt x="68" y="100"/>
                  </a:lnTo>
                  <a:lnTo>
                    <a:pt x="69" y="99"/>
                  </a:lnTo>
                  <a:lnTo>
                    <a:pt x="69" y="97"/>
                  </a:lnTo>
                  <a:lnTo>
                    <a:pt x="69" y="92"/>
                  </a:lnTo>
                  <a:lnTo>
                    <a:pt x="70" y="81"/>
                  </a:lnTo>
                  <a:lnTo>
                    <a:pt x="70" y="79"/>
                  </a:lnTo>
                  <a:lnTo>
                    <a:pt x="70" y="78"/>
                  </a:lnTo>
                  <a:lnTo>
                    <a:pt x="70" y="74"/>
                  </a:lnTo>
                  <a:lnTo>
                    <a:pt x="70" y="68"/>
                  </a:lnTo>
                  <a:lnTo>
                    <a:pt x="71" y="55"/>
                  </a:lnTo>
                  <a:lnTo>
                    <a:pt x="71" y="53"/>
                  </a:lnTo>
                  <a:lnTo>
                    <a:pt x="71" y="52"/>
                  </a:lnTo>
                  <a:lnTo>
                    <a:pt x="72" y="48"/>
                  </a:lnTo>
                  <a:lnTo>
                    <a:pt x="72" y="42"/>
                  </a:lnTo>
                  <a:lnTo>
                    <a:pt x="72" y="41"/>
                  </a:lnTo>
                  <a:lnTo>
                    <a:pt x="72" y="39"/>
                  </a:lnTo>
                  <a:lnTo>
                    <a:pt x="72" y="36"/>
                  </a:lnTo>
                  <a:lnTo>
                    <a:pt x="73" y="30"/>
                  </a:lnTo>
                  <a:lnTo>
                    <a:pt x="73" y="29"/>
                  </a:lnTo>
                  <a:lnTo>
                    <a:pt x="73" y="28"/>
                  </a:lnTo>
                  <a:lnTo>
                    <a:pt x="73" y="25"/>
                  </a:lnTo>
                  <a:lnTo>
                    <a:pt x="73" y="20"/>
                  </a:lnTo>
                  <a:lnTo>
                    <a:pt x="73" y="18"/>
                  </a:lnTo>
                  <a:lnTo>
                    <a:pt x="74" y="17"/>
                  </a:lnTo>
                  <a:lnTo>
                    <a:pt x="74" y="15"/>
                  </a:lnTo>
                  <a:lnTo>
                    <a:pt x="74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4" y="6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2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auto">
            <a:xfrm>
              <a:off x="5095" y="2186"/>
              <a:ext cx="72" cy="1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2" y="3"/>
                </a:cxn>
                <a:cxn ang="0">
                  <a:pos x="3" y="15"/>
                </a:cxn>
                <a:cxn ang="0">
                  <a:pos x="5" y="45"/>
                </a:cxn>
                <a:cxn ang="0">
                  <a:pos x="8" y="93"/>
                </a:cxn>
                <a:cxn ang="0">
                  <a:pos x="9" y="105"/>
                </a:cxn>
                <a:cxn ang="0">
                  <a:pos x="10" y="112"/>
                </a:cxn>
                <a:cxn ang="0">
                  <a:pos x="10" y="115"/>
                </a:cxn>
                <a:cxn ang="0">
                  <a:pos x="11" y="115"/>
                </a:cxn>
                <a:cxn ang="0">
                  <a:pos x="12" y="112"/>
                </a:cxn>
                <a:cxn ang="0">
                  <a:pos x="13" y="104"/>
                </a:cxn>
                <a:cxn ang="0">
                  <a:pos x="14" y="83"/>
                </a:cxn>
                <a:cxn ang="0">
                  <a:pos x="17" y="38"/>
                </a:cxn>
                <a:cxn ang="0">
                  <a:pos x="18" y="15"/>
                </a:cxn>
                <a:cxn ang="0">
                  <a:pos x="19" y="5"/>
                </a:cxn>
                <a:cxn ang="0">
                  <a:pos x="20" y="1"/>
                </a:cxn>
                <a:cxn ang="0">
                  <a:pos x="21" y="0"/>
                </a:cxn>
                <a:cxn ang="0">
                  <a:pos x="21" y="2"/>
                </a:cxn>
                <a:cxn ang="0">
                  <a:pos x="22" y="10"/>
                </a:cxn>
                <a:cxn ang="0">
                  <a:pos x="24" y="28"/>
                </a:cxn>
                <a:cxn ang="0">
                  <a:pos x="26" y="64"/>
                </a:cxn>
                <a:cxn ang="0">
                  <a:pos x="27" y="89"/>
                </a:cxn>
                <a:cxn ang="0">
                  <a:pos x="28" y="107"/>
                </a:cxn>
                <a:cxn ang="0">
                  <a:pos x="29" y="114"/>
                </a:cxn>
                <a:cxn ang="0">
                  <a:pos x="30" y="116"/>
                </a:cxn>
                <a:cxn ang="0">
                  <a:pos x="31" y="114"/>
                </a:cxn>
                <a:cxn ang="0">
                  <a:pos x="31" y="110"/>
                </a:cxn>
                <a:cxn ang="0">
                  <a:pos x="33" y="97"/>
                </a:cxn>
                <a:cxn ang="0">
                  <a:pos x="35" y="60"/>
                </a:cxn>
                <a:cxn ang="0">
                  <a:pos x="37" y="26"/>
                </a:cxn>
                <a:cxn ang="0">
                  <a:pos x="38" y="10"/>
                </a:cxn>
                <a:cxn ang="0">
                  <a:pos x="39" y="3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3"/>
                </a:cxn>
                <a:cxn ang="0">
                  <a:pos x="42" y="12"/>
                </a:cxn>
                <a:cxn ang="0">
                  <a:pos x="43" y="28"/>
                </a:cxn>
                <a:cxn ang="0">
                  <a:pos x="45" y="75"/>
                </a:cxn>
                <a:cxn ang="0">
                  <a:pos x="47" y="97"/>
                </a:cxn>
                <a:cxn ang="0">
                  <a:pos x="48" y="108"/>
                </a:cxn>
                <a:cxn ang="0">
                  <a:pos x="49" y="114"/>
                </a:cxn>
                <a:cxn ang="0">
                  <a:pos x="49" y="116"/>
                </a:cxn>
                <a:cxn ang="0">
                  <a:pos x="50" y="114"/>
                </a:cxn>
                <a:cxn ang="0">
                  <a:pos x="51" y="108"/>
                </a:cxn>
                <a:cxn ang="0">
                  <a:pos x="52" y="92"/>
                </a:cxn>
                <a:cxn ang="0">
                  <a:pos x="54" y="54"/>
                </a:cxn>
                <a:cxn ang="0">
                  <a:pos x="56" y="29"/>
                </a:cxn>
                <a:cxn ang="0">
                  <a:pos x="57" y="9"/>
                </a:cxn>
                <a:cxn ang="0">
                  <a:pos x="58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0" y="4"/>
                </a:cxn>
                <a:cxn ang="0">
                  <a:pos x="61" y="17"/>
                </a:cxn>
                <a:cxn ang="0">
                  <a:pos x="63" y="49"/>
                </a:cxn>
                <a:cxn ang="0">
                  <a:pos x="65" y="88"/>
                </a:cxn>
                <a:cxn ang="0">
                  <a:pos x="67" y="106"/>
                </a:cxn>
                <a:cxn ang="0">
                  <a:pos x="68" y="113"/>
                </a:cxn>
                <a:cxn ang="0">
                  <a:pos x="68" y="115"/>
                </a:cxn>
                <a:cxn ang="0">
                  <a:pos x="69" y="115"/>
                </a:cxn>
                <a:cxn ang="0">
                  <a:pos x="70" y="110"/>
                </a:cxn>
                <a:cxn ang="0">
                  <a:pos x="71" y="100"/>
                </a:cxn>
              </a:cxnLst>
              <a:rect l="0" t="0" r="r" b="b"/>
              <a:pathLst>
                <a:path w="72" h="116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5" y="45"/>
                  </a:lnTo>
                  <a:lnTo>
                    <a:pt x="5" y="52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7" y="69"/>
                  </a:lnTo>
                  <a:lnTo>
                    <a:pt x="7" y="72"/>
                  </a:lnTo>
                  <a:lnTo>
                    <a:pt x="7" y="79"/>
                  </a:lnTo>
                  <a:lnTo>
                    <a:pt x="8" y="92"/>
                  </a:lnTo>
                  <a:lnTo>
                    <a:pt x="8" y="93"/>
                  </a:lnTo>
                  <a:lnTo>
                    <a:pt x="8" y="94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8" y="99"/>
                  </a:lnTo>
                  <a:lnTo>
                    <a:pt x="9" y="101"/>
                  </a:lnTo>
                  <a:lnTo>
                    <a:pt x="9" y="102"/>
                  </a:lnTo>
                  <a:lnTo>
                    <a:pt x="9" y="103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9" y="107"/>
                  </a:lnTo>
                  <a:lnTo>
                    <a:pt x="9" y="109"/>
                  </a:lnTo>
                  <a:lnTo>
                    <a:pt x="9" y="109"/>
                  </a:lnTo>
                  <a:lnTo>
                    <a:pt x="9" y="110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3"/>
                  </a:lnTo>
                  <a:lnTo>
                    <a:pt x="12" y="113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1"/>
                  </a:lnTo>
                  <a:lnTo>
                    <a:pt x="12" y="110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2" y="107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3" y="100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4" y="92"/>
                  </a:lnTo>
                  <a:lnTo>
                    <a:pt x="14" y="89"/>
                  </a:lnTo>
                  <a:lnTo>
                    <a:pt x="14" y="83"/>
                  </a:lnTo>
                  <a:lnTo>
                    <a:pt x="15" y="70"/>
                  </a:lnTo>
                  <a:lnTo>
                    <a:pt x="15" y="68"/>
                  </a:lnTo>
                  <a:lnTo>
                    <a:pt x="15" y="66"/>
                  </a:lnTo>
                  <a:lnTo>
                    <a:pt x="15" y="63"/>
                  </a:lnTo>
                  <a:lnTo>
                    <a:pt x="16" y="56"/>
                  </a:lnTo>
                  <a:lnTo>
                    <a:pt x="16" y="42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7" y="35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17" y="26"/>
                  </a:lnTo>
                  <a:lnTo>
                    <a:pt x="18" y="23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4" y="28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5" y="47"/>
                  </a:lnTo>
                  <a:lnTo>
                    <a:pt x="25" y="61"/>
                  </a:lnTo>
                  <a:lnTo>
                    <a:pt x="25" y="63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26" y="74"/>
                  </a:lnTo>
                  <a:lnTo>
                    <a:pt x="26" y="76"/>
                  </a:lnTo>
                  <a:lnTo>
                    <a:pt x="26" y="77"/>
                  </a:lnTo>
                  <a:lnTo>
                    <a:pt x="27" y="80"/>
                  </a:lnTo>
                  <a:lnTo>
                    <a:pt x="27" y="86"/>
                  </a:lnTo>
                  <a:lnTo>
                    <a:pt x="27" y="87"/>
                  </a:lnTo>
                  <a:lnTo>
                    <a:pt x="27" y="89"/>
                  </a:lnTo>
                  <a:lnTo>
                    <a:pt x="27" y="92"/>
                  </a:lnTo>
                  <a:lnTo>
                    <a:pt x="27" y="97"/>
                  </a:lnTo>
                  <a:lnTo>
                    <a:pt x="28" y="98"/>
                  </a:lnTo>
                  <a:lnTo>
                    <a:pt x="28" y="99"/>
                  </a:lnTo>
                  <a:lnTo>
                    <a:pt x="28" y="101"/>
                  </a:lnTo>
                  <a:lnTo>
                    <a:pt x="28" y="105"/>
                  </a:lnTo>
                  <a:lnTo>
                    <a:pt x="28" y="106"/>
                  </a:lnTo>
                  <a:lnTo>
                    <a:pt x="28" y="107"/>
                  </a:lnTo>
                  <a:lnTo>
                    <a:pt x="29" y="109"/>
                  </a:lnTo>
                  <a:lnTo>
                    <a:pt x="29" y="109"/>
                  </a:lnTo>
                  <a:lnTo>
                    <a:pt x="29" y="110"/>
                  </a:lnTo>
                  <a:lnTo>
                    <a:pt x="29" y="111"/>
                  </a:lnTo>
                  <a:lnTo>
                    <a:pt x="29" y="112"/>
                  </a:lnTo>
                  <a:lnTo>
                    <a:pt x="29" y="113"/>
                  </a:lnTo>
                  <a:lnTo>
                    <a:pt x="29" y="113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9" y="115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1" y="113"/>
                  </a:lnTo>
                  <a:lnTo>
                    <a:pt x="31" y="113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2" y="109"/>
                  </a:lnTo>
                  <a:lnTo>
                    <a:pt x="32" y="107"/>
                  </a:lnTo>
                  <a:lnTo>
                    <a:pt x="32" y="106"/>
                  </a:lnTo>
                  <a:lnTo>
                    <a:pt x="32" y="105"/>
                  </a:lnTo>
                  <a:lnTo>
                    <a:pt x="32" y="103"/>
                  </a:lnTo>
                  <a:lnTo>
                    <a:pt x="33" y="98"/>
                  </a:lnTo>
                  <a:lnTo>
                    <a:pt x="33" y="97"/>
                  </a:lnTo>
                  <a:lnTo>
                    <a:pt x="33" y="96"/>
                  </a:lnTo>
                  <a:lnTo>
                    <a:pt x="33" y="93"/>
                  </a:lnTo>
                  <a:lnTo>
                    <a:pt x="33" y="87"/>
                  </a:lnTo>
                  <a:lnTo>
                    <a:pt x="34" y="74"/>
                  </a:lnTo>
                  <a:lnTo>
                    <a:pt x="34" y="72"/>
                  </a:lnTo>
                  <a:lnTo>
                    <a:pt x="34" y="70"/>
                  </a:lnTo>
                  <a:lnTo>
                    <a:pt x="34" y="67"/>
                  </a:lnTo>
                  <a:lnTo>
                    <a:pt x="35" y="60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6" y="39"/>
                  </a:lnTo>
                  <a:lnTo>
                    <a:pt x="36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7" y="26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7" y="16"/>
                  </a:lnTo>
                  <a:lnTo>
                    <a:pt x="37" y="14"/>
                  </a:lnTo>
                  <a:lnTo>
                    <a:pt x="38" y="13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2" y="20"/>
                  </a:lnTo>
                  <a:lnTo>
                    <a:pt x="43" y="25"/>
                  </a:lnTo>
                  <a:lnTo>
                    <a:pt x="43" y="26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3" y="36"/>
                  </a:lnTo>
                  <a:lnTo>
                    <a:pt x="44" y="49"/>
                  </a:lnTo>
                  <a:lnTo>
                    <a:pt x="44" y="51"/>
                  </a:lnTo>
                  <a:lnTo>
                    <a:pt x="44" y="52"/>
                  </a:lnTo>
                  <a:lnTo>
                    <a:pt x="44" y="56"/>
                  </a:lnTo>
                  <a:lnTo>
                    <a:pt x="45" y="62"/>
                  </a:lnTo>
                  <a:lnTo>
                    <a:pt x="45" y="75"/>
                  </a:lnTo>
                  <a:lnTo>
                    <a:pt x="45" y="76"/>
                  </a:lnTo>
                  <a:lnTo>
                    <a:pt x="46" y="78"/>
                  </a:lnTo>
                  <a:lnTo>
                    <a:pt x="46" y="81"/>
                  </a:lnTo>
                  <a:lnTo>
                    <a:pt x="46" y="87"/>
                  </a:lnTo>
                  <a:lnTo>
                    <a:pt x="46" y="88"/>
                  </a:lnTo>
                  <a:lnTo>
                    <a:pt x="46" y="90"/>
                  </a:lnTo>
                  <a:lnTo>
                    <a:pt x="47" y="92"/>
                  </a:lnTo>
                  <a:lnTo>
                    <a:pt x="47" y="97"/>
                  </a:lnTo>
                  <a:lnTo>
                    <a:pt x="47" y="98"/>
                  </a:lnTo>
                  <a:lnTo>
                    <a:pt x="47" y="100"/>
                  </a:lnTo>
                  <a:lnTo>
                    <a:pt x="47" y="102"/>
                  </a:lnTo>
                  <a:lnTo>
                    <a:pt x="47" y="103"/>
                  </a:lnTo>
                  <a:lnTo>
                    <a:pt x="47" y="104"/>
                  </a:lnTo>
                  <a:lnTo>
                    <a:pt x="47" y="106"/>
                  </a:lnTo>
                  <a:lnTo>
                    <a:pt x="48" y="107"/>
                  </a:lnTo>
                  <a:lnTo>
                    <a:pt x="48" y="108"/>
                  </a:lnTo>
                  <a:lnTo>
                    <a:pt x="48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2"/>
                  </a:lnTo>
                  <a:lnTo>
                    <a:pt x="51" y="112"/>
                  </a:lnTo>
                  <a:lnTo>
                    <a:pt x="51" y="111"/>
                  </a:lnTo>
                  <a:lnTo>
                    <a:pt x="51" y="110"/>
                  </a:lnTo>
                  <a:lnTo>
                    <a:pt x="51" y="108"/>
                  </a:lnTo>
                  <a:lnTo>
                    <a:pt x="51" y="108"/>
                  </a:lnTo>
                  <a:lnTo>
                    <a:pt x="51" y="107"/>
                  </a:lnTo>
                  <a:lnTo>
                    <a:pt x="51" y="105"/>
                  </a:lnTo>
                  <a:lnTo>
                    <a:pt x="51" y="104"/>
                  </a:lnTo>
                  <a:lnTo>
                    <a:pt x="51" y="103"/>
                  </a:lnTo>
                  <a:lnTo>
                    <a:pt x="52" y="100"/>
                  </a:lnTo>
                  <a:lnTo>
                    <a:pt x="52" y="95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52" y="89"/>
                  </a:lnTo>
                  <a:lnTo>
                    <a:pt x="53" y="83"/>
                  </a:lnTo>
                  <a:lnTo>
                    <a:pt x="53" y="82"/>
                  </a:lnTo>
                  <a:lnTo>
                    <a:pt x="53" y="80"/>
                  </a:lnTo>
                  <a:lnTo>
                    <a:pt x="53" y="77"/>
                  </a:lnTo>
                  <a:lnTo>
                    <a:pt x="54" y="70"/>
                  </a:lnTo>
                  <a:lnTo>
                    <a:pt x="54" y="56"/>
                  </a:lnTo>
                  <a:lnTo>
                    <a:pt x="54" y="54"/>
                  </a:lnTo>
                  <a:lnTo>
                    <a:pt x="54" y="52"/>
                  </a:lnTo>
                  <a:lnTo>
                    <a:pt x="55" y="49"/>
                  </a:lnTo>
                  <a:lnTo>
                    <a:pt x="55" y="42"/>
                  </a:lnTo>
                  <a:lnTo>
                    <a:pt x="55" y="41"/>
                  </a:lnTo>
                  <a:lnTo>
                    <a:pt x="55" y="39"/>
                  </a:lnTo>
                  <a:lnTo>
                    <a:pt x="55" y="36"/>
                  </a:lnTo>
                  <a:lnTo>
                    <a:pt x="56" y="30"/>
                  </a:lnTo>
                  <a:lnTo>
                    <a:pt x="56" y="29"/>
                  </a:lnTo>
                  <a:lnTo>
                    <a:pt x="56" y="27"/>
                  </a:lnTo>
                  <a:lnTo>
                    <a:pt x="56" y="24"/>
                  </a:lnTo>
                  <a:lnTo>
                    <a:pt x="56" y="19"/>
                  </a:lnTo>
                  <a:lnTo>
                    <a:pt x="56" y="18"/>
                  </a:lnTo>
                  <a:lnTo>
                    <a:pt x="57" y="17"/>
                  </a:lnTo>
                  <a:lnTo>
                    <a:pt x="57" y="14"/>
                  </a:lnTo>
                  <a:lnTo>
                    <a:pt x="57" y="10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58" y="7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8" y="4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3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1" y="8"/>
                  </a:lnTo>
                  <a:lnTo>
                    <a:pt x="61" y="9"/>
                  </a:lnTo>
                  <a:lnTo>
                    <a:pt x="61" y="10"/>
                  </a:lnTo>
                  <a:lnTo>
                    <a:pt x="61" y="12"/>
                  </a:lnTo>
                  <a:lnTo>
                    <a:pt x="61" y="17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2" y="23"/>
                  </a:lnTo>
                  <a:lnTo>
                    <a:pt x="62" y="29"/>
                  </a:lnTo>
                  <a:lnTo>
                    <a:pt x="63" y="42"/>
                  </a:lnTo>
                  <a:lnTo>
                    <a:pt x="63" y="44"/>
                  </a:lnTo>
                  <a:lnTo>
                    <a:pt x="63" y="46"/>
                  </a:lnTo>
                  <a:lnTo>
                    <a:pt x="63" y="49"/>
                  </a:lnTo>
                  <a:lnTo>
                    <a:pt x="64" y="57"/>
                  </a:lnTo>
                  <a:lnTo>
                    <a:pt x="64" y="71"/>
                  </a:lnTo>
                  <a:lnTo>
                    <a:pt x="64" y="73"/>
                  </a:lnTo>
                  <a:lnTo>
                    <a:pt x="65" y="74"/>
                  </a:lnTo>
                  <a:lnTo>
                    <a:pt x="65" y="78"/>
                  </a:lnTo>
                  <a:lnTo>
                    <a:pt x="65" y="84"/>
                  </a:lnTo>
                  <a:lnTo>
                    <a:pt x="65" y="86"/>
                  </a:lnTo>
                  <a:lnTo>
                    <a:pt x="65" y="88"/>
                  </a:lnTo>
                  <a:lnTo>
                    <a:pt x="66" y="91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99"/>
                  </a:lnTo>
                  <a:lnTo>
                    <a:pt x="66" y="101"/>
                  </a:lnTo>
                  <a:lnTo>
                    <a:pt x="66" y="102"/>
                  </a:lnTo>
                  <a:lnTo>
                    <a:pt x="66" y="104"/>
                  </a:lnTo>
                  <a:lnTo>
                    <a:pt x="67" y="106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08"/>
                  </a:lnTo>
                  <a:lnTo>
                    <a:pt x="67" y="109"/>
                  </a:lnTo>
                  <a:lnTo>
                    <a:pt x="67" y="110"/>
                  </a:lnTo>
                  <a:lnTo>
                    <a:pt x="67" y="111"/>
                  </a:lnTo>
                  <a:lnTo>
                    <a:pt x="68" y="112"/>
                  </a:lnTo>
                  <a:lnTo>
                    <a:pt x="68" y="113"/>
                  </a:lnTo>
                  <a:lnTo>
                    <a:pt x="68" y="113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0" y="111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0" y="108"/>
                  </a:lnTo>
                  <a:lnTo>
                    <a:pt x="70" y="107"/>
                  </a:lnTo>
                  <a:lnTo>
                    <a:pt x="70" y="106"/>
                  </a:lnTo>
                  <a:lnTo>
                    <a:pt x="70" y="104"/>
                  </a:lnTo>
                  <a:lnTo>
                    <a:pt x="70" y="103"/>
                  </a:lnTo>
                  <a:lnTo>
                    <a:pt x="71" y="102"/>
                  </a:lnTo>
                  <a:lnTo>
                    <a:pt x="71" y="100"/>
                  </a:lnTo>
                  <a:lnTo>
                    <a:pt x="71" y="94"/>
                  </a:lnTo>
                  <a:lnTo>
                    <a:pt x="71" y="93"/>
                  </a:lnTo>
                  <a:lnTo>
                    <a:pt x="71" y="92"/>
                  </a:lnTo>
                  <a:lnTo>
                    <a:pt x="72" y="89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auto">
            <a:xfrm>
              <a:off x="5167" y="2186"/>
              <a:ext cx="71" cy="116"/>
            </a:xfrm>
            <a:custGeom>
              <a:avLst/>
              <a:gdLst/>
              <a:ahLst/>
              <a:cxnLst>
                <a:cxn ang="0">
                  <a:pos x="1" y="55"/>
                </a:cxn>
                <a:cxn ang="0">
                  <a:pos x="3" y="20"/>
                </a:cxn>
                <a:cxn ang="0">
                  <a:pos x="4" y="6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8" y="7"/>
                </a:cxn>
                <a:cxn ang="0">
                  <a:pos x="9" y="24"/>
                </a:cxn>
                <a:cxn ang="0">
                  <a:pos x="12" y="86"/>
                </a:cxn>
                <a:cxn ang="0">
                  <a:pos x="13" y="103"/>
                </a:cxn>
                <a:cxn ang="0">
                  <a:pos x="14" y="112"/>
                </a:cxn>
                <a:cxn ang="0">
                  <a:pos x="15" y="115"/>
                </a:cxn>
                <a:cxn ang="0">
                  <a:pos x="16" y="115"/>
                </a:cxn>
                <a:cxn ang="0">
                  <a:pos x="16" y="112"/>
                </a:cxn>
                <a:cxn ang="0">
                  <a:pos x="17" y="105"/>
                </a:cxn>
                <a:cxn ang="0">
                  <a:pos x="19" y="83"/>
                </a:cxn>
                <a:cxn ang="0">
                  <a:pos x="21" y="41"/>
                </a:cxn>
                <a:cxn ang="0">
                  <a:pos x="22" y="20"/>
                </a:cxn>
                <a:cxn ang="0">
                  <a:pos x="23" y="8"/>
                </a:cxn>
                <a:cxn ang="0">
                  <a:pos x="24" y="2"/>
                </a:cxn>
                <a:cxn ang="0">
                  <a:pos x="25" y="0"/>
                </a:cxn>
                <a:cxn ang="0">
                  <a:pos x="26" y="1"/>
                </a:cxn>
                <a:cxn ang="0">
                  <a:pos x="26" y="7"/>
                </a:cxn>
                <a:cxn ang="0">
                  <a:pos x="28" y="24"/>
                </a:cxn>
                <a:cxn ang="0">
                  <a:pos x="30" y="57"/>
                </a:cxn>
                <a:cxn ang="0">
                  <a:pos x="32" y="92"/>
                </a:cxn>
                <a:cxn ang="0">
                  <a:pos x="33" y="108"/>
                </a:cxn>
                <a:cxn ang="0">
                  <a:pos x="33" y="113"/>
                </a:cxn>
                <a:cxn ang="0">
                  <a:pos x="34" y="115"/>
                </a:cxn>
                <a:cxn ang="0">
                  <a:pos x="35" y="115"/>
                </a:cxn>
                <a:cxn ang="0">
                  <a:pos x="36" y="110"/>
                </a:cxn>
                <a:cxn ang="0">
                  <a:pos x="37" y="98"/>
                </a:cxn>
                <a:cxn ang="0">
                  <a:pos x="38" y="72"/>
                </a:cxn>
                <a:cxn ang="0">
                  <a:pos x="40" y="33"/>
                </a:cxn>
                <a:cxn ang="0">
                  <a:pos x="42" y="14"/>
                </a:cxn>
                <a:cxn ang="0">
                  <a:pos x="42" y="4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2"/>
                </a:cxn>
                <a:cxn ang="0">
                  <a:pos x="45" y="10"/>
                </a:cxn>
                <a:cxn ang="0">
                  <a:pos x="47" y="26"/>
                </a:cxn>
                <a:cxn ang="0">
                  <a:pos x="49" y="62"/>
                </a:cxn>
                <a:cxn ang="0">
                  <a:pos x="50" y="94"/>
                </a:cxn>
                <a:cxn ang="0">
                  <a:pos x="51" y="108"/>
                </a:cxn>
                <a:cxn ang="0">
                  <a:pos x="52" y="113"/>
                </a:cxn>
                <a:cxn ang="0">
                  <a:pos x="53" y="116"/>
                </a:cxn>
                <a:cxn ang="0">
                  <a:pos x="54" y="114"/>
                </a:cxn>
                <a:cxn ang="0">
                  <a:pos x="55" y="108"/>
                </a:cxn>
                <a:cxn ang="0">
                  <a:pos x="56" y="91"/>
                </a:cxn>
                <a:cxn ang="0">
                  <a:pos x="57" y="64"/>
                </a:cxn>
                <a:cxn ang="0">
                  <a:pos x="59" y="30"/>
                </a:cxn>
                <a:cxn ang="0">
                  <a:pos x="60" y="13"/>
                </a:cxn>
                <a:cxn ang="0">
                  <a:pos x="61" y="4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4" y="11"/>
                </a:cxn>
                <a:cxn ang="0">
                  <a:pos x="65" y="29"/>
                </a:cxn>
                <a:cxn ang="0">
                  <a:pos x="68" y="70"/>
                </a:cxn>
                <a:cxn ang="0">
                  <a:pos x="69" y="92"/>
                </a:cxn>
                <a:cxn ang="0">
                  <a:pos x="70" y="106"/>
                </a:cxn>
                <a:cxn ang="0">
                  <a:pos x="71" y="113"/>
                </a:cxn>
              </a:cxnLst>
              <a:rect l="0" t="0" r="r" b="b"/>
              <a:pathLst>
                <a:path w="71" h="116">
                  <a:moveTo>
                    <a:pt x="0" y="89"/>
                  </a:moveTo>
                  <a:lnTo>
                    <a:pt x="0" y="82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0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2" y="53"/>
                  </a:lnTo>
                  <a:lnTo>
                    <a:pt x="2" y="50"/>
                  </a:lnTo>
                  <a:lnTo>
                    <a:pt x="2" y="43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8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9" y="30"/>
                  </a:lnTo>
                  <a:lnTo>
                    <a:pt x="10" y="44"/>
                  </a:lnTo>
                  <a:lnTo>
                    <a:pt x="12" y="72"/>
                  </a:lnTo>
                  <a:lnTo>
                    <a:pt x="12" y="74"/>
                  </a:lnTo>
                  <a:lnTo>
                    <a:pt x="12" y="75"/>
                  </a:lnTo>
                  <a:lnTo>
                    <a:pt x="12" y="79"/>
                  </a:lnTo>
                  <a:lnTo>
                    <a:pt x="12" y="85"/>
                  </a:lnTo>
                  <a:lnTo>
                    <a:pt x="12" y="86"/>
                  </a:lnTo>
                  <a:lnTo>
                    <a:pt x="12" y="88"/>
                  </a:lnTo>
                  <a:lnTo>
                    <a:pt x="12" y="91"/>
                  </a:lnTo>
                  <a:lnTo>
                    <a:pt x="13" y="96"/>
                  </a:lnTo>
                  <a:lnTo>
                    <a:pt x="13" y="97"/>
                  </a:lnTo>
                  <a:lnTo>
                    <a:pt x="13" y="98"/>
                  </a:lnTo>
                  <a:lnTo>
                    <a:pt x="13" y="101"/>
                  </a:lnTo>
                  <a:lnTo>
                    <a:pt x="13" y="102"/>
                  </a:lnTo>
                  <a:lnTo>
                    <a:pt x="13" y="103"/>
                  </a:lnTo>
                  <a:lnTo>
                    <a:pt x="14" y="105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4" y="108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11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5" y="113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2"/>
                  </a:lnTo>
                  <a:lnTo>
                    <a:pt x="17" y="112"/>
                  </a:lnTo>
                  <a:lnTo>
                    <a:pt x="17" y="111"/>
                  </a:lnTo>
                  <a:lnTo>
                    <a:pt x="17" y="110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7" y="107"/>
                  </a:lnTo>
                  <a:lnTo>
                    <a:pt x="17" y="106"/>
                  </a:lnTo>
                  <a:lnTo>
                    <a:pt x="17" y="105"/>
                  </a:lnTo>
                  <a:lnTo>
                    <a:pt x="18" y="103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8" y="95"/>
                  </a:lnTo>
                  <a:lnTo>
                    <a:pt x="18" y="92"/>
                  </a:lnTo>
                  <a:lnTo>
                    <a:pt x="19" y="86"/>
                  </a:lnTo>
                  <a:lnTo>
                    <a:pt x="19" y="84"/>
                  </a:lnTo>
                  <a:lnTo>
                    <a:pt x="19" y="83"/>
                  </a:lnTo>
                  <a:lnTo>
                    <a:pt x="19" y="79"/>
                  </a:lnTo>
                  <a:lnTo>
                    <a:pt x="19" y="72"/>
                  </a:lnTo>
                  <a:lnTo>
                    <a:pt x="20" y="58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0" y="50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36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8" y="30"/>
                  </a:lnTo>
                  <a:lnTo>
                    <a:pt x="28" y="36"/>
                  </a:lnTo>
                  <a:lnTo>
                    <a:pt x="29" y="50"/>
                  </a:lnTo>
                  <a:lnTo>
                    <a:pt x="29" y="52"/>
                  </a:lnTo>
                  <a:lnTo>
                    <a:pt x="29" y="54"/>
                  </a:lnTo>
                  <a:lnTo>
                    <a:pt x="30" y="57"/>
                  </a:lnTo>
                  <a:lnTo>
                    <a:pt x="30" y="64"/>
                  </a:lnTo>
                  <a:lnTo>
                    <a:pt x="31" y="77"/>
                  </a:lnTo>
                  <a:lnTo>
                    <a:pt x="31" y="78"/>
                  </a:lnTo>
                  <a:lnTo>
                    <a:pt x="31" y="80"/>
                  </a:lnTo>
                  <a:lnTo>
                    <a:pt x="31" y="83"/>
                  </a:lnTo>
                  <a:lnTo>
                    <a:pt x="31" y="89"/>
                  </a:lnTo>
                  <a:lnTo>
                    <a:pt x="31" y="90"/>
                  </a:lnTo>
                  <a:lnTo>
                    <a:pt x="32" y="92"/>
                  </a:lnTo>
                  <a:lnTo>
                    <a:pt x="32" y="94"/>
                  </a:lnTo>
                  <a:lnTo>
                    <a:pt x="32" y="99"/>
                  </a:lnTo>
                  <a:lnTo>
                    <a:pt x="32" y="100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5"/>
                  </a:lnTo>
                  <a:lnTo>
                    <a:pt x="32" y="106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9"/>
                  </a:lnTo>
                  <a:lnTo>
                    <a:pt x="33" y="110"/>
                  </a:lnTo>
                  <a:lnTo>
                    <a:pt x="33" y="111"/>
                  </a:lnTo>
                  <a:lnTo>
                    <a:pt x="33" y="111"/>
                  </a:lnTo>
                  <a:lnTo>
                    <a:pt x="33" y="112"/>
                  </a:lnTo>
                  <a:lnTo>
                    <a:pt x="33" y="112"/>
                  </a:lnTo>
                  <a:lnTo>
                    <a:pt x="33" y="113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3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6" y="109"/>
                  </a:lnTo>
                  <a:lnTo>
                    <a:pt x="36" y="107"/>
                  </a:lnTo>
                  <a:lnTo>
                    <a:pt x="36" y="106"/>
                  </a:lnTo>
                  <a:lnTo>
                    <a:pt x="36" y="105"/>
                  </a:lnTo>
                  <a:lnTo>
                    <a:pt x="36" y="103"/>
                  </a:lnTo>
                  <a:lnTo>
                    <a:pt x="36" y="102"/>
                  </a:lnTo>
                  <a:lnTo>
                    <a:pt x="36" y="100"/>
                  </a:lnTo>
                  <a:lnTo>
                    <a:pt x="37" y="98"/>
                  </a:lnTo>
                  <a:lnTo>
                    <a:pt x="37" y="92"/>
                  </a:lnTo>
                  <a:lnTo>
                    <a:pt x="37" y="91"/>
                  </a:lnTo>
                  <a:lnTo>
                    <a:pt x="37" y="89"/>
                  </a:lnTo>
                  <a:lnTo>
                    <a:pt x="37" y="86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38" y="76"/>
                  </a:lnTo>
                  <a:lnTo>
                    <a:pt x="38" y="72"/>
                  </a:lnTo>
                  <a:lnTo>
                    <a:pt x="38" y="65"/>
                  </a:lnTo>
                  <a:lnTo>
                    <a:pt x="39" y="51"/>
                  </a:lnTo>
                  <a:lnTo>
                    <a:pt x="39" y="49"/>
                  </a:lnTo>
                  <a:lnTo>
                    <a:pt x="40" y="47"/>
                  </a:lnTo>
                  <a:lnTo>
                    <a:pt x="40" y="43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0" y="33"/>
                  </a:lnTo>
                  <a:lnTo>
                    <a:pt x="40" y="30"/>
                  </a:lnTo>
                  <a:lnTo>
                    <a:pt x="41" y="24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5" y="10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6" y="19"/>
                  </a:lnTo>
                  <a:lnTo>
                    <a:pt x="47" y="24"/>
                  </a:lnTo>
                  <a:lnTo>
                    <a:pt x="47" y="26"/>
                  </a:lnTo>
                  <a:lnTo>
                    <a:pt x="47" y="27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8" y="49"/>
                  </a:lnTo>
                  <a:lnTo>
                    <a:pt x="48" y="51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49" y="62"/>
                  </a:lnTo>
                  <a:lnTo>
                    <a:pt x="49" y="76"/>
                  </a:lnTo>
                  <a:lnTo>
                    <a:pt x="49" y="77"/>
                  </a:lnTo>
                  <a:lnTo>
                    <a:pt x="49" y="79"/>
                  </a:lnTo>
                  <a:lnTo>
                    <a:pt x="50" y="82"/>
                  </a:lnTo>
                  <a:lnTo>
                    <a:pt x="50" y="88"/>
                  </a:lnTo>
                  <a:lnTo>
                    <a:pt x="50" y="89"/>
                  </a:lnTo>
                  <a:lnTo>
                    <a:pt x="50" y="91"/>
                  </a:lnTo>
                  <a:lnTo>
                    <a:pt x="50" y="94"/>
                  </a:lnTo>
                  <a:lnTo>
                    <a:pt x="51" y="99"/>
                  </a:lnTo>
                  <a:lnTo>
                    <a:pt x="51" y="100"/>
                  </a:lnTo>
                  <a:lnTo>
                    <a:pt x="51" y="101"/>
                  </a:lnTo>
                  <a:lnTo>
                    <a:pt x="51" y="103"/>
                  </a:lnTo>
                  <a:lnTo>
                    <a:pt x="51" y="104"/>
                  </a:lnTo>
                  <a:lnTo>
                    <a:pt x="51" y="105"/>
                  </a:lnTo>
                  <a:lnTo>
                    <a:pt x="51" y="107"/>
                  </a:lnTo>
                  <a:lnTo>
                    <a:pt x="51" y="108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2" y="110"/>
                  </a:lnTo>
                  <a:lnTo>
                    <a:pt x="52" y="111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3" y="114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6"/>
                  </a:lnTo>
                  <a:lnTo>
                    <a:pt x="53" y="116"/>
                  </a:lnTo>
                  <a:lnTo>
                    <a:pt x="53" y="116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2"/>
                  </a:lnTo>
                  <a:lnTo>
                    <a:pt x="54" y="111"/>
                  </a:lnTo>
                  <a:lnTo>
                    <a:pt x="54" y="110"/>
                  </a:lnTo>
                  <a:lnTo>
                    <a:pt x="55" y="109"/>
                  </a:lnTo>
                  <a:lnTo>
                    <a:pt x="55" y="108"/>
                  </a:lnTo>
                  <a:lnTo>
                    <a:pt x="55" y="106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5" y="102"/>
                  </a:lnTo>
                  <a:lnTo>
                    <a:pt x="55" y="101"/>
                  </a:lnTo>
                  <a:lnTo>
                    <a:pt x="55" y="100"/>
                  </a:lnTo>
                  <a:lnTo>
                    <a:pt x="55" y="97"/>
                  </a:lnTo>
                  <a:lnTo>
                    <a:pt x="56" y="91"/>
                  </a:lnTo>
                  <a:lnTo>
                    <a:pt x="56" y="90"/>
                  </a:lnTo>
                  <a:lnTo>
                    <a:pt x="56" y="88"/>
                  </a:lnTo>
                  <a:lnTo>
                    <a:pt x="56" y="85"/>
                  </a:lnTo>
                  <a:lnTo>
                    <a:pt x="57" y="78"/>
                  </a:lnTo>
                  <a:lnTo>
                    <a:pt x="57" y="77"/>
                  </a:lnTo>
                  <a:lnTo>
                    <a:pt x="57" y="75"/>
                  </a:lnTo>
                  <a:lnTo>
                    <a:pt x="57" y="71"/>
                  </a:lnTo>
                  <a:lnTo>
                    <a:pt x="57" y="64"/>
                  </a:lnTo>
                  <a:lnTo>
                    <a:pt x="58" y="50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9" y="43"/>
                  </a:lnTo>
                  <a:lnTo>
                    <a:pt x="59" y="36"/>
                  </a:lnTo>
                  <a:lnTo>
                    <a:pt x="59" y="35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4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0" y="18"/>
                  </a:lnTo>
                  <a:lnTo>
                    <a:pt x="60" y="16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0" y="12"/>
                  </a:lnTo>
                  <a:lnTo>
                    <a:pt x="61" y="10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4" y="12"/>
                  </a:lnTo>
                  <a:lnTo>
                    <a:pt x="65" y="14"/>
                  </a:lnTo>
                  <a:lnTo>
                    <a:pt x="65" y="16"/>
                  </a:lnTo>
                  <a:lnTo>
                    <a:pt x="65" y="17"/>
                  </a:lnTo>
                  <a:lnTo>
                    <a:pt x="65" y="20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6" y="32"/>
                  </a:lnTo>
                  <a:lnTo>
                    <a:pt x="66" y="39"/>
                  </a:lnTo>
                  <a:lnTo>
                    <a:pt x="67" y="53"/>
                  </a:lnTo>
                  <a:lnTo>
                    <a:pt x="67" y="55"/>
                  </a:lnTo>
                  <a:lnTo>
                    <a:pt x="67" y="57"/>
                  </a:lnTo>
                  <a:lnTo>
                    <a:pt x="67" y="61"/>
                  </a:lnTo>
                  <a:lnTo>
                    <a:pt x="67" y="68"/>
                  </a:lnTo>
                  <a:lnTo>
                    <a:pt x="68" y="70"/>
                  </a:lnTo>
                  <a:lnTo>
                    <a:pt x="68" y="72"/>
                  </a:lnTo>
                  <a:lnTo>
                    <a:pt x="68" y="76"/>
                  </a:lnTo>
                  <a:lnTo>
                    <a:pt x="68" y="82"/>
                  </a:lnTo>
                  <a:lnTo>
                    <a:pt x="68" y="84"/>
                  </a:lnTo>
                  <a:lnTo>
                    <a:pt x="69" y="86"/>
                  </a:lnTo>
                  <a:lnTo>
                    <a:pt x="69" y="89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5"/>
                  </a:lnTo>
                  <a:lnTo>
                    <a:pt x="69" y="96"/>
                  </a:lnTo>
                  <a:lnTo>
                    <a:pt x="69" y="98"/>
                  </a:lnTo>
                  <a:lnTo>
                    <a:pt x="69" y="100"/>
                  </a:lnTo>
                  <a:lnTo>
                    <a:pt x="69" y="102"/>
                  </a:lnTo>
                  <a:lnTo>
                    <a:pt x="70" y="103"/>
                  </a:lnTo>
                  <a:lnTo>
                    <a:pt x="70" y="105"/>
                  </a:lnTo>
                  <a:lnTo>
                    <a:pt x="70" y="106"/>
                  </a:lnTo>
                  <a:lnTo>
                    <a:pt x="70" y="107"/>
                  </a:lnTo>
                  <a:lnTo>
                    <a:pt x="70" y="108"/>
                  </a:lnTo>
                  <a:lnTo>
                    <a:pt x="70" y="109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71" y="113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5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0" name="Freeform 92"/>
            <p:cNvSpPr>
              <a:spLocks/>
            </p:cNvSpPr>
            <p:nvPr/>
          </p:nvSpPr>
          <p:spPr bwMode="auto">
            <a:xfrm>
              <a:off x="5238" y="2186"/>
              <a:ext cx="72" cy="116"/>
            </a:xfrm>
            <a:custGeom>
              <a:avLst/>
              <a:gdLst/>
              <a:ahLst/>
              <a:cxnLst>
                <a:cxn ang="0">
                  <a:pos x="1" y="116"/>
                </a:cxn>
                <a:cxn ang="0">
                  <a:pos x="2" y="113"/>
                </a:cxn>
                <a:cxn ang="0">
                  <a:pos x="2" y="106"/>
                </a:cxn>
                <a:cxn ang="0">
                  <a:pos x="4" y="87"/>
                </a:cxn>
                <a:cxn ang="0">
                  <a:pos x="6" y="38"/>
                </a:cxn>
                <a:cxn ang="0">
                  <a:pos x="8" y="15"/>
                </a:cxn>
                <a:cxn ang="0">
                  <a:pos x="8" y="5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2" y="9"/>
                </a:cxn>
                <a:cxn ang="0">
                  <a:pos x="13" y="27"/>
                </a:cxn>
                <a:cxn ang="0">
                  <a:pos x="15" y="68"/>
                </a:cxn>
                <a:cxn ang="0">
                  <a:pos x="16" y="95"/>
                </a:cxn>
                <a:cxn ang="0">
                  <a:pos x="17" y="107"/>
                </a:cxn>
                <a:cxn ang="0">
                  <a:pos x="18" y="113"/>
                </a:cxn>
                <a:cxn ang="0">
                  <a:pos x="19" y="116"/>
                </a:cxn>
                <a:cxn ang="0">
                  <a:pos x="20" y="114"/>
                </a:cxn>
                <a:cxn ang="0">
                  <a:pos x="20" y="110"/>
                </a:cxn>
                <a:cxn ang="0">
                  <a:pos x="21" y="96"/>
                </a:cxn>
                <a:cxn ang="0">
                  <a:pos x="23" y="60"/>
                </a:cxn>
                <a:cxn ang="0">
                  <a:pos x="25" y="23"/>
                </a:cxn>
                <a:cxn ang="0">
                  <a:pos x="26" y="8"/>
                </a:cxn>
                <a:cxn ang="0">
                  <a:pos x="27" y="2"/>
                </a:cxn>
                <a:cxn ang="0">
                  <a:pos x="28" y="0"/>
                </a:cxn>
                <a:cxn ang="0">
                  <a:pos x="29" y="1"/>
                </a:cxn>
                <a:cxn ang="0">
                  <a:pos x="30" y="6"/>
                </a:cxn>
                <a:cxn ang="0">
                  <a:pos x="31" y="23"/>
                </a:cxn>
                <a:cxn ang="0">
                  <a:pos x="34" y="87"/>
                </a:cxn>
                <a:cxn ang="0">
                  <a:pos x="35" y="104"/>
                </a:cxn>
                <a:cxn ang="0">
                  <a:pos x="36" y="112"/>
                </a:cxn>
                <a:cxn ang="0">
                  <a:pos x="37" y="115"/>
                </a:cxn>
                <a:cxn ang="0">
                  <a:pos x="38" y="115"/>
                </a:cxn>
                <a:cxn ang="0">
                  <a:pos x="39" y="112"/>
                </a:cxn>
                <a:cxn ang="0">
                  <a:pos x="39" y="103"/>
                </a:cxn>
                <a:cxn ang="0">
                  <a:pos x="41" y="78"/>
                </a:cxn>
                <a:cxn ang="0">
                  <a:pos x="43" y="36"/>
                </a:cxn>
                <a:cxn ang="0">
                  <a:pos x="44" y="16"/>
                </a:cxn>
                <a:cxn ang="0">
                  <a:pos x="45" y="4"/>
                </a:cxn>
                <a:cxn ang="0">
                  <a:pos x="46" y="0"/>
                </a:cxn>
                <a:cxn ang="0">
                  <a:pos x="47" y="0"/>
                </a:cxn>
                <a:cxn ang="0">
                  <a:pos x="48" y="4"/>
                </a:cxn>
                <a:cxn ang="0">
                  <a:pos x="48" y="12"/>
                </a:cxn>
                <a:cxn ang="0">
                  <a:pos x="50" y="35"/>
                </a:cxn>
                <a:cxn ang="0">
                  <a:pos x="52" y="76"/>
                </a:cxn>
                <a:cxn ang="0">
                  <a:pos x="53" y="96"/>
                </a:cxn>
                <a:cxn ang="0">
                  <a:pos x="54" y="108"/>
                </a:cxn>
                <a:cxn ang="0">
                  <a:pos x="55" y="113"/>
                </a:cxn>
                <a:cxn ang="0">
                  <a:pos x="55" y="116"/>
                </a:cxn>
                <a:cxn ang="0">
                  <a:pos x="56" y="114"/>
                </a:cxn>
                <a:cxn ang="0">
                  <a:pos x="57" y="109"/>
                </a:cxn>
                <a:cxn ang="0">
                  <a:pos x="58" y="92"/>
                </a:cxn>
                <a:cxn ang="0">
                  <a:pos x="60" y="57"/>
                </a:cxn>
                <a:cxn ang="0">
                  <a:pos x="62" y="28"/>
                </a:cxn>
                <a:cxn ang="0">
                  <a:pos x="63" y="7"/>
                </a:cxn>
                <a:cxn ang="0">
                  <a:pos x="64" y="1"/>
                </a:cxn>
                <a:cxn ang="0">
                  <a:pos x="65" y="0"/>
                </a:cxn>
                <a:cxn ang="0">
                  <a:pos x="65" y="1"/>
                </a:cxn>
                <a:cxn ang="0">
                  <a:pos x="66" y="6"/>
                </a:cxn>
                <a:cxn ang="0">
                  <a:pos x="67" y="21"/>
                </a:cxn>
                <a:cxn ang="0">
                  <a:pos x="70" y="73"/>
                </a:cxn>
                <a:cxn ang="0">
                  <a:pos x="71" y="100"/>
                </a:cxn>
              </a:cxnLst>
              <a:rect l="0" t="0" r="r" b="b"/>
              <a:pathLst>
                <a:path w="72" h="116">
                  <a:moveTo>
                    <a:pt x="0" y="115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2" y="108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3" y="102"/>
                  </a:lnTo>
                  <a:lnTo>
                    <a:pt x="3" y="101"/>
                  </a:lnTo>
                  <a:lnTo>
                    <a:pt x="3" y="99"/>
                  </a:lnTo>
                  <a:lnTo>
                    <a:pt x="3" y="93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4" y="87"/>
                  </a:lnTo>
                  <a:lnTo>
                    <a:pt x="4" y="81"/>
                  </a:lnTo>
                  <a:lnTo>
                    <a:pt x="5" y="66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5" y="60"/>
                  </a:lnTo>
                  <a:lnTo>
                    <a:pt x="5" y="53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30"/>
                  </a:lnTo>
                  <a:lnTo>
                    <a:pt x="13" y="37"/>
                  </a:lnTo>
                  <a:lnTo>
                    <a:pt x="13" y="38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4" y="51"/>
                  </a:lnTo>
                  <a:lnTo>
                    <a:pt x="15" y="66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5" y="73"/>
                  </a:lnTo>
                  <a:lnTo>
                    <a:pt x="16" y="80"/>
                  </a:lnTo>
                  <a:lnTo>
                    <a:pt x="16" y="82"/>
                  </a:lnTo>
                  <a:lnTo>
                    <a:pt x="16" y="84"/>
                  </a:lnTo>
                  <a:lnTo>
                    <a:pt x="16" y="87"/>
                  </a:lnTo>
                  <a:lnTo>
                    <a:pt x="16" y="93"/>
                  </a:lnTo>
                  <a:lnTo>
                    <a:pt x="16" y="95"/>
                  </a:lnTo>
                  <a:lnTo>
                    <a:pt x="16" y="96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7" y="101"/>
                  </a:lnTo>
                  <a:lnTo>
                    <a:pt x="17" y="103"/>
                  </a:lnTo>
                  <a:lnTo>
                    <a:pt x="17" y="104"/>
                  </a:lnTo>
                  <a:lnTo>
                    <a:pt x="17" y="105"/>
                  </a:lnTo>
                  <a:lnTo>
                    <a:pt x="17" y="107"/>
                  </a:lnTo>
                  <a:lnTo>
                    <a:pt x="18" y="108"/>
                  </a:lnTo>
                  <a:lnTo>
                    <a:pt x="18" y="109"/>
                  </a:lnTo>
                  <a:lnTo>
                    <a:pt x="18" y="110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0" y="115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20" y="109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21" y="99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2" y="94"/>
                  </a:lnTo>
                  <a:lnTo>
                    <a:pt x="22" y="88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2" y="82"/>
                  </a:lnTo>
                  <a:lnTo>
                    <a:pt x="23" y="76"/>
                  </a:lnTo>
                  <a:lnTo>
                    <a:pt x="23" y="62"/>
                  </a:lnTo>
                  <a:lnTo>
                    <a:pt x="23" y="60"/>
                  </a:lnTo>
                  <a:lnTo>
                    <a:pt x="24" y="59"/>
                  </a:lnTo>
                  <a:lnTo>
                    <a:pt x="24" y="55"/>
                  </a:lnTo>
                  <a:lnTo>
                    <a:pt x="24" y="48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5" y="29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1" y="23"/>
                  </a:lnTo>
                  <a:lnTo>
                    <a:pt x="31" y="29"/>
                  </a:lnTo>
                  <a:lnTo>
                    <a:pt x="32" y="43"/>
                  </a:lnTo>
                  <a:lnTo>
                    <a:pt x="34" y="72"/>
                  </a:lnTo>
                  <a:lnTo>
                    <a:pt x="34" y="74"/>
                  </a:lnTo>
                  <a:lnTo>
                    <a:pt x="34" y="76"/>
                  </a:lnTo>
                  <a:lnTo>
                    <a:pt x="34" y="79"/>
                  </a:lnTo>
                  <a:lnTo>
                    <a:pt x="34" y="86"/>
                  </a:lnTo>
                  <a:lnTo>
                    <a:pt x="34" y="87"/>
                  </a:lnTo>
                  <a:lnTo>
                    <a:pt x="34" y="88"/>
                  </a:lnTo>
                  <a:lnTo>
                    <a:pt x="34" y="91"/>
                  </a:lnTo>
                  <a:lnTo>
                    <a:pt x="35" y="97"/>
                  </a:lnTo>
                  <a:lnTo>
                    <a:pt x="35" y="98"/>
                  </a:lnTo>
                  <a:lnTo>
                    <a:pt x="35" y="99"/>
                  </a:lnTo>
                  <a:lnTo>
                    <a:pt x="35" y="102"/>
                  </a:lnTo>
                  <a:lnTo>
                    <a:pt x="35" y="103"/>
                  </a:lnTo>
                  <a:lnTo>
                    <a:pt x="35" y="104"/>
                  </a:lnTo>
                  <a:lnTo>
                    <a:pt x="36" y="106"/>
                  </a:lnTo>
                  <a:lnTo>
                    <a:pt x="36" y="107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9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2"/>
                  </a:lnTo>
                  <a:lnTo>
                    <a:pt x="39" y="112"/>
                  </a:lnTo>
                  <a:lnTo>
                    <a:pt x="39" y="111"/>
                  </a:lnTo>
                  <a:lnTo>
                    <a:pt x="39" y="110"/>
                  </a:lnTo>
                  <a:lnTo>
                    <a:pt x="39" y="109"/>
                  </a:lnTo>
                  <a:lnTo>
                    <a:pt x="39" y="108"/>
                  </a:lnTo>
                  <a:lnTo>
                    <a:pt x="39" y="107"/>
                  </a:lnTo>
                  <a:lnTo>
                    <a:pt x="39" y="105"/>
                  </a:lnTo>
                  <a:lnTo>
                    <a:pt x="39" y="104"/>
                  </a:lnTo>
                  <a:lnTo>
                    <a:pt x="39" y="103"/>
                  </a:lnTo>
                  <a:lnTo>
                    <a:pt x="40" y="100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0" y="88"/>
                  </a:lnTo>
                  <a:lnTo>
                    <a:pt x="41" y="82"/>
                  </a:lnTo>
                  <a:lnTo>
                    <a:pt x="41" y="80"/>
                  </a:lnTo>
                  <a:lnTo>
                    <a:pt x="41" y="78"/>
                  </a:lnTo>
                  <a:lnTo>
                    <a:pt x="41" y="75"/>
                  </a:lnTo>
                  <a:lnTo>
                    <a:pt x="41" y="67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3" y="45"/>
                  </a:lnTo>
                  <a:lnTo>
                    <a:pt x="43" y="38"/>
                  </a:lnTo>
                  <a:lnTo>
                    <a:pt x="43" y="36"/>
                  </a:lnTo>
                  <a:lnTo>
                    <a:pt x="43" y="34"/>
                  </a:lnTo>
                  <a:lnTo>
                    <a:pt x="43" y="31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2"/>
                  </a:lnTo>
                  <a:lnTo>
                    <a:pt x="49" y="14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9" y="25"/>
                  </a:lnTo>
                  <a:lnTo>
                    <a:pt x="50" y="32"/>
                  </a:lnTo>
                  <a:lnTo>
                    <a:pt x="50" y="34"/>
                  </a:lnTo>
                  <a:lnTo>
                    <a:pt x="50" y="35"/>
                  </a:lnTo>
                  <a:lnTo>
                    <a:pt x="50" y="39"/>
                  </a:lnTo>
                  <a:lnTo>
                    <a:pt x="50" y="46"/>
                  </a:lnTo>
                  <a:lnTo>
                    <a:pt x="51" y="61"/>
                  </a:lnTo>
                  <a:lnTo>
                    <a:pt x="51" y="62"/>
                  </a:lnTo>
                  <a:lnTo>
                    <a:pt x="51" y="64"/>
                  </a:lnTo>
                  <a:lnTo>
                    <a:pt x="51" y="68"/>
                  </a:lnTo>
                  <a:lnTo>
                    <a:pt x="52" y="74"/>
                  </a:lnTo>
                  <a:lnTo>
                    <a:pt x="52" y="76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53" y="87"/>
                  </a:lnTo>
                  <a:lnTo>
                    <a:pt x="53" y="89"/>
                  </a:lnTo>
                  <a:lnTo>
                    <a:pt x="53" y="90"/>
                  </a:lnTo>
                  <a:lnTo>
                    <a:pt x="53" y="93"/>
                  </a:lnTo>
                  <a:lnTo>
                    <a:pt x="53" y="94"/>
                  </a:lnTo>
                  <a:lnTo>
                    <a:pt x="53" y="96"/>
                  </a:lnTo>
                  <a:lnTo>
                    <a:pt x="53" y="98"/>
                  </a:lnTo>
                  <a:lnTo>
                    <a:pt x="53" y="99"/>
                  </a:lnTo>
                  <a:lnTo>
                    <a:pt x="53" y="101"/>
                  </a:lnTo>
                  <a:lnTo>
                    <a:pt x="54" y="103"/>
                  </a:lnTo>
                  <a:lnTo>
                    <a:pt x="54" y="104"/>
                  </a:lnTo>
                  <a:lnTo>
                    <a:pt x="54" y="105"/>
                  </a:lnTo>
                  <a:lnTo>
                    <a:pt x="54" y="107"/>
                  </a:lnTo>
                  <a:lnTo>
                    <a:pt x="54" y="108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4" y="110"/>
                  </a:lnTo>
                  <a:lnTo>
                    <a:pt x="54" y="111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3"/>
                  </a:lnTo>
                  <a:lnTo>
                    <a:pt x="57" y="113"/>
                  </a:lnTo>
                  <a:lnTo>
                    <a:pt x="57" y="112"/>
                  </a:lnTo>
                  <a:lnTo>
                    <a:pt x="57" y="111"/>
                  </a:lnTo>
                  <a:lnTo>
                    <a:pt x="57" y="110"/>
                  </a:lnTo>
                  <a:lnTo>
                    <a:pt x="57" y="109"/>
                  </a:lnTo>
                  <a:lnTo>
                    <a:pt x="57" y="107"/>
                  </a:lnTo>
                  <a:lnTo>
                    <a:pt x="57" y="106"/>
                  </a:lnTo>
                  <a:lnTo>
                    <a:pt x="57" y="105"/>
                  </a:lnTo>
                  <a:lnTo>
                    <a:pt x="57" y="103"/>
                  </a:lnTo>
                  <a:lnTo>
                    <a:pt x="58" y="102"/>
                  </a:lnTo>
                  <a:lnTo>
                    <a:pt x="58" y="100"/>
                  </a:lnTo>
                  <a:lnTo>
                    <a:pt x="58" y="98"/>
                  </a:lnTo>
                  <a:lnTo>
                    <a:pt x="58" y="92"/>
                  </a:lnTo>
                  <a:lnTo>
                    <a:pt x="58" y="91"/>
                  </a:lnTo>
                  <a:lnTo>
                    <a:pt x="58" y="89"/>
                  </a:lnTo>
                  <a:lnTo>
                    <a:pt x="59" y="86"/>
                  </a:lnTo>
                  <a:lnTo>
                    <a:pt x="59" y="79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1" y="49"/>
                  </a:lnTo>
                  <a:lnTo>
                    <a:pt x="61" y="47"/>
                  </a:lnTo>
                  <a:lnTo>
                    <a:pt x="61" y="46"/>
                  </a:lnTo>
                  <a:lnTo>
                    <a:pt x="61" y="42"/>
                  </a:lnTo>
                  <a:lnTo>
                    <a:pt x="61" y="35"/>
                  </a:lnTo>
                  <a:lnTo>
                    <a:pt x="61" y="33"/>
                  </a:lnTo>
                  <a:lnTo>
                    <a:pt x="61" y="31"/>
                  </a:lnTo>
                  <a:lnTo>
                    <a:pt x="62" y="28"/>
                  </a:lnTo>
                  <a:lnTo>
                    <a:pt x="62" y="22"/>
                  </a:lnTo>
                  <a:lnTo>
                    <a:pt x="62" y="20"/>
                  </a:lnTo>
                  <a:lnTo>
                    <a:pt x="62" y="19"/>
                  </a:lnTo>
                  <a:lnTo>
                    <a:pt x="62" y="16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3" y="9"/>
                  </a:lnTo>
                  <a:lnTo>
                    <a:pt x="63" y="7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4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7" y="13"/>
                  </a:lnTo>
                  <a:lnTo>
                    <a:pt x="67" y="18"/>
                  </a:lnTo>
                  <a:lnTo>
                    <a:pt x="67" y="20"/>
                  </a:lnTo>
                  <a:lnTo>
                    <a:pt x="67" y="21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8" y="43"/>
                  </a:lnTo>
                  <a:lnTo>
                    <a:pt x="69" y="45"/>
                  </a:lnTo>
                  <a:lnTo>
                    <a:pt x="69" y="47"/>
                  </a:lnTo>
                  <a:lnTo>
                    <a:pt x="69" y="50"/>
                  </a:lnTo>
                  <a:lnTo>
                    <a:pt x="69" y="58"/>
                  </a:lnTo>
                  <a:lnTo>
                    <a:pt x="70" y="73"/>
                  </a:lnTo>
                  <a:lnTo>
                    <a:pt x="70" y="75"/>
                  </a:lnTo>
                  <a:lnTo>
                    <a:pt x="70" y="77"/>
                  </a:lnTo>
                  <a:lnTo>
                    <a:pt x="70" y="81"/>
                  </a:lnTo>
                  <a:lnTo>
                    <a:pt x="71" y="88"/>
                  </a:lnTo>
                  <a:lnTo>
                    <a:pt x="71" y="89"/>
                  </a:lnTo>
                  <a:lnTo>
                    <a:pt x="71" y="91"/>
                  </a:lnTo>
                  <a:lnTo>
                    <a:pt x="71" y="94"/>
                  </a:lnTo>
                  <a:lnTo>
                    <a:pt x="71" y="100"/>
                  </a:lnTo>
                  <a:lnTo>
                    <a:pt x="71" y="101"/>
                  </a:lnTo>
                  <a:lnTo>
                    <a:pt x="72" y="102"/>
                  </a:lnTo>
                  <a:lnTo>
                    <a:pt x="72" y="104"/>
                  </a:lnTo>
                  <a:lnTo>
                    <a:pt x="72" y="106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auto">
            <a:xfrm>
              <a:off x="5310" y="2186"/>
              <a:ext cx="71" cy="116"/>
            </a:xfrm>
            <a:custGeom>
              <a:avLst/>
              <a:gdLst/>
              <a:ahLst/>
              <a:cxnLst>
                <a:cxn ang="0">
                  <a:pos x="1" y="112"/>
                </a:cxn>
                <a:cxn ang="0">
                  <a:pos x="1" y="115"/>
                </a:cxn>
                <a:cxn ang="0">
                  <a:pos x="2" y="114"/>
                </a:cxn>
                <a:cxn ang="0">
                  <a:pos x="3" y="110"/>
                </a:cxn>
                <a:cxn ang="0">
                  <a:pos x="4" y="94"/>
                </a:cxn>
                <a:cxn ang="0">
                  <a:pos x="7" y="41"/>
                </a:cxn>
                <a:cxn ang="0">
                  <a:pos x="8" y="15"/>
                </a:cxn>
                <a:cxn ang="0">
                  <a:pos x="9" y="5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12" y="10"/>
                </a:cxn>
                <a:cxn ang="0">
                  <a:pos x="14" y="37"/>
                </a:cxn>
                <a:cxn ang="0">
                  <a:pos x="16" y="74"/>
                </a:cxn>
                <a:cxn ang="0">
                  <a:pos x="17" y="100"/>
                </a:cxn>
                <a:cxn ang="0">
                  <a:pos x="18" y="110"/>
                </a:cxn>
                <a:cxn ang="0">
                  <a:pos x="19" y="115"/>
                </a:cxn>
                <a:cxn ang="0">
                  <a:pos x="20" y="115"/>
                </a:cxn>
                <a:cxn ang="0">
                  <a:pos x="21" y="112"/>
                </a:cxn>
                <a:cxn ang="0">
                  <a:pos x="21" y="103"/>
                </a:cxn>
                <a:cxn ang="0">
                  <a:pos x="23" y="80"/>
                </a:cxn>
                <a:cxn ang="0">
                  <a:pos x="25" y="44"/>
                </a:cxn>
                <a:cxn ang="0">
                  <a:pos x="26" y="14"/>
                </a:cxn>
                <a:cxn ang="0">
                  <a:pos x="27" y="5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29" y="2"/>
                </a:cxn>
                <a:cxn ang="0">
                  <a:pos x="30" y="10"/>
                </a:cxn>
                <a:cxn ang="0">
                  <a:pos x="31" y="27"/>
                </a:cxn>
                <a:cxn ang="0">
                  <a:pos x="34" y="70"/>
                </a:cxn>
                <a:cxn ang="0">
                  <a:pos x="35" y="98"/>
                </a:cxn>
                <a:cxn ang="0">
                  <a:pos x="36" y="109"/>
                </a:cxn>
                <a:cxn ang="0">
                  <a:pos x="37" y="114"/>
                </a:cxn>
                <a:cxn ang="0">
                  <a:pos x="38" y="116"/>
                </a:cxn>
                <a:cxn ang="0">
                  <a:pos x="38" y="113"/>
                </a:cxn>
                <a:cxn ang="0">
                  <a:pos x="39" y="105"/>
                </a:cxn>
                <a:cxn ang="0">
                  <a:pos x="40" y="88"/>
                </a:cxn>
                <a:cxn ang="0">
                  <a:pos x="43" y="36"/>
                </a:cxn>
                <a:cxn ang="0">
                  <a:pos x="44" y="1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7" y="0"/>
                </a:cxn>
                <a:cxn ang="0">
                  <a:pos x="47" y="4"/>
                </a:cxn>
                <a:cxn ang="0">
                  <a:pos x="48" y="14"/>
                </a:cxn>
                <a:cxn ang="0">
                  <a:pos x="50" y="53"/>
                </a:cxn>
                <a:cxn ang="0">
                  <a:pos x="52" y="90"/>
                </a:cxn>
                <a:cxn ang="0">
                  <a:pos x="53" y="104"/>
                </a:cxn>
                <a:cxn ang="0">
                  <a:pos x="54" y="112"/>
                </a:cxn>
                <a:cxn ang="0">
                  <a:pos x="55" y="115"/>
                </a:cxn>
                <a:cxn ang="0">
                  <a:pos x="56" y="115"/>
                </a:cxn>
                <a:cxn ang="0">
                  <a:pos x="56" y="110"/>
                </a:cxn>
                <a:cxn ang="0">
                  <a:pos x="57" y="100"/>
                </a:cxn>
                <a:cxn ang="0">
                  <a:pos x="59" y="64"/>
                </a:cxn>
                <a:cxn ang="0">
                  <a:pos x="61" y="24"/>
                </a:cxn>
                <a:cxn ang="0">
                  <a:pos x="62" y="8"/>
                </a:cxn>
                <a:cxn ang="0">
                  <a:pos x="63" y="1"/>
                </a:cxn>
                <a:cxn ang="0">
                  <a:pos x="64" y="0"/>
                </a:cxn>
                <a:cxn ang="0">
                  <a:pos x="65" y="2"/>
                </a:cxn>
                <a:cxn ang="0">
                  <a:pos x="66" y="10"/>
                </a:cxn>
                <a:cxn ang="0">
                  <a:pos x="67" y="30"/>
                </a:cxn>
                <a:cxn ang="0">
                  <a:pos x="69" y="81"/>
                </a:cxn>
                <a:cxn ang="0">
                  <a:pos x="71" y="104"/>
                </a:cxn>
              </a:cxnLst>
              <a:rect l="0" t="0" r="r" b="b"/>
              <a:pathLst>
                <a:path w="71" h="116">
                  <a:moveTo>
                    <a:pt x="0" y="106"/>
                  </a:moveTo>
                  <a:lnTo>
                    <a:pt x="0" y="107"/>
                  </a:lnTo>
                  <a:lnTo>
                    <a:pt x="0" y="108"/>
                  </a:lnTo>
                  <a:lnTo>
                    <a:pt x="0" y="109"/>
                  </a:lnTo>
                  <a:lnTo>
                    <a:pt x="0" y="110"/>
                  </a:lnTo>
                  <a:lnTo>
                    <a:pt x="1" y="111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3" y="113"/>
                  </a:lnTo>
                  <a:lnTo>
                    <a:pt x="3" y="112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7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4" y="102"/>
                  </a:lnTo>
                  <a:lnTo>
                    <a:pt x="4" y="97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4" y="91"/>
                  </a:lnTo>
                  <a:lnTo>
                    <a:pt x="5" y="85"/>
                  </a:lnTo>
                  <a:lnTo>
                    <a:pt x="5" y="71"/>
                  </a:lnTo>
                  <a:lnTo>
                    <a:pt x="5" y="69"/>
                  </a:lnTo>
                  <a:lnTo>
                    <a:pt x="6" y="67"/>
                  </a:lnTo>
                  <a:lnTo>
                    <a:pt x="6" y="63"/>
                  </a:lnTo>
                  <a:lnTo>
                    <a:pt x="6" y="56"/>
                  </a:lnTo>
                  <a:lnTo>
                    <a:pt x="7" y="41"/>
                  </a:lnTo>
                  <a:lnTo>
                    <a:pt x="7" y="39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8" y="21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13" y="24"/>
                  </a:lnTo>
                  <a:lnTo>
                    <a:pt x="14" y="37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5" y="52"/>
                  </a:lnTo>
                  <a:lnTo>
                    <a:pt x="15" y="67"/>
                  </a:lnTo>
                  <a:lnTo>
                    <a:pt x="16" y="69"/>
                  </a:lnTo>
                  <a:lnTo>
                    <a:pt x="16" y="71"/>
                  </a:lnTo>
                  <a:lnTo>
                    <a:pt x="16" y="74"/>
                  </a:lnTo>
                  <a:lnTo>
                    <a:pt x="16" y="82"/>
                  </a:lnTo>
                  <a:lnTo>
                    <a:pt x="16" y="83"/>
                  </a:lnTo>
                  <a:lnTo>
                    <a:pt x="17" y="85"/>
                  </a:lnTo>
                  <a:lnTo>
                    <a:pt x="17" y="88"/>
                  </a:lnTo>
                  <a:lnTo>
                    <a:pt x="17" y="95"/>
                  </a:lnTo>
                  <a:lnTo>
                    <a:pt x="17" y="96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7" y="102"/>
                  </a:lnTo>
                  <a:lnTo>
                    <a:pt x="18" y="103"/>
                  </a:lnTo>
                  <a:lnTo>
                    <a:pt x="18" y="105"/>
                  </a:lnTo>
                  <a:lnTo>
                    <a:pt x="18" y="106"/>
                  </a:lnTo>
                  <a:lnTo>
                    <a:pt x="18" y="107"/>
                  </a:lnTo>
                  <a:lnTo>
                    <a:pt x="18" y="108"/>
                  </a:lnTo>
                  <a:lnTo>
                    <a:pt x="18" y="109"/>
                  </a:lnTo>
                  <a:lnTo>
                    <a:pt x="18" y="110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19" y="112"/>
                  </a:lnTo>
                  <a:lnTo>
                    <a:pt x="19" y="113"/>
                  </a:lnTo>
                  <a:lnTo>
                    <a:pt x="19" y="113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1" y="110"/>
                  </a:lnTo>
                  <a:lnTo>
                    <a:pt x="21" y="109"/>
                  </a:lnTo>
                  <a:lnTo>
                    <a:pt x="21" y="108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5"/>
                  </a:lnTo>
                  <a:lnTo>
                    <a:pt x="21" y="103"/>
                  </a:lnTo>
                  <a:lnTo>
                    <a:pt x="21" y="101"/>
                  </a:lnTo>
                  <a:lnTo>
                    <a:pt x="22" y="100"/>
                  </a:lnTo>
                  <a:lnTo>
                    <a:pt x="22" y="98"/>
                  </a:lnTo>
                  <a:lnTo>
                    <a:pt x="22" y="92"/>
                  </a:lnTo>
                  <a:lnTo>
                    <a:pt x="22" y="91"/>
                  </a:lnTo>
                  <a:lnTo>
                    <a:pt x="22" y="89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6"/>
                  </a:lnTo>
                  <a:lnTo>
                    <a:pt x="23" y="73"/>
                  </a:lnTo>
                  <a:lnTo>
                    <a:pt x="24" y="66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5" y="44"/>
                  </a:lnTo>
                  <a:lnTo>
                    <a:pt x="25" y="38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20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2" y="29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3" y="54"/>
                  </a:lnTo>
                  <a:lnTo>
                    <a:pt x="33" y="56"/>
                  </a:lnTo>
                  <a:lnTo>
                    <a:pt x="33" y="58"/>
                  </a:lnTo>
                  <a:lnTo>
                    <a:pt x="33" y="62"/>
                  </a:lnTo>
                  <a:lnTo>
                    <a:pt x="34" y="70"/>
                  </a:lnTo>
                  <a:lnTo>
                    <a:pt x="34" y="84"/>
                  </a:lnTo>
                  <a:lnTo>
                    <a:pt x="34" y="86"/>
                  </a:lnTo>
                  <a:lnTo>
                    <a:pt x="34" y="87"/>
                  </a:lnTo>
                  <a:lnTo>
                    <a:pt x="35" y="91"/>
                  </a:lnTo>
                  <a:lnTo>
                    <a:pt x="35" y="92"/>
                  </a:lnTo>
                  <a:lnTo>
                    <a:pt x="35" y="94"/>
                  </a:lnTo>
                  <a:lnTo>
                    <a:pt x="35" y="97"/>
                  </a:lnTo>
                  <a:lnTo>
                    <a:pt x="35" y="98"/>
                  </a:lnTo>
                  <a:lnTo>
                    <a:pt x="35" y="99"/>
                  </a:lnTo>
                  <a:lnTo>
                    <a:pt x="35" y="102"/>
                  </a:lnTo>
                  <a:lnTo>
                    <a:pt x="36" y="103"/>
                  </a:lnTo>
                  <a:lnTo>
                    <a:pt x="36" y="104"/>
                  </a:lnTo>
                  <a:lnTo>
                    <a:pt x="36" y="10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9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7" y="113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8" y="111"/>
                  </a:lnTo>
                  <a:lnTo>
                    <a:pt x="39" y="110"/>
                  </a:lnTo>
                  <a:lnTo>
                    <a:pt x="39" y="109"/>
                  </a:lnTo>
                  <a:lnTo>
                    <a:pt x="39" y="108"/>
                  </a:lnTo>
                  <a:lnTo>
                    <a:pt x="39" y="106"/>
                  </a:lnTo>
                  <a:lnTo>
                    <a:pt x="39" y="105"/>
                  </a:lnTo>
                  <a:lnTo>
                    <a:pt x="39" y="104"/>
                  </a:lnTo>
                  <a:lnTo>
                    <a:pt x="39" y="102"/>
                  </a:lnTo>
                  <a:lnTo>
                    <a:pt x="40" y="100"/>
                  </a:lnTo>
                  <a:lnTo>
                    <a:pt x="40" y="99"/>
                  </a:lnTo>
                  <a:lnTo>
                    <a:pt x="40" y="96"/>
                  </a:lnTo>
                  <a:lnTo>
                    <a:pt x="40" y="91"/>
                  </a:lnTo>
                  <a:lnTo>
                    <a:pt x="40" y="89"/>
                  </a:lnTo>
                  <a:lnTo>
                    <a:pt x="40" y="88"/>
                  </a:lnTo>
                  <a:lnTo>
                    <a:pt x="40" y="85"/>
                  </a:lnTo>
                  <a:lnTo>
                    <a:pt x="41" y="78"/>
                  </a:lnTo>
                  <a:lnTo>
                    <a:pt x="42" y="64"/>
                  </a:lnTo>
                  <a:lnTo>
                    <a:pt x="42" y="62"/>
                  </a:lnTo>
                  <a:lnTo>
                    <a:pt x="42" y="61"/>
                  </a:lnTo>
                  <a:lnTo>
                    <a:pt x="42" y="57"/>
                  </a:lnTo>
                  <a:lnTo>
                    <a:pt x="42" y="50"/>
                  </a:lnTo>
                  <a:lnTo>
                    <a:pt x="43" y="36"/>
                  </a:lnTo>
                  <a:lnTo>
                    <a:pt x="43" y="34"/>
                  </a:lnTo>
                  <a:lnTo>
                    <a:pt x="43" y="32"/>
                  </a:lnTo>
                  <a:lnTo>
                    <a:pt x="43" y="29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17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49" y="18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9" y="28"/>
                  </a:lnTo>
                  <a:lnTo>
                    <a:pt x="49" y="31"/>
                  </a:lnTo>
                  <a:lnTo>
                    <a:pt x="50" y="38"/>
                  </a:lnTo>
                  <a:lnTo>
                    <a:pt x="50" y="53"/>
                  </a:lnTo>
                  <a:lnTo>
                    <a:pt x="51" y="55"/>
                  </a:lnTo>
                  <a:lnTo>
                    <a:pt x="51" y="57"/>
                  </a:lnTo>
                  <a:lnTo>
                    <a:pt x="51" y="61"/>
                  </a:lnTo>
                  <a:lnTo>
                    <a:pt x="51" y="69"/>
                  </a:lnTo>
                  <a:lnTo>
                    <a:pt x="52" y="83"/>
                  </a:lnTo>
                  <a:lnTo>
                    <a:pt x="52" y="85"/>
                  </a:lnTo>
                  <a:lnTo>
                    <a:pt x="52" y="86"/>
                  </a:lnTo>
                  <a:lnTo>
                    <a:pt x="52" y="90"/>
                  </a:lnTo>
                  <a:lnTo>
                    <a:pt x="52" y="91"/>
                  </a:lnTo>
                  <a:lnTo>
                    <a:pt x="52" y="93"/>
                  </a:lnTo>
                  <a:lnTo>
                    <a:pt x="53" y="96"/>
                  </a:lnTo>
                  <a:lnTo>
                    <a:pt x="53" y="97"/>
                  </a:lnTo>
                  <a:lnTo>
                    <a:pt x="53" y="99"/>
                  </a:lnTo>
                  <a:lnTo>
                    <a:pt x="53" y="101"/>
                  </a:lnTo>
                  <a:lnTo>
                    <a:pt x="53" y="102"/>
                  </a:lnTo>
                  <a:lnTo>
                    <a:pt x="53" y="104"/>
                  </a:lnTo>
                  <a:lnTo>
                    <a:pt x="54" y="106"/>
                  </a:lnTo>
                  <a:lnTo>
                    <a:pt x="54" y="107"/>
                  </a:lnTo>
                  <a:lnTo>
                    <a:pt x="54" y="108"/>
                  </a:lnTo>
                  <a:lnTo>
                    <a:pt x="54" y="109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4" y="111"/>
                  </a:lnTo>
                  <a:lnTo>
                    <a:pt x="54" y="112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5" y="114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6" y="112"/>
                  </a:lnTo>
                  <a:lnTo>
                    <a:pt x="56" y="111"/>
                  </a:lnTo>
                  <a:lnTo>
                    <a:pt x="56" y="110"/>
                  </a:lnTo>
                  <a:lnTo>
                    <a:pt x="56" y="109"/>
                  </a:lnTo>
                  <a:lnTo>
                    <a:pt x="56" y="108"/>
                  </a:lnTo>
                  <a:lnTo>
                    <a:pt x="57" y="106"/>
                  </a:lnTo>
                  <a:lnTo>
                    <a:pt x="57" y="106"/>
                  </a:lnTo>
                  <a:lnTo>
                    <a:pt x="57" y="104"/>
                  </a:lnTo>
                  <a:lnTo>
                    <a:pt x="57" y="102"/>
                  </a:lnTo>
                  <a:lnTo>
                    <a:pt x="57" y="101"/>
                  </a:lnTo>
                  <a:lnTo>
                    <a:pt x="57" y="100"/>
                  </a:lnTo>
                  <a:lnTo>
                    <a:pt x="57" y="97"/>
                  </a:lnTo>
                  <a:lnTo>
                    <a:pt x="58" y="92"/>
                  </a:lnTo>
                  <a:lnTo>
                    <a:pt x="58" y="90"/>
                  </a:lnTo>
                  <a:lnTo>
                    <a:pt x="58" y="89"/>
                  </a:lnTo>
                  <a:lnTo>
                    <a:pt x="58" y="86"/>
                  </a:lnTo>
                  <a:lnTo>
                    <a:pt x="58" y="79"/>
                  </a:lnTo>
                  <a:lnTo>
                    <a:pt x="59" y="66"/>
                  </a:lnTo>
                  <a:lnTo>
                    <a:pt x="59" y="64"/>
                  </a:lnTo>
                  <a:lnTo>
                    <a:pt x="59" y="62"/>
                  </a:lnTo>
                  <a:lnTo>
                    <a:pt x="60" y="58"/>
                  </a:lnTo>
                  <a:lnTo>
                    <a:pt x="60" y="51"/>
                  </a:lnTo>
                  <a:lnTo>
                    <a:pt x="60" y="37"/>
                  </a:lnTo>
                  <a:lnTo>
                    <a:pt x="61" y="35"/>
                  </a:lnTo>
                  <a:lnTo>
                    <a:pt x="61" y="34"/>
                  </a:lnTo>
                  <a:lnTo>
                    <a:pt x="61" y="30"/>
                  </a:lnTo>
                  <a:lnTo>
                    <a:pt x="61" y="24"/>
                  </a:lnTo>
                  <a:lnTo>
                    <a:pt x="61" y="22"/>
                  </a:lnTo>
                  <a:lnTo>
                    <a:pt x="61" y="20"/>
                  </a:lnTo>
                  <a:lnTo>
                    <a:pt x="62" y="18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3" y="6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5"/>
                  </a:lnTo>
                  <a:lnTo>
                    <a:pt x="65" y="6"/>
                  </a:lnTo>
                  <a:lnTo>
                    <a:pt x="65" y="8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6" y="15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7" y="30"/>
                  </a:lnTo>
                  <a:lnTo>
                    <a:pt x="67" y="36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8" y="54"/>
                  </a:lnTo>
                  <a:lnTo>
                    <a:pt x="68" y="58"/>
                  </a:lnTo>
                  <a:lnTo>
                    <a:pt x="69" y="65"/>
                  </a:lnTo>
                  <a:lnTo>
                    <a:pt x="69" y="79"/>
                  </a:lnTo>
                  <a:lnTo>
                    <a:pt x="69" y="81"/>
                  </a:lnTo>
                  <a:lnTo>
                    <a:pt x="70" y="82"/>
                  </a:lnTo>
                  <a:lnTo>
                    <a:pt x="70" y="86"/>
                  </a:lnTo>
                  <a:lnTo>
                    <a:pt x="70" y="92"/>
                  </a:lnTo>
                  <a:lnTo>
                    <a:pt x="70" y="93"/>
                  </a:lnTo>
                  <a:lnTo>
                    <a:pt x="70" y="95"/>
                  </a:lnTo>
                  <a:lnTo>
                    <a:pt x="70" y="98"/>
                  </a:lnTo>
                  <a:lnTo>
                    <a:pt x="71" y="102"/>
                  </a:lnTo>
                  <a:lnTo>
                    <a:pt x="71" y="104"/>
                  </a:lnTo>
                  <a:lnTo>
                    <a:pt x="71" y="105"/>
                  </a:lnTo>
                  <a:lnTo>
                    <a:pt x="71" y="107"/>
                  </a:lnTo>
                  <a:lnTo>
                    <a:pt x="71" y="108"/>
                  </a:lnTo>
                  <a:lnTo>
                    <a:pt x="71" y="108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auto">
            <a:xfrm>
              <a:off x="5381" y="2186"/>
              <a:ext cx="73" cy="116"/>
            </a:xfrm>
            <a:custGeom>
              <a:avLst/>
              <a:gdLst/>
              <a:ahLst/>
              <a:cxnLst>
                <a:cxn ang="0">
                  <a:pos x="1" y="114"/>
                </a:cxn>
                <a:cxn ang="0">
                  <a:pos x="2" y="116"/>
                </a:cxn>
                <a:cxn ang="0">
                  <a:pos x="2" y="114"/>
                </a:cxn>
                <a:cxn ang="0">
                  <a:pos x="3" y="108"/>
                </a:cxn>
                <a:cxn ang="0">
                  <a:pos x="4" y="92"/>
                </a:cxn>
                <a:cxn ang="0">
                  <a:pos x="7" y="28"/>
                </a:cxn>
                <a:cxn ang="0">
                  <a:pos x="9" y="10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2" y="8"/>
                </a:cxn>
                <a:cxn ang="0">
                  <a:pos x="13" y="29"/>
                </a:cxn>
                <a:cxn ang="0">
                  <a:pos x="16" y="75"/>
                </a:cxn>
                <a:cxn ang="0">
                  <a:pos x="17" y="100"/>
                </a:cxn>
                <a:cxn ang="0">
                  <a:pos x="18" y="110"/>
                </a:cxn>
                <a:cxn ang="0">
                  <a:pos x="19" y="115"/>
                </a:cxn>
                <a:cxn ang="0">
                  <a:pos x="20" y="115"/>
                </a:cxn>
                <a:cxn ang="0">
                  <a:pos x="20" y="112"/>
                </a:cxn>
                <a:cxn ang="0">
                  <a:pos x="21" y="102"/>
                </a:cxn>
                <a:cxn ang="0">
                  <a:pos x="24" y="39"/>
                </a:cxn>
                <a:cxn ang="0">
                  <a:pos x="26" y="14"/>
                </a:cxn>
                <a:cxn ang="0">
                  <a:pos x="27" y="4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9" y="3"/>
                </a:cxn>
                <a:cxn ang="0">
                  <a:pos x="30" y="16"/>
                </a:cxn>
                <a:cxn ang="0">
                  <a:pos x="32" y="48"/>
                </a:cxn>
                <a:cxn ang="0">
                  <a:pos x="34" y="87"/>
                </a:cxn>
                <a:cxn ang="0">
                  <a:pos x="35" y="105"/>
                </a:cxn>
                <a:cxn ang="0">
                  <a:pos x="36" y="112"/>
                </a:cxn>
                <a:cxn ang="0">
                  <a:pos x="36" y="115"/>
                </a:cxn>
                <a:cxn ang="0">
                  <a:pos x="37" y="114"/>
                </a:cxn>
                <a:cxn ang="0">
                  <a:pos x="38" y="108"/>
                </a:cxn>
                <a:cxn ang="0">
                  <a:pos x="39" y="95"/>
                </a:cxn>
                <a:cxn ang="0">
                  <a:pos x="42" y="27"/>
                </a:cxn>
                <a:cxn ang="0">
                  <a:pos x="44" y="10"/>
                </a:cxn>
                <a:cxn ang="0">
                  <a:pos x="44" y="2"/>
                </a:cxn>
                <a:cxn ang="0">
                  <a:pos x="45" y="0"/>
                </a:cxn>
                <a:cxn ang="0">
                  <a:pos x="46" y="1"/>
                </a:cxn>
                <a:cxn ang="0">
                  <a:pos x="46" y="6"/>
                </a:cxn>
                <a:cxn ang="0">
                  <a:pos x="47" y="18"/>
                </a:cxn>
                <a:cxn ang="0">
                  <a:pos x="50" y="73"/>
                </a:cxn>
                <a:cxn ang="0">
                  <a:pos x="52" y="100"/>
                </a:cxn>
                <a:cxn ang="0">
                  <a:pos x="53" y="111"/>
                </a:cxn>
                <a:cxn ang="0">
                  <a:pos x="54" y="115"/>
                </a:cxn>
                <a:cxn ang="0">
                  <a:pos x="54" y="115"/>
                </a:cxn>
                <a:cxn ang="0">
                  <a:pos x="55" y="110"/>
                </a:cxn>
                <a:cxn ang="0">
                  <a:pos x="56" y="99"/>
                </a:cxn>
                <a:cxn ang="0">
                  <a:pos x="58" y="60"/>
                </a:cxn>
                <a:cxn ang="0">
                  <a:pos x="60" y="20"/>
                </a:cxn>
                <a:cxn ang="0">
                  <a:pos x="61" y="6"/>
                </a:cxn>
                <a:cxn ang="0">
                  <a:pos x="62" y="1"/>
                </a:cxn>
                <a:cxn ang="0">
                  <a:pos x="62" y="0"/>
                </a:cxn>
                <a:cxn ang="0">
                  <a:pos x="63" y="3"/>
                </a:cxn>
                <a:cxn ang="0">
                  <a:pos x="64" y="11"/>
                </a:cxn>
                <a:cxn ang="0">
                  <a:pos x="66" y="36"/>
                </a:cxn>
                <a:cxn ang="0">
                  <a:pos x="68" y="86"/>
                </a:cxn>
                <a:cxn ang="0">
                  <a:pos x="69" y="103"/>
                </a:cxn>
                <a:cxn ang="0">
                  <a:pos x="70" y="112"/>
                </a:cxn>
                <a:cxn ang="0">
                  <a:pos x="71" y="115"/>
                </a:cxn>
                <a:cxn ang="0">
                  <a:pos x="71" y="115"/>
                </a:cxn>
                <a:cxn ang="0">
                  <a:pos x="72" y="110"/>
                </a:cxn>
              </a:cxnLst>
              <a:rect l="0" t="0" r="r" b="b"/>
              <a:pathLst>
                <a:path w="73" h="116">
                  <a:moveTo>
                    <a:pt x="0" y="108"/>
                  </a:moveTo>
                  <a:lnTo>
                    <a:pt x="0" y="110"/>
                  </a:lnTo>
                  <a:lnTo>
                    <a:pt x="1" y="111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3" y="113"/>
                  </a:lnTo>
                  <a:lnTo>
                    <a:pt x="3" y="112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8"/>
                  </a:lnTo>
                  <a:lnTo>
                    <a:pt x="3" y="107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3" y="102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4" y="95"/>
                  </a:lnTo>
                  <a:lnTo>
                    <a:pt x="4" y="92"/>
                  </a:lnTo>
                  <a:lnTo>
                    <a:pt x="5" y="86"/>
                  </a:lnTo>
                  <a:lnTo>
                    <a:pt x="5" y="73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7" y="37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3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9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5" y="57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16" y="75"/>
                  </a:lnTo>
                  <a:lnTo>
                    <a:pt x="16" y="79"/>
                  </a:lnTo>
                  <a:lnTo>
                    <a:pt x="16" y="85"/>
                  </a:lnTo>
                  <a:lnTo>
                    <a:pt x="16" y="87"/>
                  </a:lnTo>
                  <a:lnTo>
                    <a:pt x="16" y="88"/>
                  </a:lnTo>
                  <a:lnTo>
                    <a:pt x="17" y="92"/>
                  </a:lnTo>
                  <a:lnTo>
                    <a:pt x="17" y="97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7" y="102"/>
                  </a:lnTo>
                  <a:lnTo>
                    <a:pt x="17" y="103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8" y="107"/>
                  </a:lnTo>
                  <a:lnTo>
                    <a:pt x="18" y="108"/>
                  </a:lnTo>
                  <a:lnTo>
                    <a:pt x="18" y="109"/>
                  </a:lnTo>
                  <a:lnTo>
                    <a:pt x="18" y="110"/>
                  </a:lnTo>
                  <a:lnTo>
                    <a:pt x="18" y="111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8" y="114"/>
                  </a:lnTo>
                  <a:lnTo>
                    <a:pt x="19" y="114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21" y="108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21" y="103"/>
                  </a:lnTo>
                  <a:lnTo>
                    <a:pt x="21" y="102"/>
                  </a:lnTo>
                  <a:lnTo>
                    <a:pt x="21" y="99"/>
                  </a:lnTo>
                  <a:lnTo>
                    <a:pt x="22" y="98"/>
                  </a:lnTo>
                  <a:lnTo>
                    <a:pt x="22" y="96"/>
                  </a:lnTo>
                  <a:lnTo>
                    <a:pt x="22" y="93"/>
                  </a:lnTo>
                  <a:lnTo>
                    <a:pt x="22" y="86"/>
                  </a:lnTo>
                  <a:lnTo>
                    <a:pt x="23" y="72"/>
                  </a:lnTo>
                  <a:lnTo>
                    <a:pt x="24" y="40"/>
                  </a:lnTo>
                  <a:lnTo>
                    <a:pt x="24" y="39"/>
                  </a:lnTo>
                  <a:lnTo>
                    <a:pt x="25" y="37"/>
                  </a:lnTo>
                  <a:lnTo>
                    <a:pt x="25" y="34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5" y="21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6" y="11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0" y="22"/>
                  </a:lnTo>
                  <a:lnTo>
                    <a:pt x="31" y="28"/>
                  </a:lnTo>
                  <a:lnTo>
                    <a:pt x="31" y="41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2" y="48"/>
                  </a:lnTo>
                  <a:lnTo>
                    <a:pt x="32" y="55"/>
                  </a:lnTo>
                  <a:lnTo>
                    <a:pt x="33" y="70"/>
                  </a:lnTo>
                  <a:lnTo>
                    <a:pt x="33" y="72"/>
                  </a:lnTo>
                  <a:lnTo>
                    <a:pt x="33" y="73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85"/>
                  </a:lnTo>
                  <a:lnTo>
                    <a:pt x="34" y="87"/>
                  </a:lnTo>
                  <a:lnTo>
                    <a:pt x="34" y="90"/>
                  </a:lnTo>
                  <a:lnTo>
                    <a:pt x="34" y="96"/>
                  </a:lnTo>
                  <a:lnTo>
                    <a:pt x="34" y="97"/>
                  </a:lnTo>
                  <a:lnTo>
                    <a:pt x="34" y="98"/>
                  </a:lnTo>
                  <a:lnTo>
                    <a:pt x="34" y="101"/>
                  </a:lnTo>
                  <a:lnTo>
                    <a:pt x="35" y="102"/>
                  </a:lnTo>
                  <a:lnTo>
                    <a:pt x="35" y="103"/>
                  </a:lnTo>
                  <a:lnTo>
                    <a:pt x="35" y="105"/>
                  </a:lnTo>
                  <a:lnTo>
                    <a:pt x="35" y="106"/>
                  </a:lnTo>
                  <a:lnTo>
                    <a:pt x="35" y="107"/>
                  </a:lnTo>
                  <a:lnTo>
                    <a:pt x="35" y="108"/>
                  </a:lnTo>
                  <a:lnTo>
                    <a:pt x="35" y="109"/>
                  </a:lnTo>
                  <a:lnTo>
                    <a:pt x="35" y="110"/>
                  </a:lnTo>
                  <a:lnTo>
                    <a:pt x="35" y="111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6" y="113"/>
                  </a:lnTo>
                  <a:lnTo>
                    <a:pt x="36" y="113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3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8" y="111"/>
                  </a:lnTo>
                  <a:lnTo>
                    <a:pt x="38" y="109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8" y="105"/>
                  </a:lnTo>
                  <a:lnTo>
                    <a:pt x="38" y="104"/>
                  </a:lnTo>
                  <a:lnTo>
                    <a:pt x="38" y="103"/>
                  </a:lnTo>
                  <a:lnTo>
                    <a:pt x="39" y="100"/>
                  </a:lnTo>
                  <a:lnTo>
                    <a:pt x="39" y="99"/>
                  </a:lnTo>
                  <a:lnTo>
                    <a:pt x="39" y="98"/>
                  </a:lnTo>
                  <a:lnTo>
                    <a:pt x="39" y="95"/>
                  </a:lnTo>
                  <a:lnTo>
                    <a:pt x="39" y="88"/>
                  </a:lnTo>
                  <a:lnTo>
                    <a:pt x="40" y="74"/>
                  </a:lnTo>
                  <a:lnTo>
                    <a:pt x="42" y="42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2" y="36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5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8" y="20"/>
                  </a:lnTo>
                  <a:lnTo>
                    <a:pt x="48" y="27"/>
                  </a:lnTo>
                  <a:lnTo>
                    <a:pt x="49" y="42"/>
                  </a:lnTo>
                  <a:lnTo>
                    <a:pt x="49" y="44"/>
                  </a:lnTo>
                  <a:lnTo>
                    <a:pt x="49" y="46"/>
                  </a:lnTo>
                  <a:lnTo>
                    <a:pt x="49" y="50"/>
                  </a:lnTo>
                  <a:lnTo>
                    <a:pt x="50" y="58"/>
                  </a:lnTo>
                  <a:lnTo>
                    <a:pt x="50" y="73"/>
                  </a:lnTo>
                  <a:lnTo>
                    <a:pt x="50" y="75"/>
                  </a:lnTo>
                  <a:lnTo>
                    <a:pt x="50" y="77"/>
                  </a:lnTo>
                  <a:lnTo>
                    <a:pt x="51" y="81"/>
                  </a:lnTo>
                  <a:lnTo>
                    <a:pt x="51" y="88"/>
                  </a:lnTo>
                  <a:lnTo>
                    <a:pt x="51" y="90"/>
                  </a:lnTo>
                  <a:lnTo>
                    <a:pt x="51" y="91"/>
                  </a:lnTo>
                  <a:lnTo>
                    <a:pt x="51" y="95"/>
                  </a:lnTo>
                  <a:lnTo>
                    <a:pt x="52" y="100"/>
                  </a:lnTo>
                  <a:lnTo>
                    <a:pt x="52" y="102"/>
                  </a:lnTo>
                  <a:lnTo>
                    <a:pt x="52" y="103"/>
                  </a:lnTo>
                  <a:lnTo>
                    <a:pt x="52" y="105"/>
                  </a:lnTo>
                  <a:lnTo>
                    <a:pt x="52" y="106"/>
                  </a:lnTo>
                  <a:lnTo>
                    <a:pt x="52" y="108"/>
                  </a:lnTo>
                  <a:lnTo>
                    <a:pt x="52" y="110"/>
                  </a:lnTo>
                  <a:lnTo>
                    <a:pt x="53" y="110"/>
                  </a:lnTo>
                  <a:lnTo>
                    <a:pt x="53" y="111"/>
                  </a:lnTo>
                  <a:lnTo>
                    <a:pt x="53" y="112"/>
                  </a:lnTo>
                  <a:lnTo>
                    <a:pt x="53" y="112"/>
                  </a:lnTo>
                  <a:lnTo>
                    <a:pt x="53" y="113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5" y="113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1"/>
                  </a:lnTo>
                  <a:lnTo>
                    <a:pt x="55" y="110"/>
                  </a:lnTo>
                  <a:lnTo>
                    <a:pt x="55" y="109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5" y="106"/>
                  </a:lnTo>
                  <a:lnTo>
                    <a:pt x="56" y="104"/>
                  </a:lnTo>
                  <a:lnTo>
                    <a:pt x="56" y="103"/>
                  </a:lnTo>
                  <a:lnTo>
                    <a:pt x="56" y="102"/>
                  </a:lnTo>
                  <a:lnTo>
                    <a:pt x="56" y="99"/>
                  </a:lnTo>
                  <a:lnTo>
                    <a:pt x="56" y="93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7" y="87"/>
                  </a:lnTo>
                  <a:lnTo>
                    <a:pt x="57" y="80"/>
                  </a:lnTo>
                  <a:lnTo>
                    <a:pt x="58" y="64"/>
                  </a:lnTo>
                  <a:lnTo>
                    <a:pt x="58" y="62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58" y="48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0" y="21"/>
                  </a:lnTo>
                  <a:lnTo>
                    <a:pt x="60" y="20"/>
                  </a:lnTo>
                  <a:lnTo>
                    <a:pt x="60" y="18"/>
                  </a:lnTo>
                  <a:lnTo>
                    <a:pt x="60" y="16"/>
                  </a:lnTo>
                  <a:lnTo>
                    <a:pt x="61" y="11"/>
                  </a:lnTo>
                  <a:lnTo>
                    <a:pt x="61" y="10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2"/>
                  </a:lnTo>
                  <a:lnTo>
                    <a:pt x="64" y="14"/>
                  </a:lnTo>
                  <a:lnTo>
                    <a:pt x="64" y="16"/>
                  </a:lnTo>
                  <a:lnTo>
                    <a:pt x="65" y="22"/>
                  </a:lnTo>
                  <a:lnTo>
                    <a:pt x="65" y="23"/>
                  </a:lnTo>
                  <a:lnTo>
                    <a:pt x="65" y="25"/>
                  </a:lnTo>
                  <a:lnTo>
                    <a:pt x="65" y="28"/>
                  </a:lnTo>
                  <a:lnTo>
                    <a:pt x="66" y="36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7" y="59"/>
                  </a:lnTo>
                  <a:lnTo>
                    <a:pt x="67" y="67"/>
                  </a:lnTo>
                  <a:lnTo>
                    <a:pt x="68" y="82"/>
                  </a:lnTo>
                  <a:lnTo>
                    <a:pt x="68" y="84"/>
                  </a:lnTo>
                  <a:lnTo>
                    <a:pt x="68" y="86"/>
                  </a:lnTo>
                  <a:lnTo>
                    <a:pt x="68" y="89"/>
                  </a:lnTo>
                  <a:lnTo>
                    <a:pt x="68" y="91"/>
                  </a:lnTo>
                  <a:lnTo>
                    <a:pt x="68" y="93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9" y="99"/>
                  </a:lnTo>
                  <a:lnTo>
                    <a:pt x="69" y="101"/>
                  </a:lnTo>
                  <a:lnTo>
                    <a:pt x="69" y="103"/>
                  </a:lnTo>
                  <a:lnTo>
                    <a:pt x="69" y="104"/>
                  </a:lnTo>
                  <a:lnTo>
                    <a:pt x="69" y="106"/>
                  </a:lnTo>
                  <a:lnTo>
                    <a:pt x="69" y="107"/>
                  </a:lnTo>
                  <a:lnTo>
                    <a:pt x="70" y="108"/>
                  </a:lnTo>
                  <a:lnTo>
                    <a:pt x="70" y="109"/>
                  </a:lnTo>
                  <a:lnTo>
                    <a:pt x="70" y="110"/>
                  </a:lnTo>
                  <a:lnTo>
                    <a:pt x="70" y="111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0" y="113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3"/>
                  </a:lnTo>
                  <a:lnTo>
                    <a:pt x="72" y="113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72" y="107"/>
                  </a:lnTo>
                  <a:lnTo>
                    <a:pt x="73" y="10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auto">
            <a:xfrm>
              <a:off x="5454" y="2186"/>
              <a:ext cx="71" cy="116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2" y="52"/>
                </a:cxn>
                <a:cxn ang="0">
                  <a:pos x="4" y="18"/>
                </a:cxn>
                <a:cxn ang="0">
                  <a:pos x="5" y="7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8" y="9"/>
                </a:cxn>
                <a:cxn ang="0">
                  <a:pos x="9" y="26"/>
                </a:cxn>
                <a:cxn ang="0">
                  <a:pos x="11" y="70"/>
                </a:cxn>
                <a:cxn ang="0">
                  <a:pos x="13" y="99"/>
                </a:cxn>
                <a:cxn ang="0">
                  <a:pos x="14" y="110"/>
                </a:cxn>
                <a:cxn ang="0">
                  <a:pos x="15" y="115"/>
                </a:cxn>
                <a:cxn ang="0">
                  <a:pos x="15" y="115"/>
                </a:cxn>
                <a:cxn ang="0">
                  <a:pos x="16" y="111"/>
                </a:cxn>
                <a:cxn ang="0">
                  <a:pos x="17" y="98"/>
                </a:cxn>
                <a:cxn ang="0">
                  <a:pos x="19" y="72"/>
                </a:cxn>
                <a:cxn ang="0">
                  <a:pos x="21" y="25"/>
                </a:cxn>
                <a:cxn ang="0">
                  <a:pos x="22" y="9"/>
                </a:cxn>
                <a:cxn ang="0">
                  <a:pos x="23" y="2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5" y="9"/>
                </a:cxn>
                <a:cxn ang="0">
                  <a:pos x="26" y="30"/>
                </a:cxn>
                <a:cxn ang="0">
                  <a:pos x="28" y="73"/>
                </a:cxn>
                <a:cxn ang="0">
                  <a:pos x="30" y="100"/>
                </a:cxn>
                <a:cxn ang="0">
                  <a:pos x="31" y="111"/>
                </a:cxn>
                <a:cxn ang="0">
                  <a:pos x="32" y="115"/>
                </a:cxn>
                <a:cxn ang="0">
                  <a:pos x="32" y="115"/>
                </a:cxn>
                <a:cxn ang="0">
                  <a:pos x="33" y="110"/>
                </a:cxn>
                <a:cxn ang="0">
                  <a:pos x="34" y="96"/>
                </a:cxn>
                <a:cxn ang="0">
                  <a:pos x="36" y="57"/>
                </a:cxn>
                <a:cxn ang="0">
                  <a:pos x="38" y="22"/>
                </a:cxn>
                <a:cxn ang="0">
                  <a:pos x="39" y="6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42" y="13"/>
                </a:cxn>
                <a:cxn ang="0">
                  <a:pos x="44" y="54"/>
                </a:cxn>
                <a:cxn ang="0">
                  <a:pos x="46" y="83"/>
                </a:cxn>
                <a:cxn ang="0">
                  <a:pos x="47" y="100"/>
                </a:cxn>
                <a:cxn ang="0">
                  <a:pos x="48" y="110"/>
                </a:cxn>
                <a:cxn ang="0">
                  <a:pos x="48" y="114"/>
                </a:cxn>
                <a:cxn ang="0">
                  <a:pos x="49" y="115"/>
                </a:cxn>
                <a:cxn ang="0">
                  <a:pos x="50" y="112"/>
                </a:cxn>
                <a:cxn ang="0">
                  <a:pos x="51" y="101"/>
                </a:cxn>
                <a:cxn ang="0">
                  <a:pos x="52" y="73"/>
                </a:cxn>
                <a:cxn ang="0">
                  <a:pos x="54" y="33"/>
                </a:cxn>
                <a:cxn ang="0">
                  <a:pos x="55" y="12"/>
                </a:cxn>
                <a:cxn ang="0">
                  <a:pos x="56" y="3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58" y="7"/>
                </a:cxn>
                <a:cxn ang="0">
                  <a:pos x="60" y="26"/>
                </a:cxn>
                <a:cxn ang="0">
                  <a:pos x="61" y="56"/>
                </a:cxn>
                <a:cxn ang="0">
                  <a:pos x="63" y="93"/>
                </a:cxn>
                <a:cxn ang="0">
                  <a:pos x="64" y="109"/>
                </a:cxn>
                <a:cxn ang="0">
                  <a:pos x="65" y="114"/>
                </a:cxn>
                <a:cxn ang="0">
                  <a:pos x="66" y="116"/>
                </a:cxn>
                <a:cxn ang="0">
                  <a:pos x="66" y="113"/>
                </a:cxn>
                <a:cxn ang="0">
                  <a:pos x="67" y="106"/>
                </a:cxn>
                <a:cxn ang="0">
                  <a:pos x="69" y="67"/>
                </a:cxn>
              </a:cxnLst>
              <a:rect l="0" t="0" r="r" b="b"/>
              <a:pathLst>
                <a:path w="71" h="116">
                  <a:moveTo>
                    <a:pt x="0" y="104"/>
                  </a:moveTo>
                  <a:lnTo>
                    <a:pt x="0" y="103"/>
                  </a:lnTo>
                  <a:lnTo>
                    <a:pt x="0" y="102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74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3" y="45"/>
                  </a:lnTo>
                  <a:lnTo>
                    <a:pt x="3" y="3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10" y="31"/>
                  </a:lnTo>
                  <a:lnTo>
                    <a:pt x="10" y="38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8"/>
                  </a:lnTo>
                  <a:lnTo>
                    <a:pt x="11" y="62"/>
                  </a:lnTo>
                  <a:lnTo>
                    <a:pt x="11" y="70"/>
                  </a:lnTo>
                  <a:lnTo>
                    <a:pt x="12" y="85"/>
                  </a:lnTo>
                  <a:lnTo>
                    <a:pt x="12" y="87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3" y="93"/>
                  </a:lnTo>
                  <a:lnTo>
                    <a:pt x="13" y="95"/>
                  </a:lnTo>
                  <a:lnTo>
                    <a:pt x="13" y="98"/>
                  </a:lnTo>
                  <a:lnTo>
                    <a:pt x="13" y="99"/>
                  </a:lnTo>
                  <a:lnTo>
                    <a:pt x="13" y="101"/>
                  </a:lnTo>
                  <a:lnTo>
                    <a:pt x="13" y="103"/>
                  </a:lnTo>
                  <a:lnTo>
                    <a:pt x="13" y="104"/>
                  </a:lnTo>
                  <a:lnTo>
                    <a:pt x="13" y="106"/>
                  </a:lnTo>
                  <a:lnTo>
                    <a:pt x="14" y="108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1"/>
                  </a:lnTo>
                  <a:lnTo>
                    <a:pt x="14" y="112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7" y="106"/>
                  </a:lnTo>
                  <a:lnTo>
                    <a:pt x="17" y="105"/>
                  </a:lnTo>
                  <a:lnTo>
                    <a:pt x="17" y="103"/>
                  </a:lnTo>
                  <a:lnTo>
                    <a:pt x="17" y="98"/>
                  </a:lnTo>
                  <a:lnTo>
                    <a:pt x="17" y="96"/>
                  </a:lnTo>
                  <a:lnTo>
                    <a:pt x="17" y="95"/>
                  </a:lnTo>
                  <a:lnTo>
                    <a:pt x="18" y="92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79"/>
                  </a:lnTo>
                  <a:lnTo>
                    <a:pt x="19" y="72"/>
                  </a:lnTo>
                  <a:lnTo>
                    <a:pt x="19" y="57"/>
                  </a:lnTo>
                  <a:lnTo>
                    <a:pt x="19" y="55"/>
                  </a:lnTo>
                  <a:lnTo>
                    <a:pt x="20" y="53"/>
                  </a:lnTo>
                  <a:lnTo>
                    <a:pt x="20" y="49"/>
                  </a:lnTo>
                  <a:lnTo>
                    <a:pt x="20" y="42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6" y="17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7" y="38"/>
                  </a:lnTo>
                  <a:lnTo>
                    <a:pt x="27" y="39"/>
                  </a:lnTo>
                  <a:lnTo>
                    <a:pt x="27" y="41"/>
                  </a:lnTo>
                  <a:lnTo>
                    <a:pt x="27" y="45"/>
                  </a:lnTo>
                  <a:lnTo>
                    <a:pt x="28" y="53"/>
                  </a:lnTo>
                  <a:lnTo>
                    <a:pt x="28" y="69"/>
                  </a:lnTo>
                  <a:lnTo>
                    <a:pt x="28" y="71"/>
                  </a:lnTo>
                  <a:lnTo>
                    <a:pt x="28" y="73"/>
                  </a:lnTo>
                  <a:lnTo>
                    <a:pt x="29" y="77"/>
                  </a:lnTo>
                  <a:lnTo>
                    <a:pt x="29" y="84"/>
                  </a:lnTo>
                  <a:lnTo>
                    <a:pt x="29" y="86"/>
                  </a:lnTo>
                  <a:lnTo>
                    <a:pt x="29" y="88"/>
                  </a:lnTo>
                  <a:lnTo>
                    <a:pt x="29" y="91"/>
                  </a:lnTo>
                  <a:lnTo>
                    <a:pt x="30" y="97"/>
                  </a:lnTo>
                  <a:lnTo>
                    <a:pt x="30" y="99"/>
                  </a:lnTo>
                  <a:lnTo>
                    <a:pt x="30" y="100"/>
                  </a:lnTo>
                  <a:lnTo>
                    <a:pt x="30" y="103"/>
                  </a:lnTo>
                  <a:lnTo>
                    <a:pt x="30" y="104"/>
                  </a:lnTo>
                  <a:lnTo>
                    <a:pt x="30" y="105"/>
                  </a:lnTo>
                  <a:lnTo>
                    <a:pt x="30" y="107"/>
                  </a:lnTo>
                  <a:lnTo>
                    <a:pt x="31" y="108"/>
                  </a:lnTo>
                  <a:lnTo>
                    <a:pt x="31" y="109"/>
                  </a:lnTo>
                  <a:lnTo>
                    <a:pt x="31" y="110"/>
                  </a:lnTo>
                  <a:lnTo>
                    <a:pt x="31" y="111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3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6"/>
                  </a:lnTo>
                  <a:lnTo>
                    <a:pt x="32" y="116"/>
                  </a:lnTo>
                  <a:lnTo>
                    <a:pt x="32" y="116"/>
                  </a:lnTo>
                  <a:lnTo>
                    <a:pt x="32" y="116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3" y="114"/>
                  </a:lnTo>
                  <a:lnTo>
                    <a:pt x="33" y="113"/>
                  </a:lnTo>
                  <a:lnTo>
                    <a:pt x="33" y="112"/>
                  </a:lnTo>
                  <a:lnTo>
                    <a:pt x="33" y="112"/>
                  </a:lnTo>
                  <a:lnTo>
                    <a:pt x="33" y="111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4" y="106"/>
                  </a:lnTo>
                  <a:lnTo>
                    <a:pt x="34" y="105"/>
                  </a:lnTo>
                  <a:lnTo>
                    <a:pt x="34" y="103"/>
                  </a:lnTo>
                  <a:lnTo>
                    <a:pt x="34" y="98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5" y="86"/>
                  </a:lnTo>
                  <a:lnTo>
                    <a:pt x="36" y="72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4"/>
                  </a:lnTo>
                  <a:lnTo>
                    <a:pt x="36" y="57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7" y="38"/>
                  </a:lnTo>
                  <a:lnTo>
                    <a:pt x="37" y="35"/>
                  </a:lnTo>
                  <a:lnTo>
                    <a:pt x="38" y="28"/>
                  </a:lnTo>
                  <a:lnTo>
                    <a:pt x="38" y="26"/>
                  </a:lnTo>
                  <a:lnTo>
                    <a:pt x="38" y="25"/>
                  </a:lnTo>
                  <a:lnTo>
                    <a:pt x="38" y="22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2" y="8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6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3" y="25"/>
                  </a:lnTo>
                  <a:lnTo>
                    <a:pt x="43" y="29"/>
                  </a:lnTo>
                  <a:lnTo>
                    <a:pt x="44" y="36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6"/>
                  </a:lnTo>
                  <a:lnTo>
                    <a:pt x="45" y="60"/>
                  </a:lnTo>
                  <a:lnTo>
                    <a:pt x="45" y="67"/>
                  </a:lnTo>
                  <a:lnTo>
                    <a:pt x="45" y="69"/>
                  </a:lnTo>
                  <a:lnTo>
                    <a:pt x="45" y="71"/>
                  </a:lnTo>
                  <a:lnTo>
                    <a:pt x="45" y="75"/>
                  </a:lnTo>
                  <a:lnTo>
                    <a:pt x="46" y="82"/>
                  </a:lnTo>
                  <a:lnTo>
                    <a:pt x="46" y="83"/>
                  </a:lnTo>
                  <a:lnTo>
                    <a:pt x="46" y="85"/>
                  </a:lnTo>
                  <a:lnTo>
                    <a:pt x="46" y="88"/>
                  </a:lnTo>
                  <a:lnTo>
                    <a:pt x="46" y="90"/>
                  </a:lnTo>
                  <a:lnTo>
                    <a:pt x="46" y="92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7"/>
                  </a:lnTo>
                  <a:lnTo>
                    <a:pt x="47" y="100"/>
                  </a:lnTo>
                  <a:lnTo>
                    <a:pt x="47" y="101"/>
                  </a:lnTo>
                  <a:lnTo>
                    <a:pt x="47" y="103"/>
                  </a:lnTo>
                  <a:lnTo>
                    <a:pt x="47" y="105"/>
                  </a:lnTo>
                  <a:lnTo>
                    <a:pt x="47" y="106"/>
                  </a:lnTo>
                  <a:lnTo>
                    <a:pt x="47" y="107"/>
                  </a:lnTo>
                  <a:lnTo>
                    <a:pt x="47" y="108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8" y="111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50" y="110"/>
                  </a:lnTo>
                  <a:lnTo>
                    <a:pt x="50" y="109"/>
                  </a:lnTo>
                  <a:lnTo>
                    <a:pt x="50" y="108"/>
                  </a:lnTo>
                  <a:lnTo>
                    <a:pt x="50" y="106"/>
                  </a:lnTo>
                  <a:lnTo>
                    <a:pt x="50" y="105"/>
                  </a:lnTo>
                  <a:lnTo>
                    <a:pt x="50" y="104"/>
                  </a:lnTo>
                  <a:lnTo>
                    <a:pt x="51" y="101"/>
                  </a:lnTo>
                  <a:lnTo>
                    <a:pt x="51" y="100"/>
                  </a:lnTo>
                  <a:lnTo>
                    <a:pt x="51" y="98"/>
                  </a:lnTo>
                  <a:lnTo>
                    <a:pt x="51" y="95"/>
                  </a:lnTo>
                  <a:lnTo>
                    <a:pt x="51" y="88"/>
                  </a:lnTo>
                  <a:lnTo>
                    <a:pt x="52" y="87"/>
                  </a:lnTo>
                  <a:lnTo>
                    <a:pt x="52" y="85"/>
                  </a:lnTo>
                  <a:lnTo>
                    <a:pt x="52" y="81"/>
                  </a:lnTo>
                  <a:lnTo>
                    <a:pt x="52" y="73"/>
                  </a:lnTo>
                  <a:lnTo>
                    <a:pt x="53" y="57"/>
                  </a:lnTo>
                  <a:lnTo>
                    <a:pt x="53" y="55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4" y="33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5" y="22"/>
                  </a:lnTo>
                  <a:lnTo>
                    <a:pt x="55" y="19"/>
                  </a:lnTo>
                  <a:lnTo>
                    <a:pt x="55" y="18"/>
                  </a:lnTo>
                  <a:lnTo>
                    <a:pt x="55" y="16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5" y="11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6" y="7"/>
                  </a:lnTo>
                  <a:lnTo>
                    <a:pt x="56" y="6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59" y="14"/>
                  </a:lnTo>
                  <a:lnTo>
                    <a:pt x="59" y="15"/>
                  </a:lnTo>
                  <a:lnTo>
                    <a:pt x="59" y="16"/>
                  </a:lnTo>
                  <a:lnTo>
                    <a:pt x="59" y="19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60" y="29"/>
                  </a:lnTo>
                  <a:lnTo>
                    <a:pt x="60" y="33"/>
                  </a:lnTo>
                  <a:lnTo>
                    <a:pt x="60" y="40"/>
                  </a:lnTo>
                  <a:lnTo>
                    <a:pt x="61" y="42"/>
                  </a:lnTo>
                  <a:lnTo>
                    <a:pt x="61" y="44"/>
                  </a:lnTo>
                  <a:lnTo>
                    <a:pt x="61" y="48"/>
                  </a:lnTo>
                  <a:lnTo>
                    <a:pt x="61" y="56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2" y="76"/>
                  </a:lnTo>
                  <a:lnTo>
                    <a:pt x="62" y="80"/>
                  </a:lnTo>
                  <a:lnTo>
                    <a:pt x="63" y="87"/>
                  </a:lnTo>
                  <a:lnTo>
                    <a:pt x="63" y="88"/>
                  </a:lnTo>
                  <a:lnTo>
                    <a:pt x="63" y="90"/>
                  </a:lnTo>
                  <a:lnTo>
                    <a:pt x="63" y="93"/>
                  </a:lnTo>
                  <a:lnTo>
                    <a:pt x="63" y="99"/>
                  </a:lnTo>
                  <a:lnTo>
                    <a:pt x="63" y="100"/>
                  </a:lnTo>
                  <a:lnTo>
                    <a:pt x="64" y="101"/>
                  </a:lnTo>
                  <a:lnTo>
                    <a:pt x="64" y="104"/>
                  </a:lnTo>
                  <a:lnTo>
                    <a:pt x="64" y="105"/>
                  </a:lnTo>
                  <a:lnTo>
                    <a:pt x="64" y="106"/>
                  </a:lnTo>
                  <a:lnTo>
                    <a:pt x="64" y="108"/>
                  </a:lnTo>
                  <a:lnTo>
                    <a:pt x="64" y="109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64" y="111"/>
                  </a:lnTo>
                  <a:lnTo>
                    <a:pt x="64" y="112"/>
                  </a:lnTo>
                  <a:lnTo>
                    <a:pt x="65" y="112"/>
                  </a:lnTo>
                  <a:lnTo>
                    <a:pt x="65" y="113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6"/>
                  </a:lnTo>
                  <a:lnTo>
                    <a:pt x="65" y="116"/>
                  </a:lnTo>
                  <a:lnTo>
                    <a:pt x="66" y="116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3"/>
                  </a:lnTo>
                  <a:lnTo>
                    <a:pt x="66" y="112"/>
                  </a:lnTo>
                  <a:lnTo>
                    <a:pt x="66" y="112"/>
                  </a:lnTo>
                  <a:lnTo>
                    <a:pt x="66" y="111"/>
                  </a:lnTo>
                  <a:lnTo>
                    <a:pt x="67" y="110"/>
                  </a:lnTo>
                  <a:lnTo>
                    <a:pt x="67" y="109"/>
                  </a:lnTo>
                  <a:lnTo>
                    <a:pt x="67" y="108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7" y="103"/>
                  </a:lnTo>
                  <a:lnTo>
                    <a:pt x="68" y="98"/>
                  </a:lnTo>
                  <a:lnTo>
                    <a:pt x="68" y="97"/>
                  </a:lnTo>
                  <a:lnTo>
                    <a:pt x="68" y="95"/>
                  </a:lnTo>
                  <a:lnTo>
                    <a:pt x="68" y="92"/>
                  </a:lnTo>
                  <a:lnTo>
                    <a:pt x="68" y="85"/>
                  </a:lnTo>
                  <a:lnTo>
                    <a:pt x="69" y="69"/>
                  </a:lnTo>
                  <a:lnTo>
                    <a:pt x="69" y="67"/>
                  </a:lnTo>
                  <a:lnTo>
                    <a:pt x="69" y="65"/>
                  </a:lnTo>
                  <a:lnTo>
                    <a:pt x="69" y="61"/>
                  </a:lnTo>
                  <a:lnTo>
                    <a:pt x="70" y="53"/>
                  </a:lnTo>
                  <a:lnTo>
                    <a:pt x="71" y="37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auto">
            <a:xfrm>
              <a:off x="5525" y="2186"/>
              <a:ext cx="68" cy="11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8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4" y="2"/>
                </a:cxn>
                <a:cxn ang="0">
                  <a:pos x="4" y="11"/>
                </a:cxn>
                <a:cxn ang="0">
                  <a:pos x="6" y="30"/>
                </a:cxn>
                <a:cxn ang="0">
                  <a:pos x="8" y="86"/>
                </a:cxn>
                <a:cxn ang="0">
                  <a:pos x="9" y="100"/>
                </a:cxn>
                <a:cxn ang="0">
                  <a:pos x="10" y="111"/>
                </a:cxn>
                <a:cxn ang="0">
                  <a:pos x="11" y="115"/>
                </a:cxn>
                <a:cxn ang="0">
                  <a:pos x="12" y="115"/>
                </a:cxn>
                <a:cxn ang="0">
                  <a:pos x="12" y="111"/>
                </a:cxn>
                <a:cxn ang="0">
                  <a:pos x="13" y="102"/>
                </a:cxn>
                <a:cxn ang="0">
                  <a:pos x="14" y="80"/>
                </a:cxn>
                <a:cxn ang="0">
                  <a:pos x="16" y="35"/>
                </a:cxn>
                <a:cxn ang="0">
                  <a:pos x="18" y="12"/>
                </a:cxn>
                <a:cxn ang="0">
                  <a:pos x="18" y="3"/>
                </a:cxn>
                <a:cxn ang="0">
                  <a:pos x="19" y="0"/>
                </a:cxn>
                <a:cxn ang="0">
                  <a:pos x="20" y="1"/>
                </a:cxn>
                <a:cxn ang="0">
                  <a:pos x="21" y="7"/>
                </a:cxn>
                <a:cxn ang="0">
                  <a:pos x="22" y="25"/>
                </a:cxn>
                <a:cxn ang="0">
                  <a:pos x="23" y="54"/>
                </a:cxn>
                <a:cxn ang="0">
                  <a:pos x="25" y="91"/>
                </a:cxn>
                <a:cxn ang="0">
                  <a:pos x="26" y="108"/>
                </a:cxn>
                <a:cxn ang="0">
                  <a:pos x="27" y="114"/>
                </a:cxn>
                <a:cxn ang="0">
                  <a:pos x="28" y="115"/>
                </a:cxn>
                <a:cxn ang="0">
                  <a:pos x="29" y="112"/>
                </a:cxn>
                <a:cxn ang="0">
                  <a:pos x="30" y="102"/>
                </a:cxn>
                <a:cxn ang="0">
                  <a:pos x="32" y="60"/>
                </a:cxn>
                <a:cxn ang="0">
                  <a:pos x="33" y="28"/>
                </a:cxn>
                <a:cxn ang="0">
                  <a:pos x="34" y="12"/>
                </a:cxn>
                <a:cxn ang="0">
                  <a:pos x="35" y="3"/>
                </a:cxn>
                <a:cxn ang="0">
                  <a:pos x="36" y="0"/>
                </a:cxn>
                <a:cxn ang="0">
                  <a:pos x="36" y="1"/>
                </a:cxn>
                <a:cxn ang="0">
                  <a:pos x="37" y="7"/>
                </a:cxn>
                <a:cxn ang="0">
                  <a:pos x="38" y="24"/>
                </a:cxn>
                <a:cxn ang="0">
                  <a:pos x="40" y="67"/>
                </a:cxn>
                <a:cxn ang="0">
                  <a:pos x="42" y="95"/>
                </a:cxn>
                <a:cxn ang="0">
                  <a:pos x="43" y="107"/>
                </a:cxn>
                <a:cxn ang="0">
                  <a:pos x="44" y="114"/>
                </a:cxn>
                <a:cxn ang="0">
                  <a:pos x="44" y="116"/>
                </a:cxn>
                <a:cxn ang="0">
                  <a:pos x="45" y="112"/>
                </a:cxn>
                <a:cxn ang="0">
                  <a:pos x="46" y="102"/>
                </a:cxn>
                <a:cxn ang="0">
                  <a:pos x="48" y="66"/>
                </a:cxn>
                <a:cxn ang="0">
                  <a:pos x="50" y="21"/>
                </a:cxn>
                <a:cxn ang="0">
                  <a:pos x="51" y="6"/>
                </a:cxn>
                <a:cxn ang="0">
                  <a:pos x="52" y="1"/>
                </a:cxn>
                <a:cxn ang="0">
                  <a:pos x="52" y="0"/>
                </a:cxn>
                <a:cxn ang="0">
                  <a:pos x="53" y="3"/>
                </a:cxn>
                <a:cxn ang="0">
                  <a:pos x="54" y="13"/>
                </a:cxn>
                <a:cxn ang="0">
                  <a:pos x="55" y="38"/>
                </a:cxn>
                <a:cxn ang="0">
                  <a:pos x="58" y="87"/>
                </a:cxn>
                <a:cxn ang="0">
                  <a:pos x="59" y="103"/>
                </a:cxn>
                <a:cxn ang="0">
                  <a:pos x="59" y="111"/>
                </a:cxn>
                <a:cxn ang="0">
                  <a:pos x="60" y="115"/>
                </a:cxn>
                <a:cxn ang="0">
                  <a:pos x="61" y="115"/>
                </a:cxn>
                <a:cxn ang="0">
                  <a:pos x="62" y="110"/>
                </a:cxn>
                <a:cxn ang="0">
                  <a:pos x="63" y="96"/>
                </a:cxn>
                <a:cxn ang="0">
                  <a:pos x="65" y="51"/>
                </a:cxn>
                <a:cxn ang="0">
                  <a:pos x="66" y="20"/>
                </a:cxn>
                <a:cxn ang="0">
                  <a:pos x="67" y="8"/>
                </a:cxn>
              </a:cxnLst>
              <a:rect l="0" t="0" r="r" b="b"/>
              <a:pathLst>
                <a:path w="68" h="116">
                  <a:moveTo>
                    <a:pt x="0" y="37"/>
                  </a:moveTo>
                  <a:lnTo>
                    <a:pt x="0" y="35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3"/>
                  </a:lnTo>
                  <a:lnTo>
                    <a:pt x="6" y="41"/>
                  </a:lnTo>
                  <a:lnTo>
                    <a:pt x="7" y="56"/>
                  </a:lnTo>
                  <a:lnTo>
                    <a:pt x="7" y="58"/>
                  </a:lnTo>
                  <a:lnTo>
                    <a:pt x="7" y="60"/>
                  </a:lnTo>
                  <a:lnTo>
                    <a:pt x="7" y="64"/>
                  </a:lnTo>
                  <a:lnTo>
                    <a:pt x="8" y="71"/>
                  </a:lnTo>
                  <a:lnTo>
                    <a:pt x="8" y="86"/>
                  </a:lnTo>
                  <a:lnTo>
                    <a:pt x="8" y="87"/>
                  </a:lnTo>
                  <a:lnTo>
                    <a:pt x="8" y="89"/>
                  </a:lnTo>
                  <a:lnTo>
                    <a:pt x="9" y="92"/>
                  </a:lnTo>
                  <a:lnTo>
                    <a:pt x="9" y="94"/>
                  </a:lnTo>
                  <a:lnTo>
                    <a:pt x="9" y="95"/>
                  </a:lnTo>
                  <a:lnTo>
                    <a:pt x="9" y="98"/>
                  </a:lnTo>
                  <a:lnTo>
                    <a:pt x="9" y="99"/>
                  </a:lnTo>
                  <a:lnTo>
                    <a:pt x="9" y="100"/>
                  </a:lnTo>
                  <a:lnTo>
                    <a:pt x="9" y="103"/>
                  </a:lnTo>
                  <a:lnTo>
                    <a:pt x="10" y="104"/>
                  </a:lnTo>
                  <a:lnTo>
                    <a:pt x="10" y="105"/>
                  </a:lnTo>
                  <a:lnTo>
                    <a:pt x="10" y="107"/>
                  </a:lnTo>
                  <a:lnTo>
                    <a:pt x="10" y="108"/>
                  </a:lnTo>
                  <a:lnTo>
                    <a:pt x="10" y="109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1" y="114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12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3" y="107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4" y="93"/>
                  </a:lnTo>
                  <a:lnTo>
                    <a:pt x="14" y="87"/>
                  </a:lnTo>
                  <a:lnTo>
                    <a:pt x="14" y="85"/>
                  </a:lnTo>
                  <a:lnTo>
                    <a:pt x="14" y="84"/>
                  </a:lnTo>
                  <a:lnTo>
                    <a:pt x="14" y="80"/>
                  </a:lnTo>
                  <a:lnTo>
                    <a:pt x="15" y="72"/>
                  </a:lnTo>
                  <a:lnTo>
                    <a:pt x="15" y="56"/>
                  </a:lnTo>
                  <a:lnTo>
                    <a:pt x="16" y="54"/>
                  </a:lnTo>
                  <a:lnTo>
                    <a:pt x="16" y="51"/>
                  </a:lnTo>
                  <a:lnTo>
                    <a:pt x="16" y="47"/>
                  </a:lnTo>
                  <a:lnTo>
                    <a:pt x="16" y="39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6" y="32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2" y="16"/>
                  </a:lnTo>
                  <a:lnTo>
                    <a:pt x="22" y="19"/>
                  </a:lnTo>
                  <a:lnTo>
                    <a:pt x="22" y="25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32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3" y="46"/>
                  </a:lnTo>
                  <a:lnTo>
                    <a:pt x="23" y="54"/>
                  </a:lnTo>
                  <a:lnTo>
                    <a:pt x="24" y="70"/>
                  </a:lnTo>
                  <a:lnTo>
                    <a:pt x="24" y="72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5" y="84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5" y="91"/>
                  </a:lnTo>
                  <a:lnTo>
                    <a:pt x="26" y="97"/>
                  </a:lnTo>
                  <a:lnTo>
                    <a:pt x="26" y="98"/>
                  </a:lnTo>
                  <a:lnTo>
                    <a:pt x="26" y="100"/>
                  </a:lnTo>
                  <a:lnTo>
                    <a:pt x="26" y="102"/>
                  </a:lnTo>
                  <a:lnTo>
                    <a:pt x="26" y="104"/>
                  </a:lnTo>
                  <a:lnTo>
                    <a:pt x="26" y="105"/>
                  </a:lnTo>
                  <a:lnTo>
                    <a:pt x="26" y="107"/>
                  </a:lnTo>
                  <a:lnTo>
                    <a:pt x="26" y="108"/>
                  </a:lnTo>
                  <a:lnTo>
                    <a:pt x="26" y="109"/>
                  </a:lnTo>
                  <a:lnTo>
                    <a:pt x="26" y="110"/>
                  </a:lnTo>
                  <a:lnTo>
                    <a:pt x="27" y="111"/>
                  </a:lnTo>
                  <a:lnTo>
                    <a:pt x="27" y="112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8" y="115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28" y="113"/>
                  </a:lnTo>
                  <a:lnTo>
                    <a:pt x="28" y="112"/>
                  </a:lnTo>
                  <a:lnTo>
                    <a:pt x="29" y="112"/>
                  </a:lnTo>
                  <a:lnTo>
                    <a:pt x="29" y="111"/>
                  </a:lnTo>
                  <a:lnTo>
                    <a:pt x="29" y="110"/>
                  </a:lnTo>
                  <a:lnTo>
                    <a:pt x="29" y="109"/>
                  </a:lnTo>
                  <a:lnTo>
                    <a:pt x="29" y="108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9" y="104"/>
                  </a:lnTo>
                  <a:lnTo>
                    <a:pt x="30" y="102"/>
                  </a:lnTo>
                  <a:lnTo>
                    <a:pt x="30" y="99"/>
                  </a:lnTo>
                  <a:lnTo>
                    <a:pt x="30" y="93"/>
                  </a:lnTo>
                  <a:lnTo>
                    <a:pt x="30" y="92"/>
                  </a:lnTo>
                  <a:lnTo>
                    <a:pt x="30" y="90"/>
                  </a:lnTo>
                  <a:lnTo>
                    <a:pt x="30" y="86"/>
                  </a:lnTo>
                  <a:lnTo>
                    <a:pt x="31" y="79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4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2" y="42"/>
                  </a:lnTo>
                  <a:lnTo>
                    <a:pt x="33" y="38"/>
                  </a:lnTo>
                  <a:lnTo>
                    <a:pt x="33" y="30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8" y="11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8" y="16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9" y="38"/>
                  </a:lnTo>
                  <a:lnTo>
                    <a:pt x="39" y="42"/>
                  </a:lnTo>
                  <a:lnTo>
                    <a:pt x="40" y="50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40" y="69"/>
                  </a:lnTo>
                  <a:lnTo>
                    <a:pt x="41" y="72"/>
                  </a:lnTo>
                  <a:lnTo>
                    <a:pt x="41" y="80"/>
                  </a:lnTo>
                  <a:lnTo>
                    <a:pt x="41" y="82"/>
                  </a:lnTo>
                  <a:lnTo>
                    <a:pt x="41" y="83"/>
                  </a:lnTo>
                  <a:lnTo>
                    <a:pt x="41" y="87"/>
                  </a:lnTo>
                  <a:lnTo>
                    <a:pt x="42" y="93"/>
                  </a:lnTo>
                  <a:lnTo>
                    <a:pt x="42" y="95"/>
                  </a:lnTo>
                  <a:lnTo>
                    <a:pt x="42" y="96"/>
                  </a:lnTo>
                  <a:lnTo>
                    <a:pt x="42" y="99"/>
                  </a:lnTo>
                  <a:lnTo>
                    <a:pt x="42" y="100"/>
                  </a:lnTo>
                  <a:lnTo>
                    <a:pt x="42" y="102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2" y="106"/>
                  </a:lnTo>
                  <a:lnTo>
                    <a:pt x="43" y="107"/>
                  </a:lnTo>
                  <a:lnTo>
                    <a:pt x="43" y="108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3" y="113"/>
                  </a:lnTo>
                  <a:lnTo>
                    <a:pt x="43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11"/>
                  </a:lnTo>
                  <a:lnTo>
                    <a:pt x="45" y="110"/>
                  </a:lnTo>
                  <a:lnTo>
                    <a:pt x="45" y="109"/>
                  </a:lnTo>
                  <a:lnTo>
                    <a:pt x="45" y="108"/>
                  </a:lnTo>
                  <a:lnTo>
                    <a:pt x="46" y="107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46" y="102"/>
                  </a:lnTo>
                  <a:lnTo>
                    <a:pt x="46" y="99"/>
                  </a:lnTo>
                  <a:lnTo>
                    <a:pt x="46" y="97"/>
                  </a:lnTo>
                  <a:lnTo>
                    <a:pt x="46" y="96"/>
                  </a:lnTo>
                  <a:lnTo>
                    <a:pt x="46" y="92"/>
                  </a:lnTo>
                  <a:lnTo>
                    <a:pt x="47" y="85"/>
                  </a:lnTo>
                  <a:lnTo>
                    <a:pt x="48" y="70"/>
                  </a:lnTo>
                  <a:lnTo>
                    <a:pt x="48" y="68"/>
                  </a:lnTo>
                  <a:lnTo>
                    <a:pt x="48" y="66"/>
                  </a:lnTo>
                  <a:lnTo>
                    <a:pt x="48" y="61"/>
                  </a:lnTo>
                  <a:lnTo>
                    <a:pt x="48" y="53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50" y="30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7"/>
                  </a:lnTo>
                  <a:lnTo>
                    <a:pt x="50" y="12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5" y="28"/>
                  </a:lnTo>
                  <a:lnTo>
                    <a:pt x="55" y="31"/>
                  </a:lnTo>
                  <a:lnTo>
                    <a:pt x="55" y="38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6" y="57"/>
                  </a:lnTo>
                  <a:lnTo>
                    <a:pt x="56" y="61"/>
                  </a:lnTo>
                  <a:lnTo>
                    <a:pt x="57" y="69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8" y="87"/>
                  </a:lnTo>
                  <a:lnTo>
                    <a:pt x="58" y="90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8" y="96"/>
                  </a:lnTo>
                  <a:lnTo>
                    <a:pt x="58" y="98"/>
                  </a:lnTo>
                  <a:lnTo>
                    <a:pt x="58" y="99"/>
                  </a:lnTo>
                  <a:lnTo>
                    <a:pt x="58" y="102"/>
                  </a:lnTo>
                  <a:lnTo>
                    <a:pt x="59" y="103"/>
                  </a:lnTo>
                  <a:lnTo>
                    <a:pt x="59" y="104"/>
                  </a:lnTo>
                  <a:lnTo>
                    <a:pt x="59" y="106"/>
                  </a:lnTo>
                  <a:lnTo>
                    <a:pt x="59" y="107"/>
                  </a:lnTo>
                  <a:lnTo>
                    <a:pt x="59" y="108"/>
                  </a:lnTo>
                  <a:lnTo>
                    <a:pt x="59" y="109"/>
                  </a:lnTo>
                  <a:lnTo>
                    <a:pt x="59" y="110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60" y="113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2"/>
                  </a:lnTo>
                  <a:lnTo>
                    <a:pt x="61" y="111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08"/>
                  </a:lnTo>
                  <a:lnTo>
                    <a:pt x="62" y="106"/>
                  </a:lnTo>
                  <a:lnTo>
                    <a:pt x="62" y="105"/>
                  </a:lnTo>
                  <a:lnTo>
                    <a:pt x="62" y="103"/>
                  </a:lnTo>
                  <a:lnTo>
                    <a:pt x="62" y="101"/>
                  </a:lnTo>
                  <a:lnTo>
                    <a:pt x="62" y="100"/>
                  </a:lnTo>
                  <a:lnTo>
                    <a:pt x="62" y="97"/>
                  </a:lnTo>
                  <a:lnTo>
                    <a:pt x="63" y="96"/>
                  </a:lnTo>
                  <a:lnTo>
                    <a:pt x="63" y="94"/>
                  </a:lnTo>
                  <a:lnTo>
                    <a:pt x="63" y="90"/>
                  </a:lnTo>
                  <a:lnTo>
                    <a:pt x="63" y="83"/>
                  </a:lnTo>
                  <a:lnTo>
                    <a:pt x="63" y="81"/>
                  </a:lnTo>
                  <a:lnTo>
                    <a:pt x="63" y="80"/>
                  </a:lnTo>
                  <a:lnTo>
                    <a:pt x="64" y="76"/>
                  </a:lnTo>
                  <a:lnTo>
                    <a:pt x="64" y="67"/>
                  </a:lnTo>
                  <a:lnTo>
                    <a:pt x="65" y="51"/>
                  </a:lnTo>
                  <a:lnTo>
                    <a:pt x="65" y="49"/>
                  </a:lnTo>
                  <a:lnTo>
                    <a:pt x="65" y="46"/>
                  </a:lnTo>
                  <a:lnTo>
                    <a:pt x="65" y="42"/>
                  </a:lnTo>
                  <a:lnTo>
                    <a:pt x="66" y="34"/>
                  </a:lnTo>
                  <a:lnTo>
                    <a:pt x="66" y="33"/>
                  </a:lnTo>
                  <a:lnTo>
                    <a:pt x="66" y="31"/>
                  </a:lnTo>
                  <a:lnTo>
                    <a:pt x="66" y="27"/>
                  </a:lnTo>
                  <a:lnTo>
                    <a:pt x="66" y="20"/>
                  </a:lnTo>
                  <a:lnTo>
                    <a:pt x="66" y="19"/>
                  </a:lnTo>
                  <a:lnTo>
                    <a:pt x="67" y="17"/>
                  </a:lnTo>
                  <a:lnTo>
                    <a:pt x="67" y="15"/>
                  </a:lnTo>
                  <a:lnTo>
                    <a:pt x="67" y="13"/>
                  </a:lnTo>
                  <a:lnTo>
                    <a:pt x="67" y="12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67" y="8"/>
                  </a:lnTo>
                  <a:lnTo>
                    <a:pt x="67" y="7"/>
                  </a:lnTo>
                  <a:lnTo>
                    <a:pt x="67" y="6"/>
                  </a:lnTo>
                  <a:lnTo>
                    <a:pt x="67" y="5"/>
                  </a:lnTo>
                  <a:lnTo>
                    <a:pt x="68" y="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auto">
            <a:xfrm>
              <a:off x="5593" y="2186"/>
              <a:ext cx="66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4"/>
                </a:cxn>
                <a:cxn ang="0">
                  <a:pos x="3" y="15"/>
                </a:cxn>
                <a:cxn ang="0">
                  <a:pos x="4" y="50"/>
                </a:cxn>
                <a:cxn ang="0">
                  <a:pos x="6" y="83"/>
                </a:cxn>
                <a:cxn ang="0">
                  <a:pos x="7" y="104"/>
                </a:cxn>
                <a:cxn ang="0">
                  <a:pos x="8" y="112"/>
                </a:cxn>
                <a:cxn ang="0">
                  <a:pos x="9" y="116"/>
                </a:cxn>
                <a:cxn ang="0">
                  <a:pos x="9" y="114"/>
                </a:cxn>
                <a:cxn ang="0">
                  <a:pos x="10" y="106"/>
                </a:cxn>
                <a:cxn ang="0">
                  <a:pos x="11" y="86"/>
                </a:cxn>
                <a:cxn ang="0">
                  <a:pos x="13" y="48"/>
                </a:cxn>
                <a:cxn ang="0">
                  <a:pos x="15" y="19"/>
                </a:cxn>
                <a:cxn ang="0">
                  <a:pos x="15" y="7"/>
                </a:cxn>
                <a:cxn ang="0">
                  <a:pos x="16" y="1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9" y="12"/>
                </a:cxn>
                <a:cxn ang="0">
                  <a:pos x="20" y="38"/>
                </a:cxn>
                <a:cxn ang="0">
                  <a:pos x="22" y="83"/>
                </a:cxn>
                <a:cxn ang="0">
                  <a:pos x="23" y="104"/>
                </a:cxn>
                <a:cxn ang="0">
                  <a:pos x="24" y="113"/>
                </a:cxn>
                <a:cxn ang="0">
                  <a:pos x="25" y="116"/>
                </a:cxn>
                <a:cxn ang="0">
                  <a:pos x="25" y="113"/>
                </a:cxn>
                <a:cxn ang="0">
                  <a:pos x="26" y="107"/>
                </a:cxn>
                <a:cxn ang="0">
                  <a:pos x="27" y="86"/>
                </a:cxn>
                <a:cxn ang="0">
                  <a:pos x="30" y="30"/>
                </a:cxn>
                <a:cxn ang="0">
                  <a:pos x="31" y="13"/>
                </a:cxn>
                <a:cxn ang="0">
                  <a:pos x="32" y="4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4" y="6"/>
                </a:cxn>
                <a:cxn ang="0">
                  <a:pos x="35" y="24"/>
                </a:cxn>
                <a:cxn ang="0">
                  <a:pos x="37" y="72"/>
                </a:cxn>
                <a:cxn ang="0">
                  <a:pos x="39" y="101"/>
                </a:cxn>
                <a:cxn ang="0">
                  <a:pos x="40" y="112"/>
                </a:cxn>
                <a:cxn ang="0">
                  <a:pos x="41" y="115"/>
                </a:cxn>
                <a:cxn ang="0">
                  <a:pos x="41" y="114"/>
                </a:cxn>
                <a:cxn ang="0">
                  <a:pos x="42" y="107"/>
                </a:cxn>
                <a:cxn ang="0">
                  <a:pos x="43" y="88"/>
                </a:cxn>
                <a:cxn ang="0">
                  <a:pos x="45" y="41"/>
                </a:cxn>
                <a:cxn ang="0">
                  <a:pos x="47" y="19"/>
                </a:cxn>
                <a:cxn ang="0">
                  <a:pos x="48" y="6"/>
                </a:cxn>
                <a:cxn ang="0">
                  <a:pos x="48" y="1"/>
                </a:cxn>
                <a:cxn ang="0">
                  <a:pos x="49" y="0"/>
                </a:cxn>
                <a:cxn ang="0">
                  <a:pos x="50" y="3"/>
                </a:cxn>
                <a:cxn ang="0">
                  <a:pos x="51" y="12"/>
                </a:cxn>
                <a:cxn ang="0">
                  <a:pos x="52" y="40"/>
                </a:cxn>
                <a:cxn ang="0">
                  <a:pos x="54" y="88"/>
                </a:cxn>
                <a:cxn ang="0">
                  <a:pos x="55" y="106"/>
                </a:cxn>
                <a:cxn ang="0">
                  <a:pos x="56" y="114"/>
                </a:cxn>
                <a:cxn ang="0">
                  <a:pos x="57" y="116"/>
                </a:cxn>
                <a:cxn ang="0">
                  <a:pos x="58" y="112"/>
                </a:cxn>
                <a:cxn ang="0">
                  <a:pos x="58" y="104"/>
                </a:cxn>
                <a:cxn ang="0">
                  <a:pos x="60" y="82"/>
                </a:cxn>
                <a:cxn ang="0">
                  <a:pos x="62" y="26"/>
                </a:cxn>
                <a:cxn ang="0">
                  <a:pos x="63" y="11"/>
                </a:cxn>
                <a:cxn ang="0">
                  <a:pos x="64" y="2"/>
                </a:cxn>
                <a:cxn ang="0">
                  <a:pos x="65" y="0"/>
                </a:cxn>
                <a:cxn ang="0">
                  <a:pos x="65" y="1"/>
                </a:cxn>
                <a:cxn ang="0">
                  <a:pos x="66" y="7"/>
                </a:cxn>
              </a:cxnLst>
              <a:rect l="0" t="0" r="r" b="b"/>
              <a:pathLst>
                <a:path w="66" h="116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3" y="27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5" y="63"/>
                  </a:lnTo>
                  <a:lnTo>
                    <a:pt x="5" y="67"/>
                  </a:lnTo>
                  <a:lnTo>
                    <a:pt x="5" y="75"/>
                  </a:lnTo>
                  <a:lnTo>
                    <a:pt x="5" y="77"/>
                  </a:lnTo>
                  <a:lnTo>
                    <a:pt x="6" y="79"/>
                  </a:lnTo>
                  <a:lnTo>
                    <a:pt x="6" y="83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4"/>
                  </a:lnTo>
                  <a:lnTo>
                    <a:pt x="7" y="97"/>
                  </a:lnTo>
                  <a:lnTo>
                    <a:pt x="7" y="99"/>
                  </a:lnTo>
                  <a:lnTo>
                    <a:pt x="7" y="100"/>
                  </a:lnTo>
                  <a:lnTo>
                    <a:pt x="7" y="103"/>
                  </a:lnTo>
                  <a:lnTo>
                    <a:pt x="7" y="104"/>
                  </a:lnTo>
                  <a:lnTo>
                    <a:pt x="7" y="105"/>
                  </a:lnTo>
                  <a:lnTo>
                    <a:pt x="7" y="107"/>
                  </a:lnTo>
                  <a:lnTo>
                    <a:pt x="7" y="108"/>
                  </a:lnTo>
                  <a:lnTo>
                    <a:pt x="7" y="109"/>
                  </a:lnTo>
                  <a:lnTo>
                    <a:pt x="7" y="110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9" y="115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0" y="112"/>
                  </a:lnTo>
                  <a:lnTo>
                    <a:pt x="10" y="111"/>
                  </a:lnTo>
                  <a:lnTo>
                    <a:pt x="10" y="110"/>
                  </a:lnTo>
                  <a:lnTo>
                    <a:pt x="10" y="108"/>
                  </a:lnTo>
                  <a:lnTo>
                    <a:pt x="10" y="107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10" y="103"/>
                  </a:lnTo>
                  <a:lnTo>
                    <a:pt x="11" y="102"/>
                  </a:lnTo>
                  <a:lnTo>
                    <a:pt x="11" y="99"/>
                  </a:lnTo>
                  <a:lnTo>
                    <a:pt x="11" y="98"/>
                  </a:lnTo>
                  <a:lnTo>
                    <a:pt x="11" y="96"/>
                  </a:lnTo>
                  <a:lnTo>
                    <a:pt x="11" y="93"/>
                  </a:lnTo>
                  <a:lnTo>
                    <a:pt x="11" y="86"/>
                  </a:lnTo>
                  <a:lnTo>
                    <a:pt x="11" y="84"/>
                  </a:lnTo>
                  <a:lnTo>
                    <a:pt x="12" y="83"/>
                  </a:lnTo>
                  <a:lnTo>
                    <a:pt x="12" y="79"/>
                  </a:lnTo>
                  <a:lnTo>
                    <a:pt x="12" y="72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2"/>
                  </a:lnTo>
                  <a:lnTo>
                    <a:pt x="13" y="48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4" y="33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9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0" y="43"/>
                  </a:lnTo>
                  <a:lnTo>
                    <a:pt x="21" y="51"/>
                  </a:lnTo>
                  <a:lnTo>
                    <a:pt x="21" y="66"/>
                  </a:lnTo>
                  <a:lnTo>
                    <a:pt x="21" y="68"/>
                  </a:lnTo>
                  <a:lnTo>
                    <a:pt x="21" y="71"/>
                  </a:lnTo>
                  <a:lnTo>
                    <a:pt x="22" y="75"/>
                  </a:lnTo>
                  <a:lnTo>
                    <a:pt x="22" y="83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3" y="97"/>
                  </a:lnTo>
                  <a:lnTo>
                    <a:pt x="23" y="98"/>
                  </a:lnTo>
                  <a:lnTo>
                    <a:pt x="23" y="100"/>
                  </a:lnTo>
                  <a:lnTo>
                    <a:pt x="23" y="102"/>
                  </a:lnTo>
                  <a:lnTo>
                    <a:pt x="23" y="104"/>
                  </a:lnTo>
                  <a:lnTo>
                    <a:pt x="23" y="105"/>
                  </a:lnTo>
                  <a:lnTo>
                    <a:pt x="23" y="107"/>
                  </a:lnTo>
                  <a:lnTo>
                    <a:pt x="23" y="108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4" y="111"/>
                  </a:lnTo>
                  <a:lnTo>
                    <a:pt x="24" y="112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6"/>
                  </a:lnTo>
                  <a:lnTo>
                    <a:pt x="25" y="116"/>
                  </a:lnTo>
                  <a:lnTo>
                    <a:pt x="25" y="116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3"/>
                  </a:lnTo>
                  <a:lnTo>
                    <a:pt x="26" y="113"/>
                  </a:lnTo>
                  <a:lnTo>
                    <a:pt x="26" y="112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0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6" y="107"/>
                  </a:lnTo>
                  <a:lnTo>
                    <a:pt x="26" y="104"/>
                  </a:lnTo>
                  <a:lnTo>
                    <a:pt x="27" y="103"/>
                  </a:lnTo>
                  <a:lnTo>
                    <a:pt x="27" y="102"/>
                  </a:lnTo>
                  <a:lnTo>
                    <a:pt x="27" y="99"/>
                  </a:lnTo>
                  <a:lnTo>
                    <a:pt x="27" y="92"/>
                  </a:lnTo>
                  <a:lnTo>
                    <a:pt x="27" y="90"/>
                  </a:lnTo>
                  <a:lnTo>
                    <a:pt x="27" y="89"/>
                  </a:lnTo>
                  <a:lnTo>
                    <a:pt x="27" y="86"/>
                  </a:lnTo>
                  <a:lnTo>
                    <a:pt x="28" y="78"/>
                  </a:lnTo>
                  <a:lnTo>
                    <a:pt x="29" y="63"/>
                  </a:lnTo>
                  <a:lnTo>
                    <a:pt x="29" y="61"/>
                  </a:lnTo>
                  <a:lnTo>
                    <a:pt x="29" y="59"/>
                  </a:lnTo>
                  <a:lnTo>
                    <a:pt x="29" y="55"/>
                  </a:lnTo>
                  <a:lnTo>
                    <a:pt x="29" y="47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1" y="22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35" y="21"/>
                  </a:lnTo>
                  <a:lnTo>
                    <a:pt x="35" y="22"/>
                  </a:lnTo>
                  <a:lnTo>
                    <a:pt x="35" y="24"/>
                  </a:lnTo>
                  <a:lnTo>
                    <a:pt x="35" y="28"/>
                  </a:lnTo>
                  <a:lnTo>
                    <a:pt x="36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4"/>
                  </a:lnTo>
                  <a:lnTo>
                    <a:pt x="37" y="52"/>
                  </a:lnTo>
                  <a:lnTo>
                    <a:pt x="37" y="70"/>
                  </a:lnTo>
                  <a:lnTo>
                    <a:pt x="37" y="72"/>
                  </a:lnTo>
                  <a:lnTo>
                    <a:pt x="38" y="74"/>
                  </a:lnTo>
                  <a:lnTo>
                    <a:pt x="38" y="78"/>
                  </a:lnTo>
                  <a:lnTo>
                    <a:pt x="38" y="86"/>
                  </a:lnTo>
                  <a:lnTo>
                    <a:pt x="38" y="88"/>
                  </a:lnTo>
                  <a:lnTo>
                    <a:pt x="38" y="89"/>
                  </a:lnTo>
                  <a:lnTo>
                    <a:pt x="39" y="93"/>
                  </a:lnTo>
                  <a:lnTo>
                    <a:pt x="39" y="99"/>
                  </a:lnTo>
                  <a:lnTo>
                    <a:pt x="39" y="101"/>
                  </a:lnTo>
                  <a:lnTo>
                    <a:pt x="39" y="102"/>
                  </a:lnTo>
                  <a:lnTo>
                    <a:pt x="39" y="105"/>
                  </a:lnTo>
                  <a:lnTo>
                    <a:pt x="39" y="106"/>
                  </a:lnTo>
                  <a:lnTo>
                    <a:pt x="39" y="107"/>
                  </a:lnTo>
                  <a:lnTo>
                    <a:pt x="40" y="109"/>
                  </a:lnTo>
                  <a:lnTo>
                    <a:pt x="40" y="110"/>
                  </a:lnTo>
                  <a:lnTo>
                    <a:pt x="40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0" y="113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2" y="113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42" y="106"/>
                  </a:lnTo>
                  <a:lnTo>
                    <a:pt x="42" y="105"/>
                  </a:lnTo>
                  <a:lnTo>
                    <a:pt x="43" y="102"/>
                  </a:lnTo>
                  <a:lnTo>
                    <a:pt x="43" y="100"/>
                  </a:lnTo>
                  <a:lnTo>
                    <a:pt x="43" y="99"/>
                  </a:lnTo>
                  <a:lnTo>
                    <a:pt x="43" y="96"/>
                  </a:lnTo>
                  <a:lnTo>
                    <a:pt x="43" y="89"/>
                  </a:lnTo>
                  <a:lnTo>
                    <a:pt x="43" y="88"/>
                  </a:lnTo>
                  <a:lnTo>
                    <a:pt x="43" y="86"/>
                  </a:lnTo>
                  <a:lnTo>
                    <a:pt x="44" y="82"/>
                  </a:lnTo>
                  <a:lnTo>
                    <a:pt x="44" y="74"/>
                  </a:lnTo>
                  <a:lnTo>
                    <a:pt x="45" y="57"/>
                  </a:lnTo>
                  <a:lnTo>
                    <a:pt x="45" y="55"/>
                  </a:lnTo>
                  <a:lnTo>
                    <a:pt x="45" y="53"/>
                  </a:lnTo>
                  <a:lnTo>
                    <a:pt x="45" y="49"/>
                  </a:lnTo>
                  <a:lnTo>
                    <a:pt x="45" y="41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4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6" y="24"/>
                  </a:lnTo>
                  <a:lnTo>
                    <a:pt x="47" y="20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7" y="15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7" y="8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0" y="11"/>
                  </a:lnTo>
                  <a:lnTo>
                    <a:pt x="51" y="12"/>
                  </a:lnTo>
                  <a:lnTo>
                    <a:pt x="51" y="14"/>
                  </a:lnTo>
                  <a:lnTo>
                    <a:pt x="51" y="16"/>
                  </a:lnTo>
                  <a:lnTo>
                    <a:pt x="51" y="23"/>
                  </a:lnTo>
                  <a:lnTo>
                    <a:pt x="51" y="25"/>
                  </a:lnTo>
                  <a:lnTo>
                    <a:pt x="51" y="26"/>
                  </a:lnTo>
                  <a:lnTo>
                    <a:pt x="52" y="30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2" y="42"/>
                  </a:lnTo>
                  <a:lnTo>
                    <a:pt x="52" y="46"/>
                  </a:lnTo>
                  <a:lnTo>
                    <a:pt x="53" y="55"/>
                  </a:lnTo>
                  <a:lnTo>
                    <a:pt x="53" y="72"/>
                  </a:lnTo>
                  <a:lnTo>
                    <a:pt x="53" y="74"/>
                  </a:lnTo>
                  <a:lnTo>
                    <a:pt x="54" y="76"/>
                  </a:lnTo>
                  <a:lnTo>
                    <a:pt x="54" y="80"/>
                  </a:lnTo>
                  <a:lnTo>
                    <a:pt x="54" y="88"/>
                  </a:lnTo>
                  <a:lnTo>
                    <a:pt x="54" y="90"/>
                  </a:lnTo>
                  <a:lnTo>
                    <a:pt x="54" y="92"/>
                  </a:lnTo>
                  <a:lnTo>
                    <a:pt x="55" y="95"/>
                  </a:lnTo>
                  <a:lnTo>
                    <a:pt x="55" y="101"/>
                  </a:lnTo>
                  <a:lnTo>
                    <a:pt x="55" y="102"/>
                  </a:lnTo>
                  <a:lnTo>
                    <a:pt x="55" y="104"/>
                  </a:lnTo>
                  <a:lnTo>
                    <a:pt x="55" y="105"/>
                  </a:lnTo>
                  <a:lnTo>
                    <a:pt x="55" y="10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6" y="110"/>
                  </a:lnTo>
                  <a:lnTo>
                    <a:pt x="56" y="111"/>
                  </a:lnTo>
                  <a:lnTo>
                    <a:pt x="56" y="112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58" y="111"/>
                  </a:lnTo>
                  <a:lnTo>
                    <a:pt x="58" y="110"/>
                  </a:lnTo>
                  <a:lnTo>
                    <a:pt x="58" y="109"/>
                  </a:lnTo>
                  <a:lnTo>
                    <a:pt x="58" y="108"/>
                  </a:lnTo>
                  <a:lnTo>
                    <a:pt x="58" y="106"/>
                  </a:lnTo>
                  <a:lnTo>
                    <a:pt x="58" y="105"/>
                  </a:lnTo>
                  <a:lnTo>
                    <a:pt x="58" y="104"/>
                  </a:lnTo>
                  <a:lnTo>
                    <a:pt x="59" y="102"/>
                  </a:lnTo>
                  <a:lnTo>
                    <a:pt x="59" y="100"/>
                  </a:lnTo>
                  <a:lnTo>
                    <a:pt x="59" y="99"/>
                  </a:lnTo>
                  <a:lnTo>
                    <a:pt x="59" y="96"/>
                  </a:lnTo>
                  <a:lnTo>
                    <a:pt x="59" y="89"/>
                  </a:lnTo>
                  <a:lnTo>
                    <a:pt x="60" y="88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60" y="75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61" y="55"/>
                  </a:lnTo>
                  <a:lnTo>
                    <a:pt x="61" y="51"/>
                  </a:lnTo>
                  <a:lnTo>
                    <a:pt x="62" y="43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2" y="25"/>
                  </a:lnTo>
                  <a:lnTo>
                    <a:pt x="63" y="22"/>
                  </a:lnTo>
                  <a:lnTo>
                    <a:pt x="63" y="20"/>
                  </a:lnTo>
                  <a:lnTo>
                    <a:pt x="63" y="18"/>
                  </a:lnTo>
                  <a:lnTo>
                    <a:pt x="63" y="16"/>
                  </a:lnTo>
                  <a:lnTo>
                    <a:pt x="63" y="14"/>
                  </a:lnTo>
                  <a:lnTo>
                    <a:pt x="63" y="13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8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5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3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6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6" y="12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6" name="Freeform 98"/>
            <p:cNvSpPr>
              <a:spLocks/>
            </p:cNvSpPr>
            <p:nvPr/>
          </p:nvSpPr>
          <p:spPr bwMode="auto">
            <a:xfrm>
              <a:off x="5659" y="2186"/>
              <a:ext cx="69" cy="116"/>
            </a:xfrm>
            <a:custGeom>
              <a:avLst/>
              <a:gdLst/>
              <a:ahLst/>
              <a:cxnLst>
                <a:cxn ang="0">
                  <a:pos x="2" y="36"/>
                </a:cxn>
                <a:cxn ang="0">
                  <a:pos x="4" y="84"/>
                </a:cxn>
                <a:cxn ang="0">
                  <a:pos x="5" y="105"/>
                </a:cxn>
                <a:cxn ang="0">
                  <a:pos x="6" y="113"/>
                </a:cxn>
                <a:cxn ang="0">
                  <a:pos x="7" y="116"/>
                </a:cxn>
                <a:cxn ang="0">
                  <a:pos x="8" y="113"/>
                </a:cxn>
                <a:cxn ang="0">
                  <a:pos x="8" y="103"/>
                </a:cxn>
                <a:cxn ang="0">
                  <a:pos x="10" y="77"/>
                </a:cxn>
                <a:cxn ang="0">
                  <a:pos x="12" y="37"/>
                </a:cxn>
                <a:cxn ang="0">
                  <a:pos x="13" y="16"/>
                </a:cxn>
                <a:cxn ang="0">
                  <a:pos x="14" y="4"/>
                </a:cxn>
                <a:cxn ang="0">
                  <a:pos x="14" y="0"/>
                </a:cxn>
                <a:cxn ang="0">
                  <a:pos x="15" y="1"/>
                </a:cxn>
                <a:cxn ang="0">
                  <a:pos x="16" y="7"/>
                </a:cxn>
                <a:cxn ang="0">
                  <a:pos x="17" y="26"/>
                </a:cxn>
                <a:cxn ang="0">
                  <a:pos x="19" y="59"/>
                </a:cxn>
                <a:cxn ang="0">
                  <a:pos x="20" y="93"/>
                </a:cxn>
                <a:cxn ang="0">
                  <a:pos x="21" y="108"/>
                </a:cxn>
                <a:cxn ang="0">
                  <a:pos x="22" y="114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4" y="101"/>
                </a:cxn>
                <a:cxn ang="0">
                  <a:pos x="26" y="78"/>
                </a:cxn>
                <a:cxn ang="0">
                  <a:pos x="28" y="33"/>
                </a:cxn>
                <a:cxn ang="0">
                  <a:pos x="29" y="13"/>
                </a:cxn>
                <a:cxn ang="0">
                  <a:pos x="29" y="4"/>
                </a:cxn>
                <a:cxn ang="0">
                  <a:pos x="30" y="0"/>
                </a:cxn>
                <a:cxn ang="0">
                  <a:pos x="31" y="1"/>
                </a:cxn>
                <a:cxn ang="0">
                  <a:pos x="32" y="7"/>
                </a:cxn>
                <a:cxn ang="0">
                  <a:pos x="33" y="22"/>
                </a:cxn>
                <a:cxn ang="0">
                  <a:pos x="35" y="69"/>
                </a:cxn>
                <a:cxn ang="0">
                  <a:pos x="36" y="94"/>
                </a:cxn>
                <a:cxn ang="0">
                  <a:pos x="37" y="109"/>
                </a:cxn>
                <a:cxn ang="0">
                  <a:pos x="38" y="115"/>
                </a:cxn>
                <a:cxn ang="0">
                  <a:pos x="38" y="115"/>
                </a:cxn>
                <a:cxn ang="0">
                  <a:pos x="39" y="111"/>
                </a:cxn>
                <a:cxn ang="0">
                  <a:pos x="40" y="102"/>
                </a:cxn>
                <a:cxn ang="0">
                  <a:pos x="41" y="75"/>
                </a:cxn>
                <a:cxn ang="0">
                  <a:pos x="43" y="28"/>
                </a:cxn>
                <a:cxn ang="0">
                  <a:pos x="45" y="8"/>
                </a:cxn>
                <a:cxn ang="0">
                  <a:pos x="46" y="1"/>
                </a:cxn>
                <a:cxn ang="0">
                  <a:pos x="46" y="0"/>
                </a:cxn>
                <a:cxn ang="0">
                  <a:pos x="47" y="5"/>
                </a:cxn>
                <a:cxn ang="0">
                  <a:pos x="48" y="17"/>
                </a:cxn>
                <a:cxn ang="0">
                  <a:pos x="50" y="64"/>
                </a:cxn>
                <a:cxn ang="0">
                  <a:pos x="52" y="95"/>
                </a:cxn>
                <a:cxn ang="0">
                  <a:pos x="53" y="109"/>
                </a:cxn>
                <a:cxn ang="0">
                  <a:pos x="53" y="115"/>
                </a:cxn>
                <a:cxn ang="0">
                  <a:pos x="54" y="115"/>
                </a:cxn>
                <a:cxn ang="0">
                  <a:pos x="55" y="111"/>
                </a:cxn>
                <a:cxn ang="0">
                  <a:pos x="56" y="99"/>
                </a:cxn>
                <a:cxn ang="0">
                  <a:pos x="58" y="59"/>
                </a:cxn>
                <a:cxn ang="0">
                  <a:pos x="59" y="28"/>
                </a:cxn>
                <a:cxn ang="0">
                  <a:pos x="60" y="11"/>
                </a:cxn>
                <a:cxn ang="0">
                  <a:pos x="61" y="2"/>
                </a:cxn>
                <a:cxn ang="0">
                  <a:pos x="62" y="0"/>
                </a:cxn>
                <a:cxn ang="0">
                  <a:pos x="62" y="2"/>
                </a:cxn>
                <a:cxn ang="0">
                  <a:pos x="63" y="10"/>
                </a:cxn>
                <a:cxn ang="0">
                  <a:pos x="65" y="34"/>
                </a:cxn>
                <a:cxn ang="0">
                  <a:pos x="67" y="81"/>
                </a:cxn>
                <a:cxn ang="0">
                  <a:pos x="68" y="104"/>
                </a:cxn>
                <a:cxn ang="0">
                  <a:pos x="69" y="112"/>
                </a:cxn>
              </a:cxnLst>
              <a:rect l="0" t="0" r="r" b="b"/>
              <a:pathLst>
                <a:path w="69" h="116">
                  <a:moveTo>
                    <a:pt x="0" y="12"/>
                  </a:moveTo>
                  <a:lnTo>
                    <a:pt x="1" y="15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42"/>
                  </a:lnTo>
                  <a:lnTo>
                    <a:pt x="2" y="51"/>
                  </a:lnTo>
                  <a:lnTo>
                    <a:pt x="3" y="68"/>
                  </a:lnTo>
                  <a:lnTo>
                    <a:pt x="3" y="70"/>
                  </a:lnTo>
                  <a:lnTo>
                    <a:pt x="3" y="72"/>
                  </a:lnTo>
                  <a:lnTo>
                    <a:pt x="4" y="76"/>
                  </a:lnTo>
                  <a:lnTo>
                    <a:pt x="4" y="84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2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5" y="101"/>
                  </a:lnTo>
                  <a:lnTo>
                    <a:pt x="5" y="104"/>
                  </a:lnTo>
                  <a:lnTo>
                    <a:pt x="5" y="105"/>
                  </a:lnTo>
                  <a:lnTo>
                    <a:pt x="5" y="106"/>
                  </a:lnTo>
                  <a:lnTo>
                    <a:pt x="6" y="108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1"/>
                  </a:lnTo>
                  <a:lnTo>
                    <a:pt x="6" y="112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8" y="113"/>
                  </a:lnTo>
                  <a:lnTo>
                    <a:pt x="8" y="113"/>
                  </a:lnTo>
                  <a:lnTo>
                    <a:pt x="8" y="112"/>
                  </a:lnTo>
                  <a:lnTo>
                    <a:pt x="8" y="111"/>
                  </a:lnTo>
                  <a:lnTo>
                    <a:pt x="8" y="110"/>
                  </a:lnTo>
                  <a:lnTo>
                    <a:pt x="8" y="109"/>
                  </a:lnTo>
                  <a:lnTo>
                    <a:pt x="8" y="107"/>
                  </a:lnTo>
                  <a:lnTo>
                    <a:pt x="8" y="106"/>
                  </a:lnTo>
                  <a:lnTo>
                    <a:pt x="8" y="105"/>
                  </a:lnTo>
                  <a:lnTo>
                    <a:pt x="8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9" y="97"/>
                  </a:lnTo>
                  <a:lnTo>
                    <a:pt x="9" y="91"/>
                  </a:lnTo>
                  <a:lnTo>
                    <a:pt x="9" y="90"/>
                  </a:lnTo>
                  <a:lnTo>
                    <a:pt x="9" y="88"/>
                  </a:lnTo>
                  <a:lnTo>
                    <a:pt x="10" y="84"/>
                  </a:lnTo>
                  <a:lnTo>
                    <a:pt x="10" y="77"/>
                  </a:lnTo>
                  <a:lnTo>
                    <a:pt x="10" y="61"/>
                  </a:lnTo>
                  <a:lnTo>
                    <a:pt x="11" y="59"/>
                  </a:lnTo>
                  <a:lnTo>
                    <a:pt x="11" y="57"/>
                  </a:lnTo>
                  <a:lnTo>
                    <a:pt x="11" y="53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1"/>
                  </a:lnTo>
                  <a:lnTo>
                    <a:pt x="12" y="37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7" y="26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8" y="34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18" y="50"/>
                  </a:lnTo>
                  <a:lnTo>
                    <a:pt x="19" y="59"/>
                  </a:lnTo>
                  <a:lnTo>
                    <a:pt x="19" y="76"/>
                  </a:lnTo>
                  <a:lnTo>
                    <a:pt x="20" y="78"/>
                  </a:lnTo>
                  <a:lnTo>
                    <a:pt x="20" y="80"/>
                  </a:lnTo>
                  <a:lnTo>
                    <a:pt x="20" y="84"/>
                  </a:lnTo>
                  <a:lnTo>
                    <a:pt x="20" y="86"/>
                  </a:lnTo>
                  <a:lnTo>
                    <a:pt x="20" y="88"/>
                  </a:lnTo>
                  <a:lnTo>
                    <a:pt x="20" y="92"/>
                  </a:lnTo>
                  <a:lnTo>
                    <a:pt x="20" y="93"/>
                  </a:lnTo>
                  <a:lnTo>
                    <a:pt x="20" y="95"/>
                  </a:lnTo>
                  <a:lnTo>
                    <a:pt x="20" y="98"/>
                  </a:lnTo>
                  <a:lnTo>
                    <a:pt x="21" y="100"/>
                  </a:lnTo>
                  <a:lnTo>
                    <a:pt x="21" y="101"/>
                  </a:lnTo>
                  <a:lnTo>
                    <a:pt x="21" y="104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1" y="108"/>
                  </a:lnTo>
                  <a:lnTo>
                    <a:pt x="21" y="108"/>
                  </a:lnTo>
                  <a:lnTo>
                    <a:pt x="21" y="110"/>
                  </a:lnTo>
                  <a:lnTo>
                    <a:pt x="22" y="110"/>
                  </a:lnTo>
                  <a:lnTo>
                    <a:pt x="22" y="111"/>
                  </a:lnTo>
                  <a:lnTo>
                    <a:pt x="22" y="112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3" y="116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2"/>
                  </a:lnTo>
                  <a:lnTo>
                    <a:pt x="24" y="111"/>
                  </a:lnTo>
                  <a:lnTo>
                    <a:pt x="24" y="110"/>
                  </a:lnTo>
                  <a:lnTo>
                    <a:pt x="24" y="109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4" y="102"/>
                  </a:lnTo>
                  <a:lnTo>
                    <a:pt x="24" y="101"/>
                  </a:lnTo>
                  <a:lnTo>
                    <a:pt x="24" y="99"/>
                  </a:lnTo>
                  <a:lnTo>
                    <a:pt x="25" y="96"/>
                  </a:lnTo>
                  <a:lnTo>
                    <a:pt x="25" y="94"/>
                  </a:lnTo>
                  <a:lnTo>
                    <a:pt x="25" y="93"/>
                  </a:lnTo>
                  <a:lnTo>
                    <a:pt x="25" y="89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6" y="78"/>
                  </a:lnTo>
                  <a:lnTo>
                    <a:pt x="26" y="74"/>
                  </a:lnTo>
                  <a:lnTo>
                    <a:pt x="26" y="66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27" y="46"/>
                  </a:lnTo>
                  <a:lnTo>
                    <a:pt x="27" y="42"/>
                  </a:lnTo>
                  <a:lnTo>
                    <a:pt x="27" y="35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3" y="22"/>
                  </a:lnTo>
                  <a:lnTo>
                    <a:pt x="33" y="25"/>
                  </a:lnTo>
                  <a:lnTo>
                    <a:pt x="33" y="33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4" y="58"/>
                  </a:lnTo>
                  <a:lnTo>
                    <a:pt x="35" y="67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5" y="76"/>
                  </a:lnTo>
                  <a:lnTo>
                    <a:pt x="35" y="84"/>
                  </a:lnTo>
                  <a:lnTo>
                    <a:pt x="36" y="86"/>
                  </a:lnTo>
                  <a:lnTo>
                    <a:pt x="36" y="87"/>
                  </a:lnTo>
                  <a:lnTo>
                    <a:pt x="36" y="91"/>
                  </a:lnTo>
                  <a:lnTo>
                    <a:pt x="36" y="93"/>
                  </a:lnTo>
                  <a:lnTo>
                    <a:pt x="36" y="94"/>
                  </a:lnTo>
                  <a:lnTo>
                    <a:pt x="36" y="98"/>
                  </a:lnTo>
                  <a:lnTo>
                    <a:pt x="36" y="99"/>
                  </a:lnTo>
                  <a:lnTo>
                    <a:pt x="36" y="101"/>
                  </a:lnTo>
                  <a:lnTo>
                    <a:pt x="37" y="104"/>
                  </a:lnTo>
                  <a:lnTo>
                    <a:pt x="37" y="105"/>
                  </a:lnTo>
                  <a:lnTo>
                    <a:pt x="37" y="106"/>
                  </a:lnTo>
                  <a:lnTo>
                    <a:pt x="37" y="108"/>
                  </a:lnTo>
                  <a:lnTo>
                    <a:pt x="37" y="109"/>
                  </a:lnTo>
                  <a:lnTo>
                    <a:pt x="37" y="110"/>
                  </a:lnTo>
                  <a:lnTo>
                    <a:pt x="37" y="111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8" y="113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9" y="115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9" y="112"/>
                  </a:lnTo>
                  <a:lnTo>
                    <a:pt x="39" y="111"/>
                  </a:lnTo>
                  <a:lnTo>
                    <a:pt x="39" y="111"/>
                  </a:lnTo>
                  <a:lnTo>
                    <a:pt x="39" y="110"/>
                  </a:lnTo>
                  <a:lnTo>
                    <a:pt x="39" y="109"/>
                  </a:lnTo>
                  <a:lnTo>
                    <a:pt x="40" y="108"/>
                  </a:lnTo>
                  <a:lnTo>
                    <a:pt x="40" y="107"/>
                  </a:lnTo>
                  <a:lnTo>
                    <a:pt x="40" y="104"/>
                  </a:lnTo>
                  <a:lnTo>
                    <a:pt x="40" y="103"/>
                  </a:lnTo>
                  <a:lnTo>
                    <a:pt x="40" y="102"/>
                  </a:lnTo>
                  <a:lnTo>
                    <a:pt x="40" y="99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1" y="90"/>
                  </a:lnTo>
                  <a:lnTo>
                    <a:pt x="41" y="86"/>
                  </a:lnTo>
                  <a:lnTo>
                    <a:pt x="41" y="79"/>
                  </a:lnTo>
                  <a:lnTo>
                    <a:pt x="41" y="77"/>
                  </a:lnTo>
                  <a:lnTo>
                    <a:pt x="41" y="75"/>
                  </a:lnTo>
                  <a:lnTo>
                    <a:pt x="42" y="71"/>
                  </a:lnTo>
                  <a:lnTo>
                    <a:pt x="42" y="63"/>
                  </a:lnTo>
                  <a:lnTo>
                    <a:pt x="43" y="47"/>
                  </a:lnTo>
                  <a:lnTo>
                    <a:pt x="43" y="44"/>
                  </a:lnTo>
                  <a:lnTo>
                    <a:pt x="43" y="42"/>
                  </a:lnTo>
                  <a:lnTo>
                    <a:pt x="43" y="38"/>
                  </a:lnTo>
                  <a:lnTo>
                    <a:pt x="43" y="30"/>
                  </a:lnTo>
                  <a:lnTo>
                    <a:pt x="43" y="28"/>
                  </a:lnTo>
                  <a:lnTo>
                    <a:pt x="44" y="26"/>
                  </a:lnTo>
                  <a:lnTo>
                    <a:pt x="44" y="23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8" y="19"/>
                  </a:lnTo>
                  <a:lnTo>
                    <a:pt x="48" y="22"/>
                  </a:lnTo>
                  <a:lnTo>
                    <a:pt x="49" y="30"/>
                  </a:lnTo>
                  <a:lnTo>
                    <a:pt x="49" y="32"/>
                  </a:lnTo>
                  <a:lnTo>
                    <a:pt x="49" y="34"/>
                  </a:lnTo>
                  <a:lnTo>
                    <a:pt x="49" y="38"/>
                  </a:lnTo>
                  <a:lnTo>
                    <a:pt x="49" y="46"/>
                  </a:lnTo>
                  <a:lnTo>
                    <a:pt x="50" y="64"/>
                  </a:lnTo>
                  <a:lnTo>
                    <a:pt x="50" y="66"/>
                  </a:lnTo>
                  <a:lnTo>
                    <a:pt x="50" y="68"/>
                  </a:lnTo>
                  <a:lnTo>
                    <a:pt x="50" y="72"/>
                  </a:lnTo>
                  <a:lnTo>
                    <a:pt x="51" y="80"/>
                  </a:lnTo>
                  <a:lnTo>
                    <a:pt x="51" y="82"/>
                  </a:lnTo>
                  <a:lnTo>
                    <a:pt x="51" y="84"/>
                  </a:lnTo>
                  <a:lnTo>
                    <a:pt x="51" y="88"/>
                  </a:lnTo>
                  <a:lnTo>
                    <a:pt x="52" y="95"/>
                  </a:lnTo>
                  <a:lnTo>
                    <a:pt x="52" y="97"/>
                  </a:lnTo>
                  <a:lnTo>
                    <a:pt x="52" y="98"/>
                  </a:lnTo>
                  <a:lnTo>
                    <a:pt x="52" y="102"/>
                  </a:lnTo>
                  <a:lnTo>
                    <a:pt x="52" y="103"/>
                  </a:lnTo>
                  <a:lnTo>
                    <a:pt x="52" y="104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3" y="109"/>
                  </a:lnTo>
                  <a:lnTo>
                    <a:pt x="53" y="110"/>
                  </a:lnTo>
                  <a:lnTo>
                    <a:pt x="53" y="111"/>
                  </a:lnTo>
                  <a:lnTo>
                    <a:pt x="53" y="112"/>
                  </a:lnTo>
                  <a:lnTo>
                    <a:pt x="53" y="112"/>
                  </a:lnTo>
                  <a:lnTo>
                    <a:pt x="53" y="113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5" y="112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5" y="110"/>
                  </a:lnTo>
                  <a:lnTo>
                    <a:pt x="55" y="109"/>
                  </a:lnTo>
                  <a:lnTo>
                    <a:pt x="55" y="108"/>
                  </a:lnTo>
                  <a:lnTo>
                    <a:pt x="55" y="107"/>
                  </a:lnTo>
                  <a:lnTo>
                    <a:pt x="55" y="104"/>
                  </a:lnTo>
                  <a:lnTo>
                    <a:pt x="55" y="103"/>
                  </a:lnTo>
                  <a:lnTo>
                    <a:pt x="56" y="102"/>
                  </a:lnTo>
                  <a:lnTo>
                    <a:pt x="56" y="99"/>
                  </a:lnTo>
                  <a:lnTo>
                    <a:pt x="56" y="93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7" y="86"/>
                  </a:lnTo>
                  <a:lnTo>
                    <a:pt x="57" y="79"/>
                  </a:lnTo>
                  <a:lnTo>
                    <a:pt x="57" y="63"/>
                  </a:lnTo>
                  <a:lnTo>
                    <a:pt x="58" y="61"/>
                  </a:lnTo>
                  <a:lnTo>
                    <a:pt x="58" y="59"/>
                  </a:lnTo>
                  <a:lnTo>
                    <a:pt x="58" y="55"/>
                  </a:lnTo>
                  <a:lnTo>
                    <a:pt x="58" y="47"/>
                  </a:lnTo>
                  <a:lnTo>
                    <a:pt x="58" y="45"/>
                  </a:lnTo>
                  <a:lnTo>
                    <a:pt x="58" y="43"/>
                  </a:lnTo>
                  <a:lnTo>
                    <a:pt x="59" y="39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4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60" y="18"/>
                  </a:lnTo>
                  <a:lnTo>
                    <a:pt x="60" y="17"/>
                  </a:lnTo>
                  <a:lnTo>
                    <a:pt x="60" y="15"/>
                  </a:lnTo>
                  <a:lnTo>
                    <a:pt x="60" y="12"/>
                  </a:lnTo>
                  <a:lnTo>
                    <a:pt x="60" y="11"/>
                  </a:lnTo>
                  <a:lnTo>
                    <a:pt x="60" y="10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63" y="13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4" y="19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4" y="30"/>
                  </a:lnTo>
                  <a:lnTo>
                    <a:pt x="65" y="34"/>
                  </a:lnTo>
                  <a:lnTo>
                    <a:pt x="65" y="42"/>
                  </a:lnTo>
                  <a:lnTo>
                    <a:pt x="65" y="44"/>
                  </a:lnTo>
                  <a:lnTo>
                    <a:pt x="65" y="46"/>
                  </a:lnTo>
                  <a:lnTo>
                    <a:pt x="65" y="51"/>
                  </a:lnTo>
                  <a:lnTo>
                    <a:pt x="66" y="60"/>
                  </a:lnTo>
                  <a:lnTo>
                    <a:pt x="66" y="77"/>
                  </a:lnTo>
                  <a:lnTo>
                    <a:pt x="67" y="79"/>
                  </a:lnTo>
                  <a:lnTo>
                    <a:pt x="67" y="81"/>
                  </a:lnTo>
                  <a:lnTo>
                    <a:pt x="67" y="85"/>
                  </a:lnTo>
                  <a:lnTo>
                    <a:pt x="67" y="92"/>
                  </a:lnTo>
                  <a:lnTo>
                    <a:pt x="67" y="93"/>
                  </a:lnTo>
                  <a:lnTo>
                    <a:pt x="67" y="95"/>
                  </a:lnTo>
                  <a:lnTo>
                    <a:pt x="67" y="98"/>
                  </a:lnTo>
                  <a:lnTo>
                    <a:pt x="67" y="100"/>
                  </a:lnTo>
                  <a:lnTo>
                    <a:pt x="68" y="101"/>
                  </a:lnTo>
                  <a:lnTo>
                    <a:pt x="68" y="104"/>
                  </a:lnTo>
                  <a:lnTo>
                    <a:pt x="68" y="105"/>
                  </a:lnTo>
                  <a:lnTo>
                    <a:pt x="68" y="106"/>
                  </a:lnTo>
                  <a:lnTo>
                    <a:pt x="68" y="107"/>
                  </a:lnTo>
                  <a:lnTo>
                    <a:pt x="68" y="108"/>
                  </a:lnTo>
                  <a:lnTo>
                    <a:pt x="68" y="109"/>
                  </a:lnTo>
                  <a:lnTo>
                    <a:pt x="68" y="110"/>
                  </a:lnTo>
                  <a:lnTo>
                    <a:pt x="68" y="111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3"/>
                  </a:lnTo>
                  <a:lnTo>
                    <a:pt x="69" y="114"/>
                  </a:lnTo>
                  <a:lnTo>
                    <a:pt x="69" y="1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auto">
            <a:xfrm>
              <a:off x="5728" y="2186"/>
              <a:ext cx="55" cy="11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" y="114"/>
                </a:cxn>
                <a:cxn ang="0">
                  <a:pos x="2" y="108"/>
                </a:cxn>
                <a:cxn ang="0">
                  <a:pos x="2" y="96"/>
                </a:cxn>
                <a:cxn ang="0">
                  <a:pos x="4" y="54"/>
                </a:cxn>
                <a:cxn ang="0">
                  <a:pos x="5" y="31"/>
                </a:cxn>
                <a:cxn ang="0">
                  <a:pos x="6" y="12"/>
                </a:cxn>
                <a:cxn ang="0">
                  <a:pos x="7" y="4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4"/>
                </a:cxn>
                <a:cxn ang="0">
                  <a:pos x="10" y="12"/>
                </a:cxn>
                <a:cxn ang="0">
                  <a:pos x="12" y="48"/>
                </a:cxn>
                <a:cxn ang="0">
                  <a:pos x="13" y="74"/>
                </a:cxn>
                <a:cxn ang="0">
                  <a:pos x="14" y="97"/>
                </a:cxn>
                <a:cxn ang="0">
                  <a:pos x="15" y="109"/>
                </a:cxn>
                <a:cxn ang="0">
                  <a:pos x="15" y="114"/>
                </a:cxn>
                <a:cxn ang="0">
                  <a:pos x="16" y="116"/>
                </a:cxn>
                <a:cxn ang="0">
                  <a:pos x="16" y="113"/>
                </a:cxn>
                <a:cxn ang="0">
                  <a:pos x="17" y="108"/>
                </a:cxn>
                <a:cxn ang="0">
                  <a:pos x="18" y="91"/>
                </a:cxn>
                <a:cxn ang="0">
                  <a:pos x="20" y="62"/>
                </a:cxn>
                <a:cxn ang="0">
                  <a:pos x="21" y="25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5" y="12"/>
                </a:cxn>
                <a:cxn ang="0">
                  <a:pos x="26" y="33"/>
                </a:cxn>
                <a:cxn ang="0">
                  <a:pos x="28" y="72"/>
                </a:cxn>
                <a:cxn ang="0">
                  <a:pos x="29" y="100"/>
                </a:cxn>
                <a:cxn ang="0">
                  <a:pos x="30" y="111"/>
                </a:cxn>
                <a:cxn ang="0">
                  <a:pos x="31" y="115"/>
                </a:cxn>
                <a:cxn ang="0">
                  <a:pos x="32" y="115"/>
                </a:cxn>
                <a:cxn ang="0">
                  <a:pos x="32" y="111"/>
                </a:cxn>
                <a:cxn ang="0">
                  <a:pos x="33" y="101"/>
                </a:cxn>
                <a:cxn ang="0">
                  <a:pos x="34" y="81"/>
                </a:cxn>
                <a:cxn ang="0">
                  <a:pos x="36" y="39"/>
                </a:cxn>
                <a:cxn ang="0">
                  <a:pos x="37" y="18"/>
                </a:cxn>
                <a:cxn ang="0">
                  <a:pos x="38" y="8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2"/>
                </a:cxn>
                <a:cxn ang="0">
                  <a:pos x="40" y="12"/>
                </a:cxn>
                <a:cxn ang="0">
                  <a:pos x="42" y="33"/>
                </a:cxn>
                <a:cxn ang="0">
                  <a:pos x="44" y="87"/>
                </a:cxn>
                <a:cxn ang="0">
                  <a:pos x="45" y="101"/>
                </a:cxn>
                <a:cxn ang="0">
                  <a:pos x="46" y="111"/>
                </a:cxn>
                <a:cxn ang="0">
                  <a:pos x="46" y="115"/>
                </a:cxn>
                <a:cxn ang="0">
                  <a:pos x="47" y="115"/>
                </a:cxn>
                <a:cxn ang="0">
                  <a:pos x="47" y="112"/>
                </a:cxn>
                <a:cxn ang="0">
                  <a:pos x="48" y="103"/>
                </a:cxn>
                <a:cxn ang="0">
                  <a:pos x="49" y="84"/>
                </a:cxn>
                <a:cxn ang="0">
                  <a:pos x="51" y="40"/>
                </a:cxn>
                <a:cxn ang="0">
                  <a:pos x="52" y="14"/>
                </a:cxn>
                <a:cxn ang="0">
                  <a:pos x="53" y="5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5" y="3"/>
                </a:cxn>
              </a:cxnLst>
              <a:rect l="0" t="0" r="r" b="b"/>
              <a:pathLst>
                <a:path w="55" h="116">
                  <a:moveTo>
                    <a:pt x="0" y="114"/>
                  </a:moveTo>
                  <a:lnTo>
                    <a:pt x="0" y="114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1" y="111"/>
                  </a:lnTo>
                  <a:lnTo>
                    <a:pt x="1" y="110"/>
                  </a:lnTo>
                  <a:lnTo>
                    <a:pt x="2" y="109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99"/>
                  </a:lnTo>
                  <a:lnTo>
                    <a:pt x="2" y="97"/>
                  </a:lnTo>
                  <a:lnTo>
                    <a:pt x="2" y="96"/>
                  </a:lnTo>
                  <a:lnTo>
                    <a:pt x="3" y="92"/>
                  </a:lnTo>
                  <a:lnTo>
                    <a:pt x="3" y="86"/>
                  </a:lnTo>
                  <a:lnTo>
                    <a:pt x="3" y="84"/>
                  </a:lnTo>
                  <a:lnTo>
                    <a:pt x="3" y="82"/>
                  </a:lnTo>
                  <a:lnTo>
                    <a:pt x="3" y="78"/>
                  </a:lnTo>
                  <a:lnTo>
                    <a:pt x="4" y="70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5" y="50"/>
                  </a:lnTo>
                  <a:lnTo>
                    <a:pt x="5" y="46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5" y="31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4"/>
                  </a:lnTo>
                  <a:lnTo>
                    <a:pt x="11" y="31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7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3" y="74"/>
                  </a:lnTo>
                  <a:lnTo>
                    <a:pt x="13" y="83"/>
                  </a:lnTo>
                  <a:lnTo>
                    <a:pt x="13" y="85"/>
                  </a:lnTo>
                  <a:lnTo>
                    <a:pt x="13" y="87"/>
                  </a:lnTo>
                  <a:lnTo>
                    <a:pt x="13" y="90"/>
                  </a:lnTo>
                  <a:lnTo>
                    <a:pt x="14" y="92"/>
                  </a:lnTo>
                  <a:lnTo>
                    <a:pt x="14" y="94"/>
                  </a:lnTo>
                  <a:lnTo>
                    <a:pt x="14" y="97"/>
                  </a:lnTo>
                  <a:lnTo>
                    <a:pt x="14" y="99"/>
                  </a:lnTo>
                  <a:lnTo>
                    <a:pt x="14" y="100"/>
                  </a:lnTo>
                  <a:lnTo>
                    <a:pt x="14" y="103"/>
                  </a:lnTo>
                  <a:lnTo>
                    <a:pt x="14" y="105"/>
                  </a:lnTo>
                  <a:lnTo>
                    <a:pt x="14" y="106"/>
                  </a:lnTo>
                  <a:lnTo>
                    <a:pt x="15" y="108"/>
                  </a:lnTo>
                  <a:lnTo>
                    <a:pt x="15" y="109"/>
                  </a:lnTo>
                  <a:lnTo>
                    <a:pt x="15" y="110"/>
                  </a:lnTo>
                  <a:lnTo>
                    <a:pt x="15" y="111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3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7" y="113"/>
                  </a:lnTo>
                  <a:lnTo>
                    <a:pt x="17" y="112"/>
                  </a:lnTo>
                  <a:lnTo>
                    <a:pt x="17" y="111"/>
                  </a:lnTo>
                  <a:lnTo>
                    <a:pt x="17" y="110"/>
                  </a:lnTo>
                  <a:lnTo>
                    <a:pt x="17" y="110"/>
                  </a:lnTo>
                  <a:lnTo>
                    <a:pt x="17" y="109"/>
                  </a:lnTo>
                  <a:lnTo>
                    <a:pt x="17" y="108"/>
                  </a:lnTo>
                  <a:lnTo>
                    <a:pt x="17" y="107"/>
                  </a:lnTo>
                  <a:lnTo>
                    <a:pt x="17" y="104"/>
                  </a:lnTo>
                  <a:lnTo>
                    <a:pt x="18" y="103"/>
                  </a:lnTo>
                  <a:lnTo>
                    <a:pt x="18" y="102"/>
                  </a:lnTo>
                  <a:lnTo>
                    <a:pt x="18" y="99"/>
                  </a:lnTo>
                  <a:lnTo>
                    <a:pt x="18" y="93"/>
                  </a:lnTo>
                  <a:lnTo>
                    <a:pt x="18" y="91"/>
                  </a:lnTo>
                  <a:lnTo>
                    <a:pt x="18" y="89"/>
                  </a:lnTo>
                  <a:lnTo>
                    <a:pt x="18" y="86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19" y="74"/>
                  </a:lnTo>
                  <a:lnTo>
                    <a:pt x="19" y="70"/>
                  </a:lnTo>
                  <a:lnTo>
                    <a:pt x="20" y="62"/>
                  </a:lnTo>
                  <a:lnTo>
                    <a:pt x="20" y="46"/>
                  </a:lnTo>
                  <a:lnTo>
                    <a:pt x="20" y="43"/>
                  </a:lnTo>
                  <a:lnTo>
                    <a:pt x="20" y="41"/>
                  </a:lnTo>
                  <a:lnTo>
                    <a:pt x="20" y="37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1"/>
                  </a:lnTo>
                  <a:lnTo>
                    <a:pt x="22" y="15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6" y="25"/>
                  </a:lnTo>
                  <a:lnTo>
                    <a:pt x="26" y="33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7" y="41"/>
                  </a:lnTo>
                  <a:lnTo>
                    <a:pt x="27" y="50"/>
                  </a:lnTo>
                  <a:lnTo>
                    <a:pt x="28" y="67"/>
                  </a:lnTo>
                  <a:lnTo>
                    <a:pt x="28" y="69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28" y="84"/>
                  </a:lnTo>
                  <a:lnTo>
                    <a:pt x="29" y="86"/>
                  </a:lnTo>
                  <a:lnTo>
                    <a:pt x="29" y="88"/>
                  </a:lnTo>
                  <a:lnTo>
                    <a:pt x="29" y="92"/>
                  </a:lnTo>
                  <a:lnTo>
                    <a:pt x="29" y="98"/>
                  </a:lnTo>
                  <a:lnTo>
                    <a:pt x="29" y="100"/>
                  </a:lnTo>
                  <a:lnTo>
                    <a:pt x="29" y="101"/>
                  </a:lnTo>
                  <a:lnTo>
                    <a:pt x="30" y="104"/>
                  </a:lnTo>
                  <a:lnTo>
                    <a:pt x="30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30" y="110"/>
                  </a:lnTo>
                  <a:lnTo>
                    <a:pt x="30" y="111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30" y="113"/>
                  </a:lnTo>
                  <a:lnTo>
                    <a:pt x="30" y="114"/>
                  </a:lnTo>
                  <a:lnTo>
                    <a:pt x="31" y="114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1" y="115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2" y="113"/>
                  </a:lnTo>
                  <a:lnTo>
                    <a:pt x="32" y="113"/>
                  </a:lnTo>
                  <a:lnTo>
                    <a:pt x="32" y="112"/>
                  </a:lnTo>
                  <a:lnTo>
                    <a:pt x="32" y="111"/>
                  </a:lnTo>
                  <a:lnTo>
                    <a:pt x="32" y="110"/>
                  </a:lnTo>
                  <a:lnTo>
                    <a:pt x="32" y="109"/>
                  </a:lnTo>
                  <a:lnTo>
                    <a:pt x="32" y="108"/>
                  </a:lnTo>
                  <a:lnTo>
                    <a:pt x="33" y="106"/>
                  </a:lnTo>
                  <a:lnTo>
                    <a:pt x="33" y="105"/>
                  </a:lnTo>
                  <a:lnTo>
                    <a:pt x="33" y="104"/>
                  </a:lnTo>
                  <a:lnTo>
                    <a:pt x="33" y="101"/>
                  </a:lnTo>
                  <a:lnTo>
                    <a:pt x="33" y="100"/>
                  </a:lnTo>
                  <a:lnTo>
                    <a:pt x="33" y="98"/>
                  </a:lnTo>
                  <a:lnTo>
                    <a:pt x="33" y="95"/>
                  </a:lnTo>
                  <a:lnTo>
                    <a:pt x="34" y="89"/>
                  </a:lnTo>
                  <a:lnTo>
                    <a:pt x="34" y="87"/>
                  </a:lnTo>
                  <a:lnTo>
                    <a:pt x="34" y="85"/>
                  </a:lnTo>
                  <a:lnTo>
                    <a:pt x="34" y="81"/>
                  </a:lnTo>
                  <a:lnTo>
                    <a:pt x="34" y="74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5" y="53"/>
                  </a:lnTo>
                  <a:lnTo>
                    <a:pt x="35" y="49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36" y="37"/>
                  </a:lnTo>
                  <a:lnTo>
                    <a:pt x="36" y="33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37" y="22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7" y="16"/>
                  </a:lnTo>
                  <a:lnTo>
                    <a:pt x="37" y="14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1" y="15"/>
                  </a:lnTo>
                  <a:lnTo>
                    <a:pt x="41" y="18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1" y="25"/>
                  </a:lnTo>
                  <a:lnTo>
                    <a:pt x="42" y="33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5"/>
                  </a:lnTo>
                  <a:lnTo>
                    <a:pt x="43" y="59"/>
                  </a:lnTo>
                  <a:lnTo>
                    <a:pt x="43" y="68"/>
                  </a:lnTo>
                  <a:lnTo>
                    <a:pt x="44" y="85"/>
                  </a:lnTo>
                  <a:lnTo>
                    <a:pt x="44" y="87"/>
                  </a:lnTo>
                  <a:lnTo>
                    <a:pt x="44" y="89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4" y="96"/>
                  </a:lnTo>
                  <a:lnTo>
                    <a:pt x="44" y="99"/>
                  </a:lnTo>
                  <a:lnTo>
                    <a:pt x="45" y="100"/>
                  </a:lnTo>
                  <a:lnTo>
                    <a:pt x="45" y="101"/>
                  </a:lnTo>
                  <a:lnTo>
                    <a:pt x="45" y="104"/>
                  </a:lnTo>
                  <a:lnTo>
                    <a:pt x="45" y="105"/>
                  </a:lnTo>
                  <a:lnTo>
                    <a:pt x="45" y="106"/>
                  </a:lnTo>
                  <a:lnTo>
                    <a:pt x="45" y="109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6" y="111"/>
                  </a:lnTo>
                  <a:lnTo>
                    <a:pt x="46" y="112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111"/>
                  </a:lnTo>
                  <a:lnTo>
                    <a:pt x="48" y="110"/>
                  </a:lnTo>
                  <a:lnTo>
                    <a:pt x="48" y="109"/>
                  </a:lnTo>
                  <a:lnTo>
                    <a:pt x="48" y="108"/>
                  </a:lnTo>
                  <a:lnTo>
                    <a:pt x="48" y="107"/>
                  </a:lnTo>
                  <a:lnTo>
                    <a:pt x="48" y="106"/>
                  </a:lnTo>
                  <a:lnTo>
                    <a:pt x="48" y="103"/>
                  </a:lnTo>
                  <a:lnTo>
                    <a:pt x="48" y="102"/>
                  </a:lnTo>
                  <a:lnTo>
                    <a:pt x="48" y="100"/>
                  </a:lnTo>
                  <a:lnTo>
                    <a:pt x="48" y="97"/>
                  </a:lnTo>
                  <a:lnTo>
                    <a:pt x="49" y="91"/>
                  </a:lnTo>
                  <a:lnTo>
                    <a:pt x="49" y="89"/>
                  </a:lnTo>
                  <a:lnTo>
                    <a:pt x="49" y="87"/>
                  </a:lnTo>
                  <a:lnTo>
                    <a:pt x="49" y="84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68"/>
                  </a:lnTo>
                  <a:lnTo>
                    <a:pt x="50" y="59"/>
                  </a:lnTo>
                  <a:lnTo>
                    <a:pt x="51" y="42"/>
                  </a:lnTo>
                  <a:lnTo>
                    <a:pt x="51" y="40"/>
                  </a:lnTo>
                  <a:lnTo>
                    <a:pt x="51" y="38"/>
                  </a:lnTo>
                  <a:lnTo>
                    <a:pt x="51" y="34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0"/>
                  </a:lnTo>
                  <a:lnTo>
                    <a:pt x="52" y="14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3" y="6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5" y="6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7010400" cy="497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914400"/>
          </a:xfrm>
        </p:spPr>
        <p:txBody>
          <a:bodyPr/>
          <a:lstStyle/>
          <a:p>
            <a:r>
              <a:rPr lang="en-US" dirty="0" smtClean="0"/>
              <a:t>Sensitivity Sixth Science Run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IGO_stn.pdf"/>
          <p:cNvPicPr>
            <a:picLocks noChangeAspect="1"/>
          </p:cNvPicPr>
          <p:nvPr/>
        </p:nvPicPr>
        <p:blipFill>
          <a:blip r:embed="rId2" cstate="print"/>
          <a:srcRect l="4596" t="4630" r="7113" b="4444"/>
          <a:stretch>
            <a:fillRect/>
          </a:stretch>
        </p:blipFill>
        <p:spPr>
          <a:xfrm>
            <a:off x="685800" y="685800"/>
            <a:ext cx="7851860" cy="5638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1600200" y="2819400"/>
            <a:ext cx="4191000" cy="297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26464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257800" y="4419600"/>
            <a:ext cx="1143000" cy="923330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solidFill>
              <a:srgbClr val="326464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Standard quantum limit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047999" y="1066799"/>
            <a:ext cx="4114801" cy="1537119"/>
          </a:xfrm>
          <a:custGeom>
            <a:avLst/>
            <a:gdLst>
              <a:gd name="connsiteX0" fmla="*/ 0 w 4856648"/>
              <a:gd name="connsiteY0" fmla="*/ 68013 h 2113448"/>
              <a:gd name="connsiteX1" fmla="*/ 317395 w 4856648"/>
              <a:gd name="connsiteY1" fmla="*/ 1171339 h 2113448"/>
              <a:gd name="connsiteX2" fmla="*/ 1178896 w 4856648"/>
              <a:gd name="connsiteY2" fmla="*/ 1957269 h 2113448"/>
              <a:gd name="connsiteX3" fmla="*/ 2501375 w 4856648"/>
              <a:gd name="connsiteY3" fmla="*/ 1859028 h 2113448"/>
              <a:gd name="connsiteX4" fmla="*/ 4451088 w 4856648"/>
              <a:gd name="connsiteY4" fmla="*/ 430750 h 2113448"/>
              <a:gd name="connsiteX5" fmla="*/ 4813825 w 4856648"/>
              <a:gd name="connsiteY5" fmla="*/ 317395 h 2113448"/>
              <a:gd name="connsiteX6" fmla="*/ 4708026 w 4856648"/>
              <a:gd name="connsiteY6" fmla="*/ 0 h 2113448"/>
              <a:gd name="connsiteX0" fmla="*/ 0 w 4851609"/>
              <a:gd name="connsiteY0" fmla="*/ 68013 h 2113448"/>
              <a:gd name="connsiteX1" fmla="*/ 317395 w 4851609"/>
              <a:gd name="connsiteY1" fmla="*/ 1171339 h 2113448"/>
              <a:gd name="connsiteX2" fmla="*/ 1178896 w 4851609"/>
              <a:gd name="connsiteY2" fmla="*/ 1957269 h 2113448"/>
              <a:gd name="connsiteX3" fmla="*/ 2501375 w 4851609"/>
              <a:gd name="connsiteY3" fmla="*/ 1859028 h 2113448"/>
              <a:gd name="connsiteX4" fmla="*/ 4451088 w 4851609"/>
              <a:gd name="connsiteY4" fmla="*/ 430750 h 2113448"/>
              <a:gd name="connsiteX5" fmla="*/ 4716843 w 4851609"/>
              <a:gd name="connsiteY5" fmla="*/ 255679 h 2113448"/>
              <a:gd name="connsiteX6" fmla="*/ 4708026 w 4851609"/>
              <a:gd name="connsiteY6" fmla="*/ 0 h 2113448"/>
              <a:gd name="connsiteX0" fmla="*/ 0 w 5012827"/>
              <a:gd name="connsiteY0" fmla="*/ 0 h 2045435"/>
              <a:gd name="connsiteX1" fmla="*/ 317395 w 5012827"/>
              <a:gd name="connsiteY1" fmla="*/ 1103326 h 2045435"/>
              <a:gd name="connsiteX2" fmla="*/ 1178896 w 5012827"/>
              <a:gd name="connsiteY2" fmla="*/ 1889256 h 2045435"/>
              <a:gd name="connsiteX3" fmla="*/ 2501375 w 5012827"/>
              <a:gd name="connsiteY3" fmla="*/ 1791015 h 2045435"/>
              <a:gd name="connsiteX4" fmla="*/ 4451088 w 5012827"/>
              <a:gd name="connsiteY4" fmla="*/ 362737 h 2045435"/>
              <a:gd name="connsiteX5" fmla="*/ 4716843 w 5012827"/>
              <a:gd name="connsiteY5" fmla="*/ 187666 h 2045435"/>
              <a:gd name="connsiteX6" fmla="*/ 4869244 w 5012827"/>
              <a:gd name="connsiteY6" fmla="*/ 35266 h 2045435"/>
              <a:gd name="connsiteX0" fmla="*/ 0 w 4820333"/>
              <a:gd name="connsiteY0" fmla="*/ 0 h 2045435"/>
              <a:gd name="connsiteX1" fmla="*/ 317395 w 4820333"/>
              <a:gd name="connsiteY1" fmla="*/ 1103326 h 2045435"/>
              <a:gd name="connsiteX2" fmla="*/ 1178896 w 4820333"/>
              <a:gd name="connsiteY2" fmla="*/ 1889256 h 2045435"/>
              <a:gd name="connsiteX3" fmla="*/ 2501375 w 4820333"/>
              <a:gd name="connsiteY3" fmla="*/ 1791015 h 2045435"/>
              <a:gd name="connsiteX4" fmla="*/ 4451088 w 4820333"/>
              <a:gd name="connsiteY4" fmla="*/ 362737 h 2045435"/>
              <a:gd name="connsiteX5" fmla="*/ 4716843 w 4820333"/>
              <a:gd name="connsiteY5" fmla="*/ 187666 h 2045435"/>
              <a:gd name="connsiteX0" fmla="*/ 0 w 4451088"/>
              <a:gd name="connsiteY0" fmla="*/ 0 h 2045435"/>
              <a:gd name="connsiteX1" fmla="*/ 317395 w 4451088"/>
              <a:gd name="connsiteY1" fmla="*/ 1103326 h 2045435"/>
              <a:gd name="connsiteX2" fmla="*/ 1178896 w 4451088"/>
              <a:gd name="connsiteY2" fmla="*/ 1889256 h 2045435"/>
              <a:gd name="connsiteX3" fmla="*/ 2501375 w 4451088"/>
              <a:gd name="connsiteY3" fmla="*/ 1791015 h 2045435"/>
              <a:gd name="connsiteX4" fmla="*/ 4451088 w 4451088"/>
              <a:gd name="connsiteY4" fmla="*/ 362737 h 2045435"/>
              <a:gd name="connsiteX0" fmla="*/ 0 w 4451088"/>
              <a:gd name="connsiteY0" fmla="*/ 0 h 2045435"/>
              <a:gd name="connsiteX1" fmla="*/ 68644 w 4451088"/>
              <a:gd name="connsiteY1" fmla="*/ 416266 h 2045435"/>
              <a:gd name="connsiteX2" fmla="*/ 317395 w 4451088"/>
              <a:gd name="connsiteY2" fmla="*/ 1103326 h 2045435"/>
              <a:gd name="connsiteX3" fmla="*/ 1178896 w 4451088"/>
              <a:gd name="connsiteY3" fmla="*/ 1889256 h 2045435"/>
              <a:gd name="connsiteX4" fmla="*/ 2501375 w 4451088"/>
              <a:gd name="connsiteY4" fmla="*/ 1791015 h 2045435"/>
              <a:gd name="connsiteX5" fmla="*/ 4451088 w 4451088"/>
              <a:gd name="connsiteY5" fmla="*/ 362737 h 2045435"/>
              <a:gd name="connsiteX0" fmla="*/ 0 w 4382444"/>
              <a:gd name="connsiteY0" fmla="*/ 53529 h 1682698"/>
              <a:gd name="connsiteX1" fmla="*/ 248751 w 4382444"/>
              <a:gd name="connsiteY1" fmla="*/ 740589 h 1682698"/>
              <a:gd name="connsiteX2" fmla="*/ 1110252 w 4382444"/>
              <a:gd name="connsiteY2" fmla="*/ 1526519 h 1682698"/>
              <a:gd name="connsiteX3" fmla="*/ 2432731 w 4382444"/>
              <a:gd name="connsiteY3" fmla="*/ 1428278 h 1682698"/>
              <a:gd name="connsiteX4" fmla="*/ 4382444 w 4382444"/>
              <a:gd name="connsiteY4" fmla="*/ 0 h 1682698"/>
              <a:gd name="connsiteX0" fmla="*/ 0 w 4343400"/>
              <a:gd name="connsiteY0" fmla="*/ 0 h 1616469"/>
              <a:gd name="connsiteX1" fmla="*/ 248751 w 4343400"/>
              <a:gd name="connsiteY1" fmla="*/ 687060 h 1616469"/>
              <a:gd name="connsiteX2" fmla="*/ 1110252 w 4343400"/>
              <a:gd name="connsiteY2" fmla="*/ 1472990 h 1616469"/>
              <a:gd name="connsiteX3" fmla="*/ 2432731 w 4343400"/>
              <a:gd name="connsiteY3" fmla="*/ 1374749 h 1616469"/>
              <a:gd name="connsiteX4" fmla="*/ 4343400 w 4343400"/>
              <a:gd name="connsiteY4" fmla="*/ 22671 h 1616469"/>
              <a:gd name="connsiteX0" fmla="*/ 0 w 4343400"/>
              <a:gd name="connsiteY0" fmla="*/ 0 h 1578158"/>
              <a:gd name="connsiteX1" fmla="*/ 248751 w 4343400"/>
              <a:gd name="connsiteY1" fmla="*/ 687060 h 1578158"/>
              <a:gd name="connsiteX2" fmla="*/ 1110252 w 4343400"/>
              <a:gd name="connsiteY2" fmla="*/ 1472990 h 1578158"/>
              <a:gd name="connsiteX3" fmla="*/ 2438400 w 4343400"/>
              <a:gd name="connsiteY3" fmla="*/ 1318071 h 1578158"/>
              <a:gd name="connsiteX4" fmla="*/ 4343400 w 4343400"/>
              <a:gd name="connsiteY4" fmla="*/ 22671 h 1578158"/>
              <a:gd name="connsiteX0" fmla="*/ 0 w 4343400"/>
              <a:gd name="connsiteY0" fmla="*/ 0 h 1578158"/>
              <a:gd name="connsiteX1" fmla="*/ 248751 w 4343400"/>
              <a:gd name="connsiteY1" fmla="*/ 687060 h 1578158"/>
              <a:gd name="connsiteX2" fmla="*/ 1110252 w 4343400"/>
              <a:gd name="connsiteY2" fmla="*/ 1472990 h 1578158"/>
              <a:gd name="connsiteX3" fmla="*/ 2438400 w 4343400"/>
              <a:gd name="connsiteY3" fmla="*/ 1318071 h 1578158"/>
              <a:gd name="connsiteX4" fmla="*/ 4343400 w 4343400"/>
              <a:gd name="connsiteY4" fmla="*/ 22671 h 1578158"/>
              <a:gd name="connsiteX0" fmla="*/ 0 w 4343400"/>
              <a:gd name="connsiteY0" fmla="*/ 168039 h 1746197"/>
              <a:gd name="connsiteX1" fmla="*/ 76200 w 4343400"/>
              <a:gd name="connsiteY1" fmla="*/ 114510 h 1746197"/>
              <a:gd name="connsiteX2" fmla="*/ 248751 w 4343400"/>
              <a:gd name="connsiteY2" fmla="*/ 855099 h 1746197"/>
              <a:gd name="connsiteX3" fmla="*/ 1110252 w 4343400"/>
              <a:gd name="connsiteY3" fmla="*/ 1641029 h 1746197"/>
              <a:gd name="connsiteX4" fmla="*/ 2438400 w 4343400"/>
              <a:gd name="connsiteY4" fmla="*/ 1486110 h 1746197"/>
              <a:gd name="connsiteX5" fmla="*/ 4343400 w 4343400"/>
              <a:gd name="connsiteY5" fmla="*/ 190710 h 1746197"/>
              <a:gd name="connsiteX0" fmla="*/ 10077 w 4277277"/>
              <a:gd name="connsiteY0" fmla="*/ 0 h 1631687"/>
              <a:gd name="connsiteX1" fmla="*/ 182628 w 4277277"/>
              <a:gd name="connsiteY1" fmla="*/ 740589 h 1631687"/>
              <a:gd name="connsiteX2" fmla="*/ 1044129 w 4277277"/>
              <a:gd name="connsiteY2" fmla="*/ 1526519 h 1631687"/>
              <a:gd name="connsiteX3" fmla="*/ 2372277 w 4277277"/>
              <a:gd name="connsiteY3" fmla="*/ 1371600 h 1631687"/>
              <a:gd name="connsiteX4" fmla="*/ 4277277 w 4277277"/>
              <a:gd name="connsiteY4" fmla="*/ 76200 h 1631687"/>
              <a:gd name="connsiteX0" fmla="*/ 10077 w 4277277"/>
              <a:gd name="connsiteY0" fmla="*/ 0 h 1631687"/>
              <a:gd name="connsiteX1" fmla="*/ 182628 w 4277277"/>
              <a:gd name="connsiteY1" fmla="*/ 740589 h 1631687"/>
              <a:gd name="connsiteX2" fmla="*/ 1044129 w 4277277"/>
              <a:gd name="connsiteY2" fmla="*/ 1526519 h 1631687"/>
              <a:gd name="connsiteX3" fmla="*/ 2372277 w 4277277"/>
              <a:gd name="connsiteY3" fmla="*/ 1371600 h 1631687"/>
              <a:gd name="connsiteX4" fmla="*/ 4277277 w 4277277"/>
              <a:gd name="connsiteY4" fmla="*/ 76200 h 1631687"/>
              <a:gd name="connsiteX0" fmla="*/ 10077 w 4277277"/>
              <a:gd name="connsiteY0" fmla="*/ 1 h 1555487"/>
              <a:gd name="connsiteX1" fmla="*/ 182628 w 4277277"/>
              <a:gd name="connsiteY1" fmla="*/ 664389 h 1555487"/>
              <a:gd name="connsiteX2" fmla="*/ 1044129 w 4277277"/>
              <a:gd name="connsiteY2" fmla="*/ 1450319 h 1555487"/>
              <a:gd name="connsiteX3" fmla="*/ 2372277 w 4277277"/>
              <a:gd name="connsiteY3" fmla="*/ 1295400 h 1555487"/>
              <a:gd name="connsiteX4" fmla="*/ 4277277 w 4277277"/>
              <a:gd name="connsiteY4" fmla="*/ 0 h 1555487"/>
              <a:gd name="connsiteX0" fmla="*/ 0 w 4267200"/>
              <a:gd name="connsiteY0" fmla="*/ 1 h 1537120"/>
              <a:gd name="connsiteX1" fmla="*/ 304800 w 4267200"/>
              <a:gd name="connsiteY1" fmla="*/ 838201 h 1537120"/>
              <a:gd name="connsiteX2" fmla="*/ 1034052 w 4267200"/>
              <a:gd name="connsiteY2" fmla="*/ 1450319 h 1537120"/>
              <a:gd name="connsiteX3" fmla="*/ 2362200 w 4267200"/>
              <a:gd name="connsiteY3" fmla="*/ 1295400 h 1537120"/>
              <a:gd name="connsiteX4" fmla="*/ 4267200 w 4267200"/>
              <a:gd name="connsiteY4" fmla="*/ 0 h 1537120"/>
              <a:gd name="connsiteX0" fmla="*/ 0 w 4267200"/>
              <a:gd name="connsiteY0" fmla="*/ 1 h 1537120"/>
              <a:gd name="connsiteX1" fmla="*/ 228599 w 4267200"/>
              <a:gd name="connsiteY1" fmla="*/ 838201 h 1537120"/>
              <a:gd name="connsiteX2" fmla="*/ 1034052 w 4267200"/>
              <a:gd name="connsiteY2" fmla="*/ 1450319 h 1537120"/>
              <a:gd name="connsiteX3" fmla="*/ 2362200 w 4267200"/>
              <a:gd name="connsiteY3" fmla="*/ 1295400 h 1537120"/>
              <a:gd name="connsiteX4" fmla="*/ 4267200 w 4267200"/>
              <a:gd name="connsiteY4" fmla="*/ 0 h 153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537120">
                <a:moveTo>
                  <a:pt x="0" y="1"/>
                </a:moveTo>
                <a:cubicBezTo>
                  <a:pt x="17528" y="210863"/>
                  <a:pt x="45971" y="592493"/>
                  <a:pt x="228599" y="838201"/>
                </a:cubicBezTo>
                <a:cubicBezTo>
                  <a:pt x="413641" y="1083699"/>
                  <a:pt x="678452" y="1374119"/>
                  <a:pt x="1034052" y="1450319"/>
                </a:cubicBezTo>
                <a:cubicBezTo>
                  <a:pt x="1389652" y="1526519"/>
                  <a:pt x="1823342" y="1537120"/>
                  <a:pt x="2362200" y="1295400"/>
                </a:cubicBezTo>
                <a:cubicBezTo>
                  <a:pt x="2901058" y="1053680"/>
                  <a:pt x="3897955" y="267225"/>
                  <a:pt x="4267200" y="0"/>
                </a:cubicBezTo>
              </a:path>
            </a:pathLst>
          </a:custGeom>
          <a:solidFill>
            <a:srgbClr val="326464">
              <a:alpha val="5000"/>
            </a:srgbClr>
          </a:solidFill>
          <a:ln w="38100" cap="flat" cmpd="sng" algn="ctr">
            <a:solidFill>
              <a:schemeClr val="tx2">
                <a:alpha val="2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52800" y="1219200"/>
            <a:ext cx="1143000" cy="646331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326464">
                <a:alpha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Initial LIGO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57600" y="685800"/>
            <a:ext cx="2362200" cy="228600"/>
          </a:xfrm>
          <a:prstGeom prst="rect">
            <a:avLst/>
          </a:prstGeom>
          <a:solidFill>
            <a:srgbClr val="E4EB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629400" cy="533400"/>
          </a:xfrm>
        </p:spPr>
        <p:txBody>
          <a:bodyPr/>
          <a:lstStyle/>
          <a:p>
            <a:r>
              <a:rPr lang="en-US" dirty="0" smtClean="0"/>
              <a:t>Advanced LIGO Sensitivity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1219200"/>
            <a:ext cx="1295400" cy="923330"/>
          </a:xfrm>
          <a:prstGeom prst="rect">
            <a:avLst/>
          </a:prstGeom>
          <a:solidFill>
            <a:schemeClr val="accent1">
              <a:lumMod val="90000"/>
              <a:alpha val="25000"/>
            </a:schemeClr>
          </a:solidFill>
          <a:ln w="12700">
            <a:solidFill>
              <a:schemeClr val="accent1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Radiation pressure noise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29600" y="1676400"/>
            <a:ext cx="762000" cy="646331"/>
          </a:xfrm>
          <a:prstGeom prst="rect">
            <a:avLst/>
          </a:prstGeom>
          <a:solidFill>
            <a:schemeClr val="accent1">
              <a:lumMod val="90000"/>
              <a:alpha val="25000"/>
            </a:schemeClr>
          </a:solidFill>
          <a:ln w="12700">
            <a:solidFill>
              <a:schemeClr val="accent1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Shot noise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172200" cy="914400"/>
          </a:xfrm>
        </p:spPr>
        <p:txBody>
          <a:bodyPr/>
          <a:lstStyle/>
          <a:p>
            <a:r>
              <a:rPr lang="en-US" dirty="0" smtClean="0"/>
              <a:t>Optical Springs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33400" y="1219200"/>
            <a:ext cx="7276507" cy="4957465"/>
            <a:chOff x="715835" y="1524000"/>
            <a:chExt cx="7276507" cy="4957465"/>
          </a:xfrm>
        </p:grpSpPr>
        <p:pic>
          <p:nvPicPr>
            <p:cNvPr id="5" name="Picture 4" descr="AllOpticalTrap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8015" y="1676400"/>
              <a:ext cx="6214847" cy="403567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43000" y="3505200"/>
              <a:ext cx="411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3000" y="2514600"/>
              <a:ext cx="411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1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3000" y="1524000"/>
              <a:ext cx="411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2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6800" y="4495800"/>
              <a:ext cx="488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–1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0600" y="5486400"/>
              <a:ext cx="564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– 2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1131786" y="3458987"/>
              <a:ext cx="4156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Subcarrier detuning (HWHM)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75590" y="6019800"/>
              <a:ext cx="3677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Carrier detuning (HWHM)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95800" y="5715000"/>
              <a:ext cx="411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91200" y="57150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2.5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80376" y="5715000"/>
              <a:ext cx="411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5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06624" y="5715000"/>
              <a:ext cx="722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 –2.5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19200" y="5715000"/>
              <a:ext cx="573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– 5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7391400" y="2286000"/>
            <a:ext cx="1371600" cy="914400"/>
          </a:xfrm>
          <a:prstGeom prst="rect">
            <a:avLst/>
          </a:prstGeom>
          <a:solidFill>
            <a:schemeClr val="tx1">
              <a:lumMod val="20000"/>
              <a:lumOff val="80000"/>
              <a:alpha val="75000"/>
            </a:schemeClr>
          </a:solidFill>
          <a:ln w="127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subcarrier ~ 5% of carrier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6814810" y="4081790"/>
            <a:ext cx="2286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Corbitt et al.,</a:t>
            </a:r>
            <a:b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PRL 98, 150802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the </a:t>
            </a:r>
            <a:br>
              <a:rPr lang="en-US" dirty="0" smtClean="0"/>
            </a:br>
            <a:r>
              <a:rPr lang="en-US" dirty="0" smtClean="0"/>
              <a:t>Quantum Ground State</a:t>
            </a:r>
            <a:endParaRPr lang="en-US" dirty="0"/>
          </a:p>
        </p:txBody>
      </p:sp>
      <p:pic>
        <p:nvPicPr>
          <p:cNvPr id="15601" name="Picture 2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5550596" cy="454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16200000">
            <a:off x="5799284" y="3885736"/>
            <a:ext cx="3113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Abbott et al.</a:t>
            </a:r>
            <a:b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New J. Phys. 11, 073032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80975" y="523031"/>
            <a:ext cx="6858000" cy="772369"/>
          </a:xfrm>
        </p:spPr>
        <p:txBody>
          <a:bodyPr/>
          <a:lstStyle/>
          <a:p>
            <a:r>
              <a:rPr lang="en-US" dirty="0" smtClean="0"/>
              <a:t>The Advanced LIGO Detector</a:t>
            </a:r>
            <a:endParaRPr lang="en-US" dirty="0"/>
          </a:p>
        </p:txBody>
      </p:sp>
      <p:cxnSp>
        <p:nvCxnSpPr>
          <p:cNvPr id="6" name="Straight Connector 5"/>
          <p:cNvCxnSpPr>
            <a:stCxn id="30" idx="3"/>
          </p:cNvCxnSpPr>
          <p:nvPr/>
        </p:nvCxnSpPr>
        <p:spPr>
          <a:xfrm flipV="1">
            <a:off x="4291288" y="3953544"/>
            <a:ext cx="2064007" cy="8854"/>
          </a:xfrm>
          <a:prstGeom prst="line">
            <a:avLst/>
          </a:prstGeom>
          <a:ln w="88900">
            <a:solidFill>
              <a:srgbClr val="FF0000"/>
            </a:solidFill>
          </a:ln>
          <a:effectLst>
            <a:glow rad="101600">
              <a:srgbClr val="C0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637433" y="1523389"/>
            <a:ext cx="758" cy="1583660"/>
          </a:xfrm>
          <a:prstGeom prst="line">
            <a:avLst/>
          </a:prstGeom>
          <a:ln w="254000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8" idx="7"/>
          </p:cNvCxnSpPr>
          <p:nvPr/>
        </p:nvCxnSpPr>
        <p:spPr>
          <a:xfrm>
            <a:off x="5632544" y="3252303"/>
            <a:ext cx="5648" cy="699116"/>
          </a:xfrm>
          <a:prstGeom prst="line">
            <a:avLst/>
          </a:prstGeom>
          <a:ln w="88900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07692" y="3959191"/>
            <a:ext cx="1576517" cy="0"/>
          </a:xfrm>
          <a:prstGeom prst="line">
            <a:avLst/>
          </a:prstGeom>
          <a:ln w="254000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786143" y="3959801"/>
            <a:ext cx="6298676" cy="1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71743" y="3775837"/>
            <a:ext cx="914400" cy="367927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8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dirty="0" smtClean="0">
                <a:latin typeface="Helvetica" pitchFamily="34" charset="0"/>
                <a:cs typeface="Helvetica" pitchFamily="34" charset="0"/>
              </a:rPr>
              <a:t>Laser</a:t>
            </a:r>
            <a:endParaRPr lang="en-US" sz="1600" b="0" i="0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4" name="Straight Connector 13"/>
          <p:cNvCxnSpPr>
            <a:stCxn id="16" idx="3"/>
            <a:endCxn id="17" idx="3"/>
          </p:cNvCxnSpPr>
          <p:nvPr/>
        </p:nvCxnSpPr>
        <p:spPr>
          <a:xfrm flipH="1">
            <a:off x="2478963" y="2134154"/>
            <a:ext cx="525924" cy="1826485"/>
          </a:xfrm>
          <a:prstGeom prst="line">
            <a:avLst/>
          </a:prstGeom>
          <a:ln w="28575" cap="rnd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3"/>
            <a:endCxn id="18" idx="3"/>
          </p:cNvCxnSpPr>
          <p:nvPr/>
        </p:nvCxnSpPr>
        <p:spPr>
          <a:xfrm>
            <a:off x="3004887" y="2134154"/>
            <a:ext cx="525925" cy="1826485"/>
          </a:xfrm>
          <a:prstGeom prst="line">
            <a:avLst/>
          </a:prstGeom>
          <a:ln w="28575" cap="rnd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>
            <a:spLocks noChangeAspect="1"/>
          </p:cNvSpPr>
          <p:nvPr/>
        </p:nvSpPr>
        <p:spPr>
          <a:xfrm>
            <a:off x="2776287" y="2057954"/>
            <a:ext cx="457201" cy="1524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Freeform 16"/>
          <p:cNvSpPr>
            <a:spLocks noChangeAspect="1"/>
          </p:cNvSpPr>
          <p:nvPr/>
        </p:nvSpPr>
        <p:spPr>
          <a:xfrm rot="13500000">
            <a:off x="2250362" y="3884439"/>
            <a:ext cx="457201" cy="1524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40000"/>
                  <a:lumOff val="6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Freeform 17"/>
          <p:cNvSpPr>
            <a:spLocks noChangeAspect="1"/>
          </p:cNvSpPr>
          <p:nvPr/>
        </p:nvSpPr>
        <p:spPr>
          <a:xfrm rot="8100000" flipH="1">
            <a:off x="3302212" y="3884439"/>
            <a:ext cx="457201" cy="1524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9" name="Straight Connector 18"/>
          <p:cNvCxnSpPr>
            <a:stCxn id="29" idx="3"/>
            <a:endCxn id="22" idx="3"/>
          </p:cNvCxnSpPr>
          <p:nvPr/>
        </p:nvCxnSpPr>
        <p:spPr>
          <a:xfrm flipH="1">
            <a:off x="5632650" y="1523999"/>
            <a:ext cx="6151" cy="4244342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>
            <a:grpSpLocks noChangeAspect="1"/>
          </p:cNvGrpSpPr>
          <p:nvPr/>
        </p:nvGrpSpPr>
        <p:grpSpPr>
          <a:xfrm rot="16200000">
            <a:off x="5406852" y="5635281"/>
            <a:ext cx="451593" cy="306229"/>
            <a:chOff x="925616" y="3971501"/>
            <a:chExt cx="903186" cy="612457"/>
          </a:xfrm>
        </p:grpSpPr>
        <p:sp>
          <p:nvSpPr>
            <p:cNvPr id="21" name="Pie 20"/>
            <p:cNvSpPr/>
            <p:nvPr/>
          </p:nvSpPr>
          <p:spPr>
            <a:xfrm>
              <a:off x="925616" y="4075986"/>
              <a:ext cx="903186" cy="403487"/>
            </a:xfrm>
            <a:prstGeom prst="pie">
              <a:avLst>
                <a:gd name="adj1" fmla="val 5341086"/>
                <a:gd name="adj2" fmla="val 16200000"/>
              </a:avLst>
            </a:prstGeom>
            <a:gradFill>
              <a:gsLst>
                <a:gs pos="0">
                  <a:srgbClr val="92D050"/>
                </a:gs>
                <a:gs pos="80000">
                  <a:srgbClr val="00B050"/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71600" y="3971501"/>
              <a:ext cx="45719" cy="61245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 rot="8100000">
            <a:off x="5191149" y="3894439"/>
            <a:ext cx="914401" cy="78208"/>
          </a:xfrm>
          <a:prstGeom prst="rect">
            <a:avLst/>
          </a:pr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25" name="Straight Connector 24"/>
          <p:cNvCxnSpPr>
            <a:stCxn id="26" idx="3"/>
            <a:endCxn id="39" idx="3"/>
          </p:cNvCxnSpPr>
          <p:nvPr/>
        </p:nvCxnSpPr>
        <p:spPr>
          <a:xfrm>
            <a:off x="6508302" y="3959801"/>
            <a:ext cx="1576517" cy="0"/>
          </a:xfrm>
          <a:prstGeom prst="line">
            <a:avLst/>
          </a:prstGeom>
          <a:ln w="127000" cap="rnd" cmpd="sng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>
            <a:spLocks noChangeAspect="1"/>
          </p:cNvSpPr>
          <p:nvPr/>
        </p:nvSpPr>
        <p:spPr>
          <a:xfrm rot="16200000">
            <a:off x="6051102" y="3807400"/>
            <a:ext cx="914401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27" name="Straight Connector 26"/>
          <p:cNvCxnSpPr>
            <a:stCxn id="28" idx="3"/>
            <a:endCxn id="29" idx="3"/>
          </p:cNvCxnSpPr>
          <p:nvPr/>
        </p:nvCxnSpPr>
        <p:spPr>
          <a:xfrm flipV="1">
            <a:off x="5638801" y="1523999"/>
            <a:ext cx="0" cy="1576517"/>
          </a:xfrm>
          <a:prstGeom prst="line">
            <a:avLst/>
          </a:prstGeom>
          <a:ln w="127000" cap="rnd" cmpd="sng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>
            <a:spLocks noChangeAspect="1"/>
          </p:cNvSpPr>
          <p:nvPr/>
        </p:nvSpPr>
        <p:spPr>
          <a:xfrm rot="10800000">
            <a:off x="5181600" y="2948115"/>
            <a:ext cx="914401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 flipH="1">
            <a:off x="5181600" y="1371600"/>
            <a:ext cx="914401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0" name="Freeform 29"/>
          <p:cNvSpPr>
            <a:spLocks noChangeAspect="1"/>
          </p:cNvSpPr>
          <p:nvPr/>
        </p:nvSpPr>
        <p:spPr>
          <a:xfrm rot="16200000">
            <a:off x="3986489" y="3809998"/>
            <a:ext cx="609600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8939" y="4171321"/>
            <a:ext cx="1645002" cy="58477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Laser:</a:t>
            </a:r>
          </a:p>
          <a:p>
            <a:pPr algn="ct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200W - 1064nm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9359" y="1784650"/>
            <a:ext cx="2247731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Input mode cleaner: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i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stabilizes frequency 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i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and cleans laser mode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60243" y="1671746"/>
            <a:ext cx="2260030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Arm cavities: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noProof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Fabry-Perrot cavities store light to effectively increase length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18388" y="5791198"/>
            <a:ext cx="2284170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Homodyne Readout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85388" y="5333998"/>
            <a:ext cx="2549704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Signal recycling mirror: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</a:t>
            </a:r>
            <a:r>
              <a:rPr lang="en-US" sz="1600" b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amplifies readout signal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079151" y="4423837"/>
            <a:ext cx="2367317" cy="830997"/>
            <a:chOff x="6132788" y="3900808"/>
            <a:chExt cx="2367317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6132788" y="3900808"/>
              <a:ext cx="697627" cy="8309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Input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Test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Mass</a:t>
              </a:r>
              <a:endPara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02478" y="3900808"/>
              <a:ext cx="697627" cy="8309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End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Test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Mass</a:t>
              </a:r>
              <a:endPara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endParaRPr>
            </a:p>
          </p:txBody>
        </p:sp>
      </p:grpSp>
      <p:sp>
        <p:nvSpPr>
          <p:cNvPr id="39" name="Freeform 38"/>
          <p:cNvSpPr>
            <a:spLocks noChangeAspect="1"/>
          </p:cNvSpPr>
          <p:nvPr/>
        </p:nvSpPr>
        <p:spPr>
          <a:xfrm rot="5400000" flipH="1">
            <a:off x="7627617" y="3807400"/>
            <a:ext cx="914401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41" name="Group 164"/>
          <p:cNvGrpSpPr/>
          <p:nvPr/>
        </p:nvGrpSpPr>
        <p:grpSpPr>
          <a:xfrm>
            <a:off x="6032603" y="1523998"/>
            <a:ext cx="914400" cy="1576518"/>
            <a:chOff x="6086240" y="1000969"/>
            <a:chExt cx="914400" cy="1576518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6324600" y="1000969"/>
              <a:ext cx="0" cy="1576518"/>
            </a:xfrm>
            <a:prstGeom prst="straightConnector1">
              <a:avLst/>
            </a:prstGeom>
            <a:ln>
              <a:solidFill>
                <a:srgbClr val="326464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5400000">
              <a:off x="6086240" y="1272206"/>
              <a:ext cx="914400" cy="91440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4 km</a:t>
              </a:r>
            </a:p>
          </p:txBody>
        </p:sp>
      </p:grpSp>
      <p:grpSp>
        <p:nvGrpSpPr>
          <p:cNvPr id="42" name="Group 165"/>
          <p:cNvGrpSpPr/>
          <p:nvPr/>
        </p:nvGrpSpPr>
        <p:grpSpPr>
          <a:xfrm rot="16200000">
            <a:off x="6839361" y="2352437"/>
            <a:ext cx="914400" cy="1576518"/>
            <a:chOff x="6086240" y="1000969"/>
            <a:chExt cx="914400" cy="1576518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6324600" y="1000969"/>
              <a:ext cx="0" cy="1576518"/>
            </a:xfrm>
            <a:prstGeom prst="straightConnector1">
              <a:avLst/>
            </a:prstGeom>
            <a:ln>
              <a:solidFill>
                <a:srgbClr val="326464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 rot="5400000">
              <a:off x="6086240" y="1272206"/>
              <a:ext cx="914400" cy="91440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4 km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795213" y="395202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80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0kW</a:t>
            </a:r>
          </a:p>
        </p:txBody>
      </p:sp>
      <p:sp>
        <p:nvSpPr>
          <p:cNvPr id="44" name="TextBox 43"/>
          <p:cNvSpPr txBox="1"/>
          <p:nvPr/>
        </p:nvSpPr>
        <p:spPr>
          <a:xfrm rot="5400000">
            <a:off x="4742388" y="182696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800kW</a:t>
            </a:r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6990639" y="3850084"/>
            <a:ext cx="512054" cy="219432"/>
          </a:xfrm>
          <a:prstGeom prst="line">
            <a:avLst/>
          </a:prstGeom>
          <a:ln>
            <a:solidFill>
              <a:srgbClr val="32646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7057671" y="3850084"/>
            <a:ext cx="512054" cy="219432"/>
          </a:xfrm>
          <a:prstGeom prst="line">
            <a:avLst/>
          </a:prstGeom>
          <a:ln>
            <a:solidFill>
              <a:srgbClr val="32646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82773" y="2185403"/>
            <a:ext cx="512054" cy="219432"/>
          </a:xfrm>
          <a:prstGeom prst="line">
            <a:avLst/>
          </a:prstGeom>
          <a:ln>
            <a:solidFill>
              <a:srgbClr val="32646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382773" y="2252435"/>
            <a:ext cx="512054" cy="219432"/>
          </a:xfrm>
          <a:prstGeom prst="line">
            <a:avLst/>
          </a:prstGeom>
          <a:ln>
            <a:solidFill>
              <a:srgbClr val="32646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9" name="Freeform 88"/>
          <p:cNvSpPr>
            <a:spLocks noChangeAspect="1"/>
          </p:cNvSpPr>
          <p:nvPr/>
        </p:nvSpPr>
        <p:spPr>
          <a:xfrm rot="10800000">
            <a:off x="5324556" y="5029198"/>
            <a:ext cx="609600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608788" y="4343398"/>
            <a:ext cx="2549704" cy="13234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Power recycling mirror: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</a:t>
            </a:r>
            <a:r>
              <a:rPr lang="en-US" sz="1600" b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r</a:t>
            </a:r>
            <a:r>
              <a:rPr lang="en-US" sz="1600" b="0" noProof="0" dirty="0" err="1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eflects</a:t>
            </a:r>
            <a:r>
              <a:rPr lang="en-US" sz="1600" b="0" noProof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 light back coming from the beam splitter, increasing power in the arm cavities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rc 80"/>
          <p:cNvSpPr/>
          <p:nvPr/>
        </p:nvSpPr>
        <p:spPr bwMode="auto">
          <a:xfrm>
            <a:off x="5715000" y="4343400"/>
            <a:ext cx="228600" cy="1524000"/>
          </a:xfrm>
          <a:prstGeom prst="arc">
            <a:avLst/>
          </a:prstGeom>
          <a:noFill/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 bwMode="auto">
          <a:xfrm rot="1800000">
            <a:off x="4495800" y="2209800"/>
            <a:ext cx="914400" cy="914400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1066800"/>
          </a:xfrm>
        </p:spPr>
        <p:txBody>
          <a:bodyPr/>
          <a:lstStyle/>
          <a:p>
            <a:r>
              <a:rPr lang="en-US" dirty="0" smtClean="0"/>
              <a:t>Squeezed Light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505200" y="2057400"/>
            <a:ext cx="0" cy="3657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264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752600" y="5105400"/>
            <a:ext cx="5410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264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3505200" y="2667000"/>
            <a:ext cx="1447800" cy="2438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2286000" y="3124200"/>
            <a:ext cx="1219200" cy="1981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505200" y="3810000"/>
            <a:ext cx="3810000" cy="1295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8" name="Oval 17"/>
          <p:cNvSpPr/>
          <p:nvPr/>
        </p:nvSpPr>
        <p:spPr bwMode="auto">
          <a:xfrm rot="-1140000">
            <a:off x="6400800" y="3581400"/>
            <a:ext cx="1828800" cy="457200"/>
          </a:xfrm>
          <a:prstGeom prst="ellipse">
            <a:avLst/>
          </a:prstGeom>
          <a:solidFill>
            <a:schemeClr val="accent2">
              <a:lumMod val="50000"/>
              <a:alpha val="5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Connector 30"/>
          <p:cNvCxnSpPr>
            <a:stCxn id="17" idx="0"/>
            <a:endCxn id="17" idx="4"/>
          </p:cNvCxnSpPr>
          <p:nvPr/>
        </p:nvCxnSpPr>
        <p:spPr bwMode="auto">
          <a:xfrm flipH="1">
            <a:off x="4724400" y="2271053"/>
            <a:ext cx="457200" cy="791894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2" name="Straight Connector 31"/>
          <p:cNvCxnSpPr>
            <a:stCxn id="17" idx="2"/>
            <a:endCxn id="17" idx="6"/>
          </p:cNvCxnSpPr>
          <p:nvPr/>
        </p:nvCxnSpPr>
        <p:spPr bwMode="auto">
          <a:xfrm>
            <a:off x="4557053" y="2438400"/>
            <a:ext cx="791894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3" name="Straight Connector 32"/>
          <p:cNvCxnSpPr>
            <a:stCxn id="18" idx="0"/>
            <a:endCxn id="18" idx="4"/>
          </p:cNvCxnSpPr>
          <p:nvPr/>
        </p:nvCxnSpPr>
        <p:spPr bwMode="auto">
          <a:xfrm>
            <a:off x="7240775" y="3593854"/>
            <a:ext cx="148850" cy="432292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-1800000">
            <a:off x="2286000" y="289560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-1800000">
            <a:off x="1371600" y="3124200"/>
            <a:ext cx="18288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5" name="Straight Connector 44"/>
          <p:cNvCxnSpPr>
            <a:stCxn id="18" idx="2"/>
            <a:endCxn id="18" idx="6"/>
          </p:cNvCxnSpPr>
          <p:nvPr/>
        </p:nvCxnSpPr>
        <p:spPr bwMode="auto">
          <a:xfrm flipV="1">
            <a:off x="6450618" y="3512300"/>
            <a:ext cx="1729164" cy="5954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54" name="Oval 53"/>
          <p:cNvSpPr/>
          <p:nvPr/>
        </p:nvSpPr>
        <p:spPr bwMode="auto">
          <a:xfrm rot="-1800000">
            <a:off x="1371600" y="2895600"/>
            <a:ext cx="1828800" cy="457200"/>
          </a:xfrm>
          <a:prstGeom prst="ellipse">
            <a:avLst/>
          </a:prstGeom>
          <a:solidFill>
            <a:schemeClr val="tx1">
              <a:lumMod val="60000"/>
              <a:lumOff val="40000"/>
              <a:alpha val="50000"/>
            </a:schemeClr>
          </a:solidFill>
          <a:ln w="127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9847951">
            <a:off x="773352" y="2476346"/>
            <a:ext cx="2438400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326464">
                <a:alpha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 Amplitude squeezing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20423679">
            <a:off x="6098426" y="3077073"/>
            <a:ext cx="2053880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326464">
                <a:alpha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 Phase squeezing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91000" y="1676400"/>
            <a:ext cx="1445373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326464">
                <a:alpha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Normal light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86400" y="4572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ϕ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876800" y="3962400"/>
            <a:ext cx="101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spc="-3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│E</a:t>
            </a:r>
            <a:r>
              <a:rPr lang="en-US" i="0" spc="-300" dirty="0" smtClean="0">
                <a:solidFill>
                  <a:schemeClr val="accent4">
                    <a:lumMod val="50000"/>
                  </a:schemeClr>
                </a:solidFill>
              </a:rPr>
              <a:t> │</a:t>
            </a:r>
            <a:endParaRPr lang="en-US" i="0" spc="-3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20000"/>
            <a:lumOff val="80000"/>
          </a:schemeClr>
        </a:solidFill>
        <a:ln w="12700" cap="flat" cmpd="sng" algn="ctr">
          <a:solidFill>
            <a:srgbClr val="326464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b="0" i="0" dirty="0" smtClean="0">
            <a:solidFill>
              <a:srgbClr val="326464"/>
            </a:solidFill>
            <a:latin typeface="Helvetica" pitchFamily="34" charset="0"/>
            <a:cs typeface="Helvetica" pitchFamily="34" charset="0"/>
          </a:defRPr>
        </a:defPPr>
      </a:lstStyle>
    </a:tx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files\qualcomm\eudora mail\attach\LIGO_II.pot</Template>
  <TotalTime>15224</TotalTime>
  <Words>742</Words>
  <Application>Microsoft Office PowerPoint</Application>
  <PresentationFormat>On-screen Show (4:3)</PresentationFormat>
  <Paragraphs>208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aLIGO</vt:lpstr>
      <vt:lpstr>1_aLIGO</vt:lpstr>
      <vt:lpstr>Photo Editor Photo</vt:lpstr>
      <vt:lpstr>Squeezed Light Techniques for Gravitational Wave Detection</vt:lpstr>
      <vt:lpstr>Abstract</vt:lpstr>
      <vt:lpstr>Gravitational Waves</vt:lpstr>
      <vt:lpstr>Sensitivity Sixth Science Run</vt:lpstr>
      <vt:lpstr>Advanced LIGO Sensitivity</vt:lpstr>
      <vt:lpstr>Optical Springs</vt:lpstr>
      <vt:lpstr>Towards the  Quantum Ground State</vt:lpstr>
      <vt:lpstr>The Advanced LIGO Detector</vt:lpstr>
      <vt:lpstr>Squeezed Light</vt:lpstr>
      <vt:lpstr>Key Insights</vt:lpstr>
      <vt:lpstr>Slide 11</vt:lpstr>
      <vt:lpstr>Slide 12</vt:lpstr>
      <vt:lpstr>Experimental Confirmation at the GEO600 Detector</vt:lpstr>
      <vt:lpstr>The H1 Squeezer Experiment</vt:lpstr>
      <vt:lpstr>H1 Squeezer Experiment</vt:lpstr>
      <vt:lpstr>Squeezer at Hanford</vt:lpstr>
      <vt:lpstr>Non-Linear Gain</vt:lpstr>
      <vt:lpstr>H1 Squeezed</vt:lpstr>
      <vt:lpstr>Outlook</vt:lpstr>
      <vt:lpstr>Slide 20</vt:lpstr>
    </vt:vector>
  </TitlesOfParts>
  <Company>LIGO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Squeezed Light Techniques for Gravitational Wave Detection</dc:title>
  <dc:subject>Talk at Stanford University</dc:subject>
  <dc:creator>Daniel Sigg</dc:creator>
  <cp:keywords/>
  <dc:description>LIGO-G1300031</dc:description>
  <cp:lastModifiedBy>daniel</cp:lastModifiedBy>
  <cp:revision>3198</cp:revision>
  <cp:lastPrinted>1999-10-01T21:59:04Z</cp:lastPrinted>
  <dcterms:created xsi:type="dcterms:W3CDTF">2011-04-14T01:12:27Z</dcterms:created>
  <dcterms:modified xsi:type="dcterms:W3CDTF">2013-01-14T18:29:36Z</dcterms:modified>
</cp:coreProperties>
</file>