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02/12/2017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hyperlink" Target="http://www.gw-indigo.org/tiki-index.php" TargetMode="External"/><Relationship Id="rId47" Type="http://schemas.openxmlformats.org/officeDocument/2006/relationships/image" Target="../media/image24.png"/><Relationship Id="rId63" Type="http://schemas.openxmlformats.org/officeDocument/2006/relationships/image" Target="../media/image32.png"/><Relationship Id="rId68" Type="http://schemas.openxmlformats.org/officeDocument/2006/relationships/hyperlink" Target="http://uwm.edu/" TargetMode="External"/><Relationship Id="rId84" Type="http://schemas.openxmlformats.org/officeDocument/2006/relationships/hyperlink" Target="http://www.aei.mpg.de/" TargetMode="External"/><Relationship Id="rId89" Type="http://schemas.openxmlformats.org/officeDocument/2006/relationships/image" Target="../media/image45.png"/><Relationship Id="rId112" Type="http://schemas.openxmlformats.org/officeDocument/2006/relationships/hyperlink" Target="https://www.birmingham.ac.uk/index.aspx" TargetMode="External"/><Relationship Id="rId133" Type="http://schemas.openxmlformats.org/officeDocument/2006/relationships/image" Target="../media/image67.png"/><Relationship Id="rId138" Type="http://schemas.openxmlformats.org/officeDocument/2006/relationships/hyperlink" Target="https://www.uwb.edu/" TargetMode="External"/><Relationship Id="rId154" Type="http://schemas.openxmlformats.org/officeDocument/2006/relationships/hyperlink" Target="https://www.uzh.ch/en.html" TargetMode="External"/><Relationship Id="rId159" Type="http://schemas.openxmlformats.org/officeDocument/2006/relationships/image" Target="../media/image80.png"/><Relationship Id="rId175" Type="http://schemas.openxmlformats.org/officeDocument/2006/relationships/image" Target="../media/image88.png"/><Relationship Id="rId170" Type="http://schemas.openxmlformats.org/officeDocument/2006/relationships/hyperlink" Target="http://www.polymtl.ca/en" TargetMode="External"/><Relationship Id="rId191" Type="http://schemas.openxmlformats.org/officeDocument/2006/relationships/image" Target="../media/image102.png"/><Relationship Id="rId16" Type="http://schemas.openxmlformats.org/officeDocument/2006/relationships/hyperlink" Target="https://www.nasa.gov/centers/marshall/home/index.html" TargetMode="Externa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hyperlink" Target="http://www.geo600.org/" TargetMode="Externa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hyperlink" Target="https://www.umd.edu/" TargetMode="External"/><Relationship Id="rId74" Type="http://schemas.openxmlformats.org/officeDocument/2006/relationships/hyperlink" Target="https://new.trinity.edu/" TargetMode="External"/><Relationship Id="rId79" Type="http://schemas.openxmlformats.org/officeDocument/2006/relationships/image" Target="../media/image40.png"/><Relationship Id="rId102" Type="http://schemas.openxmlformats.org/officeDocument/2006/relationships/hyperlink" Target="https://www.uchicago.edu/" TargetMode="External"/><Relationship Id="rId123" Type="http://schemas.openxmlformats.org/officeDocument/2006/relationships/image" Target="../media/image62.png"/><Relationship Id="rId128" Type="http://schemas.openxmlformats.org/officeDocument/2006/relationships/hyperlink" Target="http://www.subr.edu/" TargetMode="External"/><Relationship Id="rId144" Type="http://schemas.openxmlformats.org/officeDocument/2006/relationships/hyperlink" Target="https://www.wvu.edu/" TargetMode="External"/><Relationship Id="rId149" Type="http://schemas.openxmlformats.org/officeDocument/2006/relationships/image" Target="../media/image75.jpeg"/><Relationship Id="rId5" Type="http://schemas.openxmlformats.org/officeDocument/2006/relationships/image" Target="../media/image3.jpg"/><Relationship Id="rId90" Type="http://schemas.openxmlformats.org/officeDocument/2006/relationships/hyperlink" Target="https://www.olemiss.edu/" TargetMode="External"/><Relationship Id="rId95" Type="http://schemas.openxmlformats.org/officeDocument/2006/relationships/image" Target="../media/image48.png"/><Relationship Id="rId160" Type="http://schemas.openxmlformats.org/officeDocument/2006/relationships/hyperlink" Target="https://www.andrews.edu/" TargetMode="External"/><Relationship Id="rId165" Type="http://schemas.openxmlformats.org/officeDocument/2006/relationships/image" Target="../media/image83.png"/><Relationship Id="rId181" Type="http://schemas.openxmlformats.org/officeDocument/2006/relationships/image" Target="../media/image92.png"/><Relationship Id="rId186" Type="http://schemas.openxmlformats.org/officeDocument/2006/relationships/image" Target="../media/image97.png"/><Relationship Id="rId22" Type="http://schemas.openxmlformats.org/officeDocument/2006/relationships/hyperlink" Target="https://www.fullerton.edu/" TargetMode="Externa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hyperlink" Target="http://www.montclair.edu/" TargetMode="External"/><Relationship Id="rId64" Type="http://schemas.openxmlformats.org/officeDocument/2006/relationships/hyperlink" Target="https://uoregon.edu/" TargetMode="Externa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hyperlink" Target="https://www.sonoma.edu/" TargetMode="External"/><Relationship Id="rId134" Type="http://schemas.openxmlformats.org/officeDocument/2006/relationships/hyperlink" Target="http://www.u-szeged.hu/english" TargetMode="External"/><Relationship Id="rId139" Type="http://schemas.openxmlformats.org/officeDocument/2006/relationships/image" Target="../media/image70.jpg"/><Relationship Id="rId80" Type="http://schemas.openxmlformats.org/officeDocument/2006/relationships/hyperlink" Target="https://www.ttu.edu/" TargetMode="External"/><Relationship Id="rId85" Type="http://schemas.openxmlformats.org/officeDocument/2006/relationships/image" Target="../media/image43.png"/><Relationship Id="rId150" Type="http://schemas.openxmlformats.org/officeDocument/2006/relationships/hyperlink" Target="http://nthu-en.web.nthu.edu.tw/bin/home.php" TargetMode="External"/><Relationship Id="rId155" Type="http://schemas.openxmlformats.org/officeDocument/2006/relationships/image" Target="../media/image78.jpg"/><Relationship Id="rId171" Type="http://schemas.openxmlformats.org/officeDocument/2006/relationships/image" Target="../media/image86.png"/><Relationship Id="rId176" Type="http://schemas.openxmlformats.org/officeDocument/2006/relationships/hyperlink" Target="http://www2.hws.edu/" TargetMode="External"/><Relationship Id="rId192" Type="http://schemas.openxmlformats.org/officeDocument/2006/relationships/image" Target="../media/image103.jpg"/><Relationship Id="rId12" Type="http://schemas.openxmlformats.org/officeDocument/2006/relationships/hyperlink" Target="http://www.utrgv.edu/en-us/" TargetMode="Externa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hyperlink" Target="https://www.uws.ac.uk/" TargetMode="Externa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hyperlink" Target="https://www.syracuse.edu/" TargetMode="External"/><Relationship Id="rId124" Type="http://schemas.openxmlformats.org/officeDocument/2006/relationships/hyperlink" Target="https://www.nasa.gov/goddard" TargetMode="External"/><Relationship Id="rId129" Type="http://schemas.openxmlformats.org/officeDocument/2006/relationships/image" Target="../media/image65.tif"/><Relationship Id="rId54" Type="http://schemas.openxmlformats.org/officeDocument/2006/relationships/hyperlink" Target="http://www.ulb.ac.be/" TargetMode="External"/><Relationship Id="rId70" Type="http://schemas.openxmlformats.org/officeDocument/2006/relationships/hyperlink" Target="https://wsu.edu/" TargetMode="Externa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hyperlink" Target="https://www.rit.edu/" TargetMode="External"/><Relationship Id="rId140" Type="http://schemas.openxmlformats.org/officeDocument/2006/relationships/hyperlink" Target="https://www.stanford.edu/" TargetMode="External"/><Relationship Id="rId145" Type="http://schemas.openxmlformats.org/officeDocument/2006/relationships/image" Target="../media/image73.png"/><Relationship Id="rId161" Type="http://schemas.openxmlformats.org/officeDocument/2006/relationships/image" Target="../media/image81.png"/><Relationship Id="rId166" Type="http://schemas.openxmlformats.org/officeDocument/2006/relationships/hyperlink" Target="https://www.iip.ufrn.br/" TargetMode="External"/><Relationship Id="rId182" Type="http://schemas.openxmlformats.org/officeDocument/2006/relationships/image" Target="../media/image93.png"/><Relationship Id="rId187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rau.edu/" TargetMode="External"/><Relationship Id="rId23" Type="http://schemas.openxmlformats.org/officeDocument/2006/relationships/image" Target="../media/image12.png"/><Relationship Id="rId28" Type="http://schemas.openxmlformats.org/officeDocument/2006/relationships/hyperlink" Target="https://www.csu.edu.au/" TargetMode="External"/><Relationship Id="rId49" Type="http://schemas.openxmlformats.org/officeDocument/2006/relationships/image" Target="../media/image25.jpeg"/><Relationship Id="rId114" Type="http://schemas.openxmlformats.org/officeDocument/2006/relationships/hyperlink" Target="http://www.columbia.edu/" TargetMode="External"/><Relationship Id="rId119" Type="http://schemas.openxmlformats.org/officeDocument/2006/relationships/image" Target="../media/image60.png"/><Relationship Id="rId44" Type="http://schemas.openxmlformats.org/officeDocument/2006/relationships/hyperlink" Target="https://kgwg.nims.re.kr/" TargetMode="External"/><Relationship Id="rId60" Type="http://schemas.openxmlformats.org/officeDocument/2006/relationships/hyperlink" Target="https://www.umich.edu/" TargetMode="Externa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hyperlink" Target="http://www.gatech.edu/" TargetMode="External"/><Relationship Id="rId130" Type="http://schemas.openxmlformats.org/officeDocument/2006/relationships/hyperlink" Target="https://www.sheffield.ac.uk/" TargetMode="External"/><Relationship Id="rId135" Type="http://schemas.openxmlformats.org/officeDocument/2006/relationships/image" Target="../media/image68.gif"/><Relationship Id="rId151" Type="http://schemas.openxmlformats.org/officeDocument/2006/relationships/image" Target="../media/image76.png"/><Relationship Id="rId156" Type="http://schemas.openxmlformats.org/officeDocument/2006/relationships/hyperlink" Target="http://www.ncsa.illinois.edu/" TargetMode="External"/><Relationship Id="rId177" Type="http://schemas.openxmlformats.org/officeDocument/2006/relationships/image" Target="../media/image89.png"/><Relationship Id="rId172" Type="http://schemas.openxmlformats.org/officeDocument/2006/relationships/hyperlink" Target="https://www.hillsdale.edu/" TargetMode="External"/><Relationship Id="rId193" Type="http://schemas.openxmlformats.org/officeDocument/2006/relationships/image" Target="../media/image104.png"/><Relationship Id="rId13" Type="http://schemas.openxmlformats.org/officeDocument/2006/relationships/image" Target="../media/image7.png"/><Relationship Id="rId18" Type="http://schemas.openxmlformats.org/officeDocument/2006/relationships/hyperlink" Target="http://www.ozgrav.org/" TargetMode="Externa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hyperlink" Target="https://www.uni-hannover.de/en/" TargetMode="External"/><Relationship Id="rId50" Type="http://schemas.openxmlformats.org/officeDocument/2006/relationships/hyperlink" Target="http://www.ipfran.ru/english/info/history_e.html" TargetMode="External"/><Relationship Id="rId55" Type="http://schemas.openxmlformats.org/officeDocument/2006/relationships/image" Target="../media/image28.png"/><Relationship Id="rId76" Type="http://schemas.openxmlformats.org/officeDocument/2006/relationships/hyperlink" Target="http://www.unimelb.edu.au/" TargetMode="External"/><Relationship Id="rId97" Type="http://schemas.openxmlformats.org/officeDocument/2006/relationships/image" Target="../media/image49.png"/><Relationship Id="rId104" Type="http://schemas.openxmlformats.org/officeDocument/2006/relationships/hyperlink" Target="http://www.lsu.edu/" TargetMode="External"/><Relationship Id="rId120" Type="http://schemas.openxmlformats.org/officeDocument/2006/relationships/hyperlink" Target="https://www.elte.hu/en/" TargetMode="External"/><Relationship Id="rId125" Type="http://schemas.openxmlformats.org/officeDocument/2006/relationships/image" Target="../media/image63.jpg"/><Relationship Id="rId141" Type="http://schemas.openxmlformats.org/officeDocument/2006/relationships/image" Target="../media/image71.jpg"/><Relationship Id="rId146" Type="http://schemas.openxmlformats.org/officeDocument/2006/relationships/hyperlink" Target="http://www.u-tokyo.ac.jp/en/" TargetMode="External"/><Relationship Id="rId167" Type="http://schemas.openxmlformats.org/officeDocument/2006/relationships/image" Target="../media/image84.png"/><Relationship Id="rId188" Type="http://schemas.openxmlformats.org/officeDocument/2006/relationships/image" Target="../media/image99.png"/><Relationship Id="rId7" Type="http://schemas.openxmlformats.org/officeDocument/2006/relationships/image" Target="../media/image4.jpg"/><Relationship Id="rId71" Type="http://schemas.openxmlformats.org/officeDocument/2006/relationships/image" Target="../media/image36.png"/><Relationship Id="rId92" Type="http://schemas.openxmlformats.org/officeDocument/2006/relationships/hyperlink" Target="http://www.caltech.edu/" TargetMode="External"/><Relationship Id="rId162" Type="http://schemas.openxmlformats.org/officeDocument/2006/relationships/hyperlink" Target="http://www.cuhk.edu.hk/english/index.html" TargetMode="External"/><Relationship Id="rId183" Type="http://schemas.openxmlformats.org/officeDocument/2006/relationships/image" Target="../media/image94.jpg"/><Relationship Id="rId2" Type="http://schemas.openxmlformats.org/officeDocument/2006/relationships/image" Target="../media/image1.png"/><Relationship Id="rId29" Type="http://schemas.openxmlformats.org/officeDocument/2006/relationships/image" Target="../media/image15.png"/><Relationship Id="rId24" Type="http://schemas.openxmlformats.org/officeDocument/2006/relationships/hyperlink" Target="http://www.acu.edu/" TargetMode="External"/><Relationship Id="rId40" Type="http://schemas.openxmlformats.org/officeDocument/2006/relationships/hyperlink" Target="http://www.wm.edu/" TargetMode="External"/><Relationship Id="rId45" Type="http://schemas.openxmlformats.org/officeDocument/2006/relationships/image" Target="../media/image23.png"/><Relationship Id="rId66" Type="http://schemas.openxmlformats.org/officeDocument/2006/relationships/hyperlink" Target="https://www.washington.edu/" TargetMode="External"/><Relationship Id="rId87" Type="http://schemas.openxmlformats.org/officeDocument/2006/relationships/image" Target="../media/image44.png"/><Relationship Id="rId110" Type="http://schemas.openxmlformats.org/officeDocument/2006/relationships/hyperlink" Target="http://www.northwestern.edu/" TargetMode="Externa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hyperlink" Target="https://www.southampton.ac.uk/" TargetMode="External"/><Relationship Id="rId157" Type="http://schemas.openxmlformats.org/officeDocument/2006/relationships/image" Target="../media/image79.png"/><Relationship Id="rId178" Type="http://schemas.openxmlformats.org/officeDocument/2006/relationships/hyperlink" Target="https://www.usc.edu/" TargetMode="External"/><Relationship Id="rId61" Type="http://schemas.openxmlformats.org/officeDocument/2006/relationships/image" Target="../media/image31.png"/><Relationship Id="rId82" Type="http://schemas.openxmlformats.org/officeDocument/2006/relationships/hyperlink" Target="https://www.gla.ac.uk/" TargetMode="External"/><Relationship Id="rId152" Type="http://schemas.openxmlformats.org/officeDocument/2006/relationships/hyperlink" Target="https://www.kcl.ac.uk/index.aspx" TargetMode="External"/><Relationship Id="rId173" Type="http://schemas.openxmlformats.org/officeDocument/2006/relationships/image" Target="../media/image87.jpg"/><Relationship Id="rId194" Type="http://schemas.openxmlformats.org/officeDocument/2006/relationships/hyperlink" Target="http://www.aciga.org.au/" TargetMode="External"/><Relationship Id="rId19" Type="http://schemas.openxmlformats.org/officeDocument/2006/relationships/image" Target="../media/image10.png"/><Relationship Id="rId14" Type="http://schemas.openxmlformats.org/officeDocument/2006/relationships/hyperlink" Target="http://www.anu.edu.au/" TargetMode="External"/><Relationship Id="rId30" Type="http://schemas.openxmlformats.org/officeDocument/2006/relationships/hyperlink" Target="https://www.adelaide.edu.au/" TargetMode="External"/><Relationship Id="rId35" Type="http://schemas.openxmlformats.org/officeDocument/2006/relationships/image" Target="../media/image18.png"/><Relationship Id="rId56" Type="http://schemas.openxmlformats.org/officeDocument/2006/relationships/hyperlink" Target="http://www.ufl.edu/" TargetMode="External"/><Relationship Id="rId77" Type="http://schemas.openxmlformats.org/officeDocument/2006/relationships/image" Target="../media/image39.png"/><Relationship Id="rId100" Type="http://schemas.openxmlformats.org/officeDocument/2006/relationships/hyperlink" Target="http://web.mit.edu/" TargetMode="External"/><Relationship Id="rId105" Type="http://schemas.openxmlformats.org/officeDocument/2006/relationships/image" Target="../media/image53.png"/><Relationship Id="rId126" Type="http://schemas.openxmlformats.org/officeDocument/2006/relationships/hyperlink" Target="https://www.cornell.edu/" TargetMode="External"/><Relationship Id="rId147" Type="http://schemas.openxmlformats.org/officeDocument/2006/relationships/image" Target="../media/image74.png"/><Relationship Id="rId168" Type="http://schemas.openxmlformats.org/officeDocument/2006/relationships/hyperlink" Target="http://www.umontreal.ca/en/" TargetMode="External"/><Relationship Id="rId8" Type="http://schemas.openxmlformats.org/officeDocument/2006/relationships/hyperlink" Target="http://www.swinburne.edu.au/" TargetMode="External"/><Relationship Id="rId51" Type="http://schemas.openxmlformats.org/officeDocument/2006/relationships/image" Target="../media/image26.png"/><Relationship Id="rId72" Type="http://schemas.openxmlformats.org/officeDocument/2006/relationships/hyperlink" Target="https://www.whitman.edu/" TargetMode="External"/><Relationship Id="rId93" Type="http://schemas.openxmlformats.org/officeDocument/2006/relationships/image" Target="../media/image47.png"/><Relationship Id="rId98" Type="http://schemas.openxmlformats.org/officeDocument/2006/relationships/hyperlink" Target="https://www.uwa.edu.au/" TargetMode="External"/><Relationship Id="rId121" Type="http://schemas.openxmlformats.org/officeDocument/2006/relationships/image" Target="../media/image61.png"/><Relationship Id="rId142" Type="http://schemas.openxmlformats.org/officeDocument/2006/relationships/hyperlink" Target="https://www.bellevuecollege.edu/" TargetMode="External"/><Relationship Id="rId163" Type="http://schemas.openxmlformats.org/officeDocument/2006/relationships/image" Target="../media/image82.jpg"/><Relationship Id="rId184" Type="http://schemas.openxmlformats.org/officeDocument/2006/relationships/image" Target="../media/image95.png"/><Relationship Id="rId189" Type="http://schemas.openxmlformats.org/officeDocument/2006/relationships/image" Target="../media/image100.jpg"/><Relationship Id="rId3" Type="http://schemas.openxmlformats.org/officeDocument/2006/relationships/image" Target="../media/image2.png"/><Relationship Id="rId25" Type="http://schemas.openxmlformats.org/officeDocument/2006/relationships/image" Target="../media/image13.png"/><Relationship Id="rId46" Type="http://schemas.openxmlformats.org/officeDocument/2006/relationships/hyperlink" Target="http://www.montana.edu/" TargetMode="External"/><Relationship Id="rId67" Type="http://schemas.openxmlformats.org/officeDocument/2006/relationships/image" Target="../media/image34.png"/><Relationship Id="rId116" Type="http://schemas.openxmlformats.org/officeDocument/2006/relationships/hyperlink" Target="https://www.cam.ac.uk/" TargetMode="External"/><Relationship Id="rId137" Type="http://schemas.openxmlformats.org/officeDocument/2006/relationships/image" Target="../media/image69.png"/><Relationship Id="rId158" Type="http://schemas.openxmlformats.org/officeDocument/2006/relationships/hyperlink" Target="http://www.calstatela.edu/" TargetMode="External"/><Relationship Id="rId20" Type="http://schemas.openxmlformats.org/officeDocument/2006/relationships/hyperlink" Target="https://www.cita.utoronto.ca/" TargetMode="External"/><Relationship Id="rId41" Type="http://schemas.openxmlformats.org/officeDocument/2006/relationships/image" Target="../media/image21.png"/><Relationship Id="rId62" Type="http://schemas.openxmlformats.org/officeDocument/2006/relationships/hyperlink" Target="https://twin-cities.umn.edu/" TargetMode="External"/><Relationship Id="rId83" Type="http://schemas.openxmlformats.org/officeDocument/2006/relationships/image" Target="../media/image42.png"/><Relationship Id="rId88" Type="http://schemas.openxmlformats.org/officeDocument/2006/relationships/hyperlink" Target="https://www.carleton.edu/" TargetMode="External"/><Relationship Id="rId111" Type="http://schemas.openxmlformats.org/officeDocument/2006/relationships/image" Target="../media/image56.png"/><Relationship Id="rId132" Type="http://schemas.openxmlformats.org/officeDocument/2006/relationships/hyperlink" Target="http://www.uib.eu/" TargetMode="External"/><Relationship Id="rId153" Type="http://schemas.openxmlformats.org/officeDocument/2006/relationships/image" Target="../media/image77.jpg"/><Relationship Id="rId174" Type="http://schemas.openxmlformats.org/officeDocument/2006/relationships/hyperlink" Target="http://www.psu.edu/" TargetMode="External"/><Relationship Id="rId179" Type="http://schemas.openxmlformats.org/officeDocument/2006/relationships/image" Target="../media/image90.jpg"/><Relationship Id="rId195" Type="http://schemas.openxmlformats.org/officeDocument/2006/relationships/image" Target="../media/image105.png"/><Relationship Id="rId190" Type="http://schemas.openxmlformats.org/officeDocument/2006/relationships/image" Target="../media/image101.png"/><Relationship Id="rId15" Type="http://schemas.openxmlformats.org/officeDocument/2006/relationships/image" Target="../media/image8.png"/><Relationship Id="rId36" Type="http://schemas.openxmlformats.org/officeDocument/2006/relationships/hyperlink" Target="https://www.strath.ac.uk/" TargetMode="External"/><Relationship Id="rId57" Type="http://schemas.openxmlformats.org/officeDocument/2006/relationships/image" Target="../media/image29.png"/><Relationship Id="rId106" Type="http://schemas.openxmlformats.org/officeDocument/2006/relationships/hyperlink" Target="https://www.cardiff.ac.uk/" TargetMode="External"/><Relationship Id="rId127" Type="http://schemas.openxmlformats.org/officeDocument/2006/relationships/image" Target="../media/image64.png"/><Relationship Id="rId10" Type="http://schemas.openxmlformats.org/officeDocument/2006/relationships/hyperlink" Target="https://www.uni-hamburg.de/en.html" TargetMode="External"/><Relationship Id="rId31" Type="http://schemas.openxmlformats.org/officeDocument/2006/relationships/image" Target="../media/image16.png"/><Relationship Id="rId52" Type="http://schemas.openxmlformats.org/officeDocument/2006/relationships/hyperlink" Target="http://www.tsinghua.edu.cn/publish/newthuen/" TargetMode="External"/><Relationship Id="rId73" Type="http://schemas.openxmlformats.org/officeDocument/2006/relationships/image" Target="../media/image37.png"/><Relationship Id="rId78" Type="http://schemas.openxmlformats.org/officeDocument/2006/relationships/hyperlink" Target="http://www.kenyon.edu/" TargetMode="External"/><Relationship Id="rId94" Type="http://schemas.openxmlformats.org/officeDocument/2006/relationships/hyperlink" Target="http://www.unisannio.it/" TargetMode="Externa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hyperlink" Target="https://www.monash.edu/" TargetMode="External"/><Relationship Id="rId143" Type="http://schemas.openxmlformats.org/officeDocument/2006/relationships/image" Target="../media/image72.tiff"/><Relationship Id="rId148" Type="http://schemas.openxmlformats.org/officeDocument/2006/relationships/hyperlink" Target="http://www.inpe.br/" TargetMode="External"/><Relationship Id="rId164" Type="http://schemas.openxmlformats.org/officeDocument/2006/relationships/hyperlink" Target="https://www.msu.ru/en/" TargetMode="External"/><Relationship Id="rId169" Type="http://schemas.openxmlformats.org/officeDocument/2006/relationships/image" Target="../media/image85.png"/><Relationship Id="rId185" Type="http://schemas.openxmlformats.org/officeDocument/2006/relationships/image" Target="../media/image96.png"/><Relationship Id="rId4" Type="http://schemas.openxmlformats.org/officeDocument/2006/relationships/hyperlink" Target="https://www.colostate.edu/" TargetMode="External"/><Relationship Id="rId9" Type="http://schemas.openxmlformats.org/officeDocument/2006/relationships/image" Target="../media/image5.png"/><Relationship Id="rId180" Type="http://schemas.openxmlformats.org/officeDocument/2006/relationships/image" Target="../media/image91.png"/><Relationship Id="rId26" Type="http://schemas.openxmlformats.org/officeDocument/2006/relationships/hyperlink" Target="http://www.american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B5DA0F-C050-4A17-8E5F-889087869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5" name="TextShape 1">
            <a:extLst>
              <a:ext uri="{FF2B5EF4-FFF2-40B4-BE49-F238E27FC236}">
                <a16:creationId xmlns:a16="http://schemas.microsoft.com/office/drawing/2014/main" id="{369709B3-46B1-4F02-8BA7-544D7E4151D6}"/>
              </a:ext>
            </a:extLst>
          </p:cNvPr>
          <p:cNvSpPr txBox="1"/>
          <p:nvPr/>
        </p:nvSpPr>
        <p:spPr>
          <a:xfrm>
            <a:off x="2645343" y="50329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18F1E6-0B57-4506-93DA-37D15D2F091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9160"/>
            <a:ext cx="2103120" cy="717480"/>
          </a:xfrm>
          <a:prstGeom prst="rect">
            <a:avLst/>
          </a:prstGeom>
          <a:ln>
            <a:noFill/>
          </a:ln>
        </p:spPr>
      </p:pic>
      <p:sp>
        <p:nvSpPr>
          <p:cNvPr id="303" name="TextShape 2">
            <a:extLst>
              <a:ext uri="{FF2B5EF4-FFF2-40B4-BE49-F238E27FC236}">
                <a16:creationId xmlns:a16="http://schemas.microsoft.com/office/drawing/2014/main" id="{A0B86CC2-8124-4DAE-99C8-6DDEB0A00049}"/>
              </a:ext>
            </a:extLst>
          </p:cNvPr>
          <p:cNvSpPr txBox="1"/>
          <p:nvPr/>
        </p:nvSpPr>
        <p:spPr>
          <a:xfrm>
            <a:off x="337714" y="955267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900" dirty="0">
                <a:solidFill>
                  <a:srgbClr val="000000"/>
                </a:solidFill>
              </a:rPr>
              <a:t>Abilene Christian University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Albert-Einstein-</a:t>
            </a:r>
            <a:r>
              <a:rPr lang="en-US" sz="900" dirty="0" err="1">
                <a:solidFill>
                  <a:srgbClr val="000000"/>
                </a:solidFill>
              </a:rPr>
              <a:t>Institut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American University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Andrews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Bellevue College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California Institute of Technology </a:t>
            </a:r>
          </a:p>
          <a:p>
            <a:r>
              <a:rPr lang="en-US" sz="900" dirty="0">
                <a:solidFill>
                  <a:srgbClr val="000000"/>
                </a:solidFill>
              </a:rPr>
              <a:t>California State Univ., Fullerton</a:t>
            </a:r>
          </a:p>
          <a:p>
            <a:r>
              <a:rPr lang="en-US" sz="900" dirty="0">
                <a:solidFill>
                  <a:srgbClr val="000000"/>
                </a:solidFill>
              </a:rPr>
              <a:t>California State Univ., Los Angeles</a:t>
            </a:r>
          </a:p>
          <a:p>
            <a:r>
              <a:rPr lang="en-US" sz="900" dirty="0">
                <a:solidFill>
                  <a:srgbClr val="000000"/>
                </a:solidFill>
              </a:rPr>
              <a:t>Canadian Inst. Th. Astrophysics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Carleton College</a:t>
            </a:r>
          </a:p>
          <a:p>
            <a:r>
              <a:rPr lang="en-US" sz="900" dirty="0">
                <a:solidFill>
                  <a:srgbClr val="000000"/>
                </a:solidFill>
              </a:rPr>
              <a:t>Chinese University of Hong Kong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College of William and Mary</a:t>
            </a:r>
          </a:p>
          <a:p>
            <a:r>
              <a:rPr lang="en-US" sz="900" dirty="0">
                <a:solidFill>
                  <a:srgbClr val="000000"/>
                </a:solidFill>
              </a:rPr>
              <a:t>Colorado State University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Columbia U. in the City of New York</a:t>
            </a:r>
          </a:p>
          <a:p>
            <a:r>
              <a:rPr lang="en-US" sz="900" dirty="0">
                <a:solidFill>
                  <a:srgbClr val="000000"/>
                </a:solidFill>
              </a:rPr>
              <a:t>Cornell University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Embry-Riddle Aeronautical Univ.</a:t>
            </a:r>
            <a:endParaRPr sz="1600" dirty="0"/>
          </a:p>
          <a:p>
            <a:r>
              <a:rPr lang="en-US" sz="900" dirty="0" err="1">
                <a:solidFill>
                  <a:srgbClr val="000000"/>
                </a:solidFill>
              </a:rPr>
              <a:t>Eötvös</a:t>
            </a:r>
            <a:r>
              <a:rPr lang="en-US" sz="900" dirty="0">
                <a:solidFill>
                  <a:srgbClr val="000000"/>
                </a:solidFill>
              </a:rPr>
              <a:t> </a:t>
            </a:r>
            <a:r>
              <a:rPr lang="en-US" sz="900" dirty="0" err="1">
                <a:solidFill>
                  <a:srgbClr val="000000"/>
                </a:solidFill>
              </a:rPr>
              <a:t>Loránd</a:t>
            </a:r>
            <a:r>
              <a:rPr lang="en-US" sz="900" dirty="0">
                <a:solidFill>
                  <a:srgbClr val="000000"/>
                </a:solidFill>
              </a:rPr>
              <a:t> University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Georgia Institute of Technology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Goddard Space Flight Center</a:t>
            </a:r>
          </a:p>
          <a:p>
            <a:r>
              <a:rPr lang="en-US" sz="900" dirty="0">
                <a:solidFill>
                  <a:srgbClr val="000000"/>
                </a:solidFill>
              </a:rPr>
              <a:t>GW-INPE, Sao Jose </a:t>
            </a:r>
            <a:r>
              <a:rPr lang="en-US" sz="900" dirty="0" err="1">
                <a:solidFill>
                  <a:srgbClr val="000000"/>
                </a:solidFill>
              </a:rPr>
              <a:t>Brasil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Hillsdale College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Hobart &amp; William Smith Colleges</a:t>
            </a:r>
          </a:p>
          <a:p>
            <a:r>
              <a:rPr lang="en-US" sz="900" dirty="0">
                <a:solidFill>
                  <a:srgbClr val="000000"/>
                </a:solidFill>
              </a:rPr>
              <a:t>IAP – Nizhny </a:t>
            </a:r>
            <a:r>
              <a:rPr lang="en-US" sz="900" dirty="0" err="1">
                <a:solidFill>
                  <a:srgbClr val="000000"/>
                </a:solidFill>
              </a:rPr>
              <a:t>Novogorod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IIP-UFRN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Kenyon College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Korean Gravitational-Wave Group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Louisiana State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Marshall Space Flight Center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Montana State University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Montclair State University</a:t>
            </a:r>
            <a:endParaRPr sz="1600" dirty="0"/>
          </a:p>
          <a:p>
            <a:r>
              <a:rPr lang="en-US" sz="900" dirty="0">
                <a:solidFill>
                  <a:srgbClr val="000000"/>
                </a:solidFill>
              </a:rPr>
              <a:t>Moscow State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National Tsing Hua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NCSARG – Univ. of Illinois, Urbana-Champaign</a:t>
            </a:r>
            <a:endParaRPr sz="1400" dirty="0"/>
          </a:p>
        </p:txBody>
      </p:sp>
      <p:sp>
        <p:nvSpPr>
          <p:cNvPr id="304" name="TextShape 2">
            <a:extLst>
              <a:ext uri="{FF2B5EF4-FFF2-40B4-BE49-F238E27FC236}">
                <a16:creationId xmlns:a16="http://schemas.microsoft.com/office/drawing/2014/main" id="{6434C4C7-129A-4E78-991A-C1A5FB61A8AE}"/>
              </a:ext>
            </a:extLst>
          </p:cNvPr>
          <p:cNvSpPr txBox="1"/>
          <p:nvPr/>
        </p:nvSpPr>
        <p:spPr>
          <a:xfrm>
            <a:off x="9846160" y="1035439"/>
            <a:ext cx="2244600" cy="40532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900" dirty="0">
                <a:solidFill>
                  <a:srgbClr val="000000"/>
                </a:solidFill>
              </a:rPr>
              <a:t>Northwestern University</a:t>
            </a:r>
            <a:endParaRPr lang="en-US" sz="900" dirty="0"/>
          </a:p>
          <a:p>
            <a:r>
              <a:rPr lang="en-US" sz="900" dirty="0">
                <a:solidFill>
                  <a:srgbClr val="000000"/>
                </a:solidFill>
              </a:rPr>
              <a:t>Penn State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Rochester Institute of Technology</a:t>
            </a:r>
          </a:p>
          <a:p>
            <a:r>
              <a:rPr lang="en-US" sz="900" dirty="0">
                <a:solidFill>
                  <a:srgbClr val="000000"/>
                </a:solidFill>
              </a:rPr>
              <a:t>Sonoma State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Southern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Stanford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Syracuse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Texas Tech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Trinity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Tsinghua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U. Montreal / </a:t>
            </a:r>
            <a:r>
              <a:rPr lang="en-US" sz="900" dirty="0" err="1">
                <a:solidFill>
                  <a:srgbClr val="000000"/>
                </a:solidFill>
              </a:rPr>
              <a:t>Polytechnique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 err="1">
                <a:solidFill>
                  <a:srgbClr val="000000"/>
                </a:solidFill>
              </a:rPr>
              <a:t>Université</a:t>
            </a:r>
            <a:r>
              <a:rPr lang="en-US" sz="900" dirty="0">
                <a:solidFill>
                  <a:srgbClr val="000000"/>
                </a:solidFill>
              </a:rPr>
              <a:t> Libre de </a:t>
            </a:r>
            <a:r>
              <a:rPr lang="en-US" sz="900" dirty="0" err="1">
                <a:solidFill>
                  <a:srgbClr val="000000"/>
                </a:solidFill>
              </a:rPr>
              <a:t>Bruxelles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University of Chicago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Florida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Maryland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Michigan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Minnesota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Mississippi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Oregon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</a:t>
            </a:r>
            <a:r>
              <a:rPr lang="en-US" sz="900" dirty="0" err="1">
                <a:solidFill>
                  <a:srgbClr val="000000"/>
                </a:solidFill>
              </a:rPr>
              <a:t>Sannio</a:t>
            </a:r>
            <a:endParaRPr lang="en-US" sz="900" dirty="0">
              <a:solidFill>
                <a:srgbClr val="000000"/>
              </a:solidFill>
            </a:endParaRPr>
          </a:p>
          <a:p>
            <a:r>
              <a:rPr lang="en-US" sz="900" dirty="0">
                <a:solidFill>
                  <a:srgbClr val="000000"/>
                </a:solidFill>
              </a:rPr>
              <a:t>University of Szeged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Texas Rio Grande Valley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the Balearic Islands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Tokyo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Washington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Washington Bothell</a:t>
            </a:r>
          </a:p>
          <a:p>
            <a:r>
              <a:rPr lang="en-US" sz="900" dirty="0">
                <a:solidFill>
                  <a:srgbClr val="000000"/>
                </a:solidFill>
              </a:rPr>
              <a:t>University of Wisconsin – Milwaukee</a:t>
            </a:r>
          </a:p>
          <a:p>
            <a:r>
              <a:rPr lang="en-US" sz="900" dirty="0">
                <a:solidFill>
                  <a:srgbClr val="000000"/>
                </a:solidFill>
              </a:rPr>
              <a:t>USC – Information Sciences Institute</a:t>
            </a:r>
          </a:p>
          <a:p>
            <a:r>
              <a:rPr lang="en-US" sz="900" dirty="0">
                <a:solidFill>
                  <a:srgbClr val="000000"/>
                </a:solidFill>
              </a:rPr>
              <a:t>Villanova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Washington State University – Pullman</a:t>
            </a:r>
          </a:p>
          <a:p>
            <a:r>
              <a:rPr lang="en-US" sz="900" dirty="0">
                <a:solidFill>
                  <a:srgbClr val="000000"/>
                </a:solidFill>
              </a:rPr>
              <a:t>West Virginia University</a:t>
            </a:r>
          </a:p>
          <a:p>
            <a:r>
              <a:rPr lang="en-US" sz="900" dirty="0">
                <a:solidFill>
                  <a:srgbClr val="000000"/>
                </a:solidFill>
              </a:rPr>
              <a:t>Whitman College</a:t>
            </a:r>
          </a:p>
          <a:p>
            <a:endParaRPr lang="en-US" sz="900" dirty="0">
              <a:solidFill>
                <a:srgbClr val="000000"/>
              </a:solidFill>
            </a:endParaRPr>
          </a:p>
          <a:p>
            <a:endParaRPr sz="1400" dirty="0"/>
          </a:p>
        </p:txBody>
      </p:sp>
      <p:sp>
        <p:nvSpPr>
          <p:cNvPr id="306" name="TextShape 4">
            <a:extLst>
              <a:ext uri="{FF2B5EF4-FFF2-40B4-BE49-F238E27FC236}">
                <a16:creationId xmlns:a16="http://schemas.microsoft.com/office/drawing/2014/main" id="{19DDC468-5E49-4652-B8DC-7785F1D48BF5}"/>
              </a:ext>
            </a:extLst>
          </p:cNvPr>
          <p:cNvSpPr txBox="1"/>
          <p:nvPr/>
        </p:nvSpPr>
        <p:spPr>
          <a:xfrm>
            <a:off x="306184" y="5465567"/>
            <a:ext cx="11506236" cy="663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n-US" sz="900" b="1" dirty="0">
                <a:solidFill>
                  <a:srgbClr val="000000"/>
                </a:solidFill>
              </a:rPr>
              <a:t>LIGO Laboratory</a:t>
            </a:r>
            <a:r>
              <a:rPr lang="en-US" sz="900" dirty="0">
                <a:solidFill>
                  <a:srgbClr val="000000"/>
                </a:solidFill>
              </a:rPr>
              <a:t>: California Institute of Technology; Massachusetts Institute of Technology; LIGO Hanford Observatory; LIGO Livingston Observatory</a:t>
            </a:r>
          </a:p>
          <a:p>
            <a:pPr algn="ctr"/>
            <a:endParaRPr lang="en-US" sz="200" dirty="0">
              <a:solidFill>
                <a:srgbClr val="000000"/>
              </a:solidFill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Australian Consortium for Interferometric Gravitational Astronomy</a:t>
            </a:r>
            <a:r>
              <a:rPr lang="en-US" sz="900" dirty="0">
                <a:solidFill>
                  <a:srgbClr val="000000"/>
                </a:solidFill>
              </a:rPr>
              <a:t> (ACIGA): </a:t>
            </a:r>
            <a:endParaRPr lang="en-US" sz="900" dirty="0"/>
          </a:p>
          <a:p>
            <a:pPr algn="ctr"/>
            <a:r>
              <a:rPr lang="en-US" sz="900" dirty="0">
                <a:solidFill>
                  <a:srgbClr val="000000"/>
                </a:solidFill>
              </a:rPr>
              <a:t>Australian National University; Charles Sturt University; Monash University; Swinburne University; University of Adelaide; University of Melbourne; University of Western Australia</a:t>
            </a:r>
          </a:p>
          <a:p>
            <a:pPr algn="ctr"/>
            <a:endParaRPr lang="en-US" sz="200" dirty="0">
              <a:solidFill>
                <a:srgbClr val="000000"/>
              </a:solidFill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German/British Collaboration for the Detection of Gravitational Waves </a:t>
            </a:r>
            <a:r>
              <a:rPr lang="en-US" sz="900" dirty="0">
                <a:solidFill>
                  <a:srgbClr val="000000"/>
                </a:solidFill>
              </a:rPr>
              <a:t>(GEO600): </a:t>
            </a:r>
            <a:endParaRPr sz="900" dirty="0"/>
          </a:p>
          <a:p>
            <a:pPr algn="ctr"/>
            <a:r>
              <a:rPr lang="en-US" sz="900" dirty="0">
                <a:solidFill>
                  <a:srgbClr val="000000"/>
                </a:solidFill>
              </a:rPr>
              <a:t>Albert-Einstein-</a:t>
            </a:r>
            <a:r>
              <a:rPr lang="en-US" sz="900" dirty="0" err="1">
                <a:solidFill>
                  <a:srgbClr val="000000"/>
                </a:solidFill>
              </a:rPr>
              <a:t>Institut</a:t>
            </a:r>
            <a:r>
              <a:rPr lang="en-US" sz="900" dirty="0">
                <a:solidFill>
                  <a:srgbClr val="000000"/>
                </a:solidFill>
              </a:rPr>
              <a:t>, Hannover; Cardiff University; King's College, University of London; Leibniz Universität, Hannover; University of Birmingham; University of Cambridge; 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</a:rPr>
              <a:t>University of Glasgow; University of Hamburg; University of Sheffield; University of Southampton; University of Strathclyde; University of the West of Scotland; University of Zurich</a:t>
            </a:r>
          </a:p>
          <a:p>
            <a:pPr algn="ctr"/>
            <a:endParaRPr lang="en-US" sz="200" dirty="0">
              <a:solidFill>
                <a:srgbClr val="000000"/>
              </a:solidFill>
            </a:endParaRPr>
          </a:p>
          <a:p>
            <a:pPr algn="ctr"/>
            <a:r>
              <a:rPr lang="en-US" sz="900" b="1" dirty="0">
                <a:solidFill>
                  <a:srgbClr val="000000"/>
                </a:solidFill>
              </a:rPr>
              <a:t>Indian Initiative in Gravitational-Wave Observations </a:t>
            </a:r>
            <a:r>
              <a:rPr lang="en-US" sz="900" dirty="0">
                <a:solidFill>
                  <a:srgbClr val="000000"/>
                </a:solidFill>
              </a:rPr>
              <a:t>(</a:t>
            </a:r>
            <a:r>
              <a:rPr lang="en-US" sz="900" dirty="0" err="1">
                <a:solidFill>
                  <a:srgbClr val="000000"/>
                </a:solidFill>
              </a:rPr>
              <a:t>IndIGO</a:t>
            </a:r>
            <a:r>
              <a:rPr lang="en-US" sz="900" dirty="0">
                <a:solidFill>
                  <a:srgbClr val="000000"/>
                </a:solidFill>
              </a:rPr>
              <a:t>):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</a:rPr>
              <a:t>Chennai Mathematical Institute; </a:t>
            </a:r>
            <a:r>
              <a:rPr lang="en-GB" sz="900" dirty="0"/>
              <a:t>ICTS-TIFR Bangalore; IISER Pune; IISER Kolkata; IISER-TVM Thiruvananthapuram; IIT Madras, Chennai; IIT Kanpur; IIT Gandhinagar; IPR Bhatt; IUCAA Pune; RRCAT Indore; University of Delhi</a:t>
            </a:r>
            <a:endParaRPr lang="en-US" sz="900" dirty="0">
              <a:solidFill>
                <a:srgbClr val="000000"/>
              </a:solidFill>
            </a:endParaRPr>
          </a:p>
          <a:p>
            <a:pPr algn="ctr"/>
            <a:endParaRPr sz="9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8AD83C-135A-4C5F-A8A6-463BBBD81C46}"/>
              </a:ext>
            </a:extLst>
          </p:cNvPr>
          <p:cNvGrpSpPr/>
          <p:nvPr/>
        </p:nvGrpSpPr>
        <p:grpSpPr>
          <a:xfrm>
            <a:off x="2684572" y="719353"/>
            <a:ext cx="6993837" cy="4723462"/>
            <a:chOff x="2684572" y="719353"/>
            <a:chExt cx="6993837" cy="4723462"/>
          </a:xfrm>
        </p:grpSpPr>
        <p:pic>
          <p:nvPicPr>
            <p:cNvPr id="9" name="Picture 8">
              <a:hlinkClick r:id="rId4"/>
              <a:extLst>
                <a:ext uri="{FF2B5EF4-FFF2-40B4-BE49-F238E27FC236}">
                  <a16:creationId xmlns:a16="http://schemas.microsoft.com/office/drawing/2014/main" id="{B3CE4FD3-D51A-4DCB-B5F4-50B7104FD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330" y="3435566"/>
              <a:ext cx="750315" cy="329971"/>
            </a:xfrm>
            <a:prstGeom prst="rect">
              <a:avLst/>
            </a:prstGeom>
          </p:spPr>
        </p:pic>
        <p:pic>
          <p:nvPicPr>
            <p:cNvPr id="3" name="Picture 2" descr="A picture containing animal&#10;&#10;Description generated with high confidence">
              <a:hlinkClick r:id="rId6"/>
              <a:extLst>
                <a:ext uri="{FF2B5EF4-FFF2-40B4-BE49-F238E27FC236}">
                  <a16:creationId xmlns:a16="http://schemas.microsoft.com/office/drawing/2014/main" id="{6FB78493-D4C2-4337-B434-C81BDD572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662" y="4073570"/>
              <a:ext cx="605050" cy="336139"/>
            </a:xfrm>
            <a:prstGeom prst="rect">
              <a:avLst/>
            </a:prstGeom>
          </p:spPr>
        </p:pic>
        <p:pic>
          <p:nvPicPr>
            <p:cNvPr id="211" name="Picture 210">
              <a:hlinkClick r:id="rId8"/>
              <a:extLst>
                <a:ext uri="{FF2B5EF4-FFF2-40B4-BE49-F238E27FC236}">
                  <a16:creationId xmlns:a16="http://schemas.microsoft.com/office/drawing/2014/main" id="{B4CC3DDF-5E93-462A-9C49-DB7073CA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97" y="4613774"/>
              <a:ext cx="719745" cy="405020"/>
            </a:xfrm>
            <a:prstGeom prst="rect">
              <a:avLst/>
            </a:prstGeom>
          </p:spPr>
        </p:pic>
        <p:pic>
          <p:nvPicPr>
            <p:cNvPr id="213" name="Picture 212">
              <a:hlinkClick r:id="rId10"/>
              <a:extLst>
                <a:ext uri="{FF2B5EF4-FFF2-40B4-BE49-F238E27FC236}">
                  <a16:creationId xmlns:a16="http://schemas.microsoft.com/office/drawing/2014/main" id="{C37F635E-30E6-4422-ABA2-E032A85AB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9044" y="3646258"/>
              <a:ext cx="1829365" cy="848161"/>
            </a:xfrm>
            <a:prstGeom prst="rect">
              <a:avLst/>
            </a:prstGeom>
          </p:spPr>
        </p:pic>
        <p:pic>
          <p:nvPicPr>
            <p:cNvPr id="261" name="Picture 260">
              <a:hlinkClick r:id="rId12"/>
              <a:extLst>
                <a:ext uri="{FF2B5EF4-FFF2-40B4-BE49-F238E27FC236}">
                  <a16:creationId xmlns:a16="http://schemas.microsoft.com/office/drawing/2014/main" id="{A6FC3BAF-70D0-429D-BDE7-BF763E1C0350}"/>
                </a:ext>
              </a:extLst>
            </p:cNvPr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3816433" y="4420650"/>
              <a:ext cx="571846" cy="3179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211">
              <a:hlinkClick r:id="rId14"/>
              <a:extLst>
                <a:ext uri="{FF2B5EF4-FFF2-40B4-BE49-F238E27FC236}">
                  <a16:creationId xmlns:a16="http://schemas.microsoft.com/office/drawing/2014/main" id="{E342A995-24EE-44D8-AECD-B0D06C332D0B}"/>
                </a:ext>
              </a:extLst>
            </p:cNvPr>
            <p:cNvPicPr/>
            <p:nvPr/>
          </p:nvPicPr>
          <p:blipFill rotWithShape="1">
            <a:blip r:embed="rId15"/>
            <a:srcRect r="5520"/>
            <a:stretch/>
          </p:blipFill>
          <p:spPr>
            <a:xfrm>
              <a:off x="5992523" y="2143436"/>
              <a:ext cx="974623" cy="5263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Picture 213" descr="A close up of a sign&#10;&#10;Description generated with very high confidence">
              <a:hlinkClick r:id="rId16"/>
              <a:extLst>
                <a:ext uri="{FF2B5EF4-FFF2-40B4-BE49-F238E27FC236}">
                  <a16:creationId xmlns:a16="http://schemas.microsoft.com/office/drawing/2014/main" id="{B2906B5D-139C-490F-8581-5CB1FA316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221" y="3067962"/>
              <a:ext cx="632353" cy="632353"/>
            </a:xfrm>
            <a:prstGeom prst="rect">
              <a:avLst/>
            </a:prstGeom>
          </p:spPr>
        </p:pic>
        <p:pic>
          <p:nvPicPr>
            <p:cNvPr id="215" name="Picture 214">
              <a:hlinkClick r:id="rId18"/>
              <a:extLst>
                <a:ext uri="{FF2B5EF4-FFF2-40B4-BE49-F238E27FC236}">
                  <a16:creationId xmlns:a16="http://schemas.microsoft.com/office/drawing/2014/main" id="{5773CB26-03FD-4A39-88C1-A64E5BAD0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367" y="2573899"/>
              <a:ext cx="1209117" cy="318544"/>
            </a:xfrm>
            <a:prstGeom prst="rect">
              <a:avLst/>
            </a:prstGeom>
          </p:spPr>
        </p:pic>
        <p:pic>
          <p:nvPicPr>
            <p:cNvPr id="217" name="Picture 216">
              <a:hlinkClick r:id="rId20"/>
              <a:extLst>
                <a:ext uri="{FF2B5EF4-FFF2-40B4-BE49-F238E27FC236}">
                  <a16:creationId xmlns:a16="http://schemas.microsoft.com/office/drawing/2014/main" id="{8E6E6DE6-E52E-4388-896F-9941D97F0510}"/>
                </a:ext>
              </a:extLst>
            </p:cNvPr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6945048" y="4922074"/>
              <a:ext cx="528352" cy="3914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17">
              <a:hlinkClick r:id="rId22"/>
              <a:extLst>
                <a:ext uri="{FF2B5EF4-FFF2-40B4-BE49-F238E27FC236}">
                  <a16:creationId xmlns:a16="http://schemas.microsoft.com/office/drawing/2014/main" id="{D23C1FC1-2B9B-4EC2-987B-AC5716CA4865}"/>
                </a:ext>
              </a:extLst>
            </p:cNvPr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5815708" y="762702"/>
              <a:ext cx="1175493" cy="30003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18">
              <a:hlinkClick r:id="rId24"/>
              <a:extLst>
                <a:ext uri="{FF2B5EF4-FFF2-40B4-BE49-F238E27FC236}">
                  <a16:creationId xmlns:a16="http://schemas.microsoft.com/office/drawing/2014/main" id="{25E5B9A7-7139-4052-A519-A439CB51D1CD}"/>
                </a:ext>
              </a:extLst>
            </p:cNvPr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4333501" y="2095623"/>
              <a:ext cx="384257" cy="3349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19">
              <a:hlinkClick r:id="rId26"/>
              <a:extLst>
                <a:ext uri="{FF2B5EF4-FFF2-40B4-BE49-F238E27FC236}">
                  <a16:creationId xmlns:a16="http://schemas.microsoft.com/office/drawing/2014/main" id="{09E9FDD3-DB8A-42D1-93AA-AD06391E6DD8}"/>
                </a:ext>
              </a:extLst>
            </p:cNvPr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3380309" y="785371"/>
              <a:ext cx="528352" cy="4306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20">
              <a:hlinkClick r:id="rId28"/>
              <a:extLst>
                <a:ext uri="{FF2B5EF4-FFF2-40B4-BE49-F238E27FC236}">
                  <a16:creationId xmlns:a16="http://schemas.microsoft.com/office/drawing/2014/main" id="{298784E6-F6E9-43DB-8709-BE839FD28352}"/>
                </a:ext>
              </a:extLst>
            </p:cNvPr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7817396" y="3435059"/>
              <a:ext cx="898095" cy="1298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>
              <a:hlinkClick r:id="rId30"/>
              <a:extLst>
                <a:ext uri="{FF2B5EF4-FFF2-40B4-BE49-F238E27FC236}">
                  <a16:creationId xmlns:a16="http://schemas.microsoft.com/office/drawing/2014/main" id="{2C8E61C0-89B6-479C-B438-474A8FBE27B0}"/>
                </a:ext>
              </a:extLst>
            </p:cNvPr>
            <p:cNvPicPr/>
            <p:nvPr/>
          </p:nvPicPr>
          <p:blipFill>
            <a:blip r:embed="rId31"/>
            <a:stretch>
              <a:fillRect/>
            </a:stretch>
          </p:blipFill>
          <p:spPr>
            <a:xfrm>
              <a:off x="8653956" y="1845611"/>
              <a:ext cx="740526" cy="3671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>
              <a:hlinkClick r:id="rId32"/>
              <a:extLst>
                <a:ext uri="{FF2B5EF4-FFF2-40B4-BE49-F238E27FC236}">
                  <a16:creationId xmlns:a16="http://schemas.microsoft.com/office/drawing/2014/main" id="{3CC63263-815E-4F05-B82F-1CEAAA64EA74}"/>
                </a:ext>
              </a:extLst>
            </p:cNvPr>
            <p:cNvPicPr/>
            <p:nvPr/>
          </p:nvPicPr>
          <p:blipFill>
            <a:blip r:embed="rId33"/>
            <a:stretch>
              <a:fillRect/>
            </a:stretch>
          </p:blipFill>
          <p:spPr>
            <a:xfrm>
              <a:off x="2684572" y="4943673"/>
              <a:ext cx="517763" cy="4344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>
              <a:hlinkClick r:id="rId34"/>
              <a:extLst>
                <a:ext uri="{FF2B5EF4-FFF2-40B4-BE49-F238E27FC236}">
                  <a16:creationId xmlns:a16="http://schemas.microsoft.com/office/drawing/2014/main" id="{D695C29F-BD80-45E1-A34A-A1BA8718DA01}"/>
                </a:ext>
              </a:extLst>
            </p:cNvPr>
            <p:cNvPicPr/>
            <p:nvPr/>
          </p:nvPicPr>
          <p:blipFill>
            <a:blip r:embed="rId35"/>
            <a:stretch>
              <a:fillRect/>
            </a:stretch>
          </p:blipFill>
          <p:spPr>
            <a:xfrm>
              <a:off x="4353833" y="5071799"/>
              <a:ext cx="1104737" cy="2392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>
              <a:hlinkClick r:id="rId36"/>
              <a:extLst>
                <a:ext uri="{FF2B5EF4-FFF2-40B4-BE49-F238E27FC236}">
                  <a16:creationId xmlns:a16="http://schemas.microsoft.com/office/drawing/2014/main" id="{7BB47B63-0BAD-4A7B-9E65-FD4BC3D77448}"/>
                </a:ext>
              </a:extLst>
            </p:cNvPr>
            <p:cNvPicPr/>
            <p:nvPr/>
          </p:nvPicPr>
          <p:blipFill>
            <a:blip r:embed="rId37"/>
            <a:stretch>
              <a:fillRect/>
            </a:stretch>
          </p:blipFill>
          <p:spPr>
            <a:xfrm>
              <a:off x="7473711" y="2151493"/>
              <a:ext cx="412621" cy="4543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>
              <a:hlinkClick r:id="rId38"/>
              <a:extLst>
                <a:ext uri="{FF2B5EF4-FFF2-40B4-BE49-F238E27FC236}">
                  <a16:creationId xmlns:a16="http://schemas.microsoft.com/office/drawing/2014/main" id="{1D56CFEA-8E98-43B0-B39C-D1B453A6927F}"/>
                </a:ext>
              </a:extLst>
            </p:cNvPr>
            <p:cNvPicPr/>
            <p:nvPr/>
          </p:nvPicPr>
          <p:blipFill>
            <a:blip r:embed="rId39"/>
            <a:stretch>
              <a:fillRect/>
            </a:stretch>
          </p:blipFill>
          <p:spPr>
            <a:xfrm>
              <a:off x="7046566" y="2114807"/>
              <a:ext cx="384257" cy="2531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>
              <a:hlinkClick r:id="rId40"/>
              <a:extLst>
                <a:ext uri="{FF2B5EF4-FFF2-40B4-BE49-F238E27FC236}">
                  <a16:creationId xmlns:a16="http://schemas.microsoft.com/office/drawing/2014/main" id="{F5982939-50FA-4865-A115-BC42E3309EBD}"/>
                </a:ext>
              </a:extLst>
            </p:cNvPr>
            <p:cNvPicPr/>
            <p:nvPr/>
          </p:nvPicPr>
          <p:blipFill>
            <a:blip r:embed="rId41"/>
            <a:stretch>
              <a:fillRect/>
            </a:stretch>
          </p:blipFill>
          <p:spPr>
            <a:xfrm>
              <a:off x="3767601" y="3133515"/>
              <a:ext cx="336224" cy="3827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>
              <a:hlinkClick r:id="rId42"/>
              <a:extLst>
                <a:ext uri="{FF2B5EF4-FFF2-40B4-BE49-F238E27FC236}">
                  <a16:creationId xmlns:a16="http://schemas.microsoft.com/office/drawing/2014/main" id="{75154063-4FEC-40B3-8712-8592C8E3794A}"/>
                </a:ext>
              </a:extLst>
            </p:cNvPr>
            <p:cNvPicPr/>
            <p:nvPr/>
          </p:nvPicPr>
          <p:blipFill>
            <a:blip r:embed="rId43"/>
            <a:stretch>
              <a:fillRect/>
            </a:stretch>
          </p:blipFill>
          <p:spPr>
            <a:xfrm>
              <a:off x="4678478" y="1134174"/>
              <a:ext cx="765734" cy="31508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>
              <a:hlinkClick r:id="rId44"/>
              <a:extLst>
                <a:ext uri="{FF2B5EF4-FFF2-40B4-BE49-F238E27FC236}">
                  <a16:creationId xmlns:a16="http://schemas.microsoft.com/office/drawing/2014/main" id="{96D72B75-B99A-4208-B601-42FD64A416BC}"/>
                </a:ext>
              </a:extLst>
            </p:cNvPr>
            <p:cNvPicPr/>
            <p:nvPr/>
          </p:nvPicPr>
          <p:blipFill>
            <a:blip r:embed="rId45"/>
            <a:stretch>
              <a:fillRect/>
            </a:stretch>
          </p:blipFill>
          <p:spPr>
            <a:xfrm>
              <a:off x="6772364" y="3851358"/>
              <a:ext cx="1280035" cy="2676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>
              <a:hlinkClick r:id="rId46"/>
              <a:extLst>
                <a:ext uri="{FF2B5EF4-FFF2-40B4-BE49-F238E27FC236}">
                  <a16:creationId xmlns:a16="http://schemas.microsoft.com/office/drawing/2014/main" id="{3D315FF3-D78E-49AF-8EC9-901E89BBC6CF}"/>
                </a:ext>
              </a:extLst>
            </p:cNvPr>
            <p:cNvPicPr/>
            <p:nvPr/>
          </p:nvPicPr>
          <p:blipFill>
            <a:blip r:embed="rId47"/>
            <a:stretch>
              <a:fillRect/>
            </a:stretch>
          </p:blipFill>
          <p:spPr>
            <a:xfrm>
              <a:off x="5549698" y="1649954"/>
              <a:ext cx="390308" cy="287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>
              <a:hlinkClick r:id="rId48"/>
              <a:extLst>
                <a:ext uri="{FF2B5EF4-FFF2-40B4-BE49-F238E27FC236}">
                  <a16:creationId xmlns:a16="http://schemas.microsoft.com/office/drawing/2014/main" id="{BB2B9D24-2ADB-41D1-B7F1-D6C4DC69C2EF}"/>
                </a:ext>
              </a:extLst>
            </p:cNvPr>
            <p:cNvPicPr/>
            <p:nvPr/>
          </p:nvPicPr>
          <p:blipFill>
            <a:blip r:embed="rId49"/>
            <a:stretch>
              <a:fillRect/>
            </a:stretch>
          </p:blipFill>
          <p:spPr>
            <a:xfrm>
              <a:off x="7440219" y="1173157"/>
              <a:ext cx="1080721" cy="23434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>
              <a:hlinkClick r:id="rId50"/>
              <a:extLst>
                <a:ext uri="{FF2B5EF4-FFF2-40B4-BE49-F238E27FC236}">
                  <a16:creationId xmlns:a16="http://schemas.microsoft.com/office/drawing/2014/main" id="{FAAB5415-B95B-4FCE-9DD2-F095E21B40C1}"/>
                </a:ext>
              </a:extLst>
            </p:cNvPr>
            <p:cNvPicPr/>
            <p:nvPr/>
          </p:nvPicPr>
          <p:blipFill>
            <a:blip r:embed="rId51"/>
            <a:stretch>
              <a:fillRect/>
            </a:stretch>
          </p:blipFill>
          <p:spPr>
            <a:xfrm>
              <a:off x="6119065" y="2993572"/>
              <a:ext cx="464427" cy="2283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>
              <a:hlinkClick r:id="rId52"/>
              <a:extLst>
                <a:ext uri="{FF2B5EF4-FFF2-40B4-BE49-F238E27FC236}">
                  <a16:creationId xmlns:a16="http://schemas.microsoft.com/office/drawing/2014/main" id="{8DDCF014-EC0D-4C2D-8D79-FEF519399B0B}"/>
                </a:ext>
              </a:extLst>
            </p:cNvPr>
            <p:cNvPicPr/>
            <p:nvPr/>
          </p:nvPicPr>
          <p:blipFill>
            <a:blip r:embed="rId53"/>
            <a:stretch>
              <a:fillRect/>
            </a:stretch>
          </p:blipFill>
          <p:spPr>
            <a:xfrm>
              <a:off x="6214316" y="1366938"/>
              <a:ext cx="832619" cy="2392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>
              <a:hlinkClick r:id="rId54"/>
              <a:extLst>
                <a:ext uri="{FF2B5EF4-FFF2-40B4-BE49-F238E27FC236}">
                  <a16:creationId xmlns:a16="http://schemas.microsoft.com/office/drawing/2014/main" id="{B5E8B5A3-E77D-45D1-8EAE-1C3C42DFCC17}"/>
                </a:ext>
              </a:extLst>
            </p:cNvPr>
            <p:cNvPicPr/>
            <p:nvPr/>
          </p:nvPicPr>
          <p:blipFill>
            <a:blip r:embed="rId55"/>
            <a:stretch>
              <a:fillRect/>
            </a:stretch>
          </p:blipFill>
          <p:spPr>
            <a:xfrm>
              <a:off x="3727467" y="2089328"/>
              <a:ext cx="439475" cy="42837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>
              <a:hlinkClick r:id="rId56"/>
              <a:extLst>
                <a:ext uri="{FF2B5EF4-FFF2-40B4-BE49-F238E27FC236}">
                  <a16:creationId xmlns:a16="http://schemas.microsoft.com/office/drawing/2014/main" id="{6B894AFB-0BEA-4B8F-9059-7A0086B1C6AD}"/>
                </a:ext>
              </a:extLst>
            </p:cNvPr>
            <p:cNvPicPr/>
            <p:nvPr/>
          </p:nvPicPr>
          <p:blipFill>
            <a:blip r:embed="rId57"/>
            <a:stretch>
              <a:fillRect/>
            </a:stretch>
          </p:blipFill>
          <p:spPr>
            <a:xfrm>
              <a:off x="6958345" y="4145547"/>
              <a:ext cx="908071" cy="17764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>
              <a:hlinkClick r:id="rId58"/>
              <a:extLst>
                <a:ext uri="{FF2B5EF4-FFF2-40B4-BE49-F238E27FC236}">
                  <a16:creationId xmlns:a16="http://schemas.microsoft.com/office/drawing/2014/main" id="{3EE9EB59-F9D5-4D45-9792-CB5343D8AD51}"/>
                </a:ext>
              </a:extLst>
            </p:cNvPr>
            <p:cNvPicPr/>
            <p:nvPr/>
          </p:nvPicPr>
          <p:blipFill>
            <a:blip r:embed="rId59"/>
            <a:stretch>
              <a:fillRect/>
            </a:stretch>
          </p:blipFill>
          <p:spPr>
            <a:xfrm>
              <a:off x="4072926" y="1028997"/>
              <a:ext cx="502751" cy="49272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>
              <a:hlinkClick r:id="rId60"/>
              <a:extLst>
                <a:ext uri="{FF2B5EF4-FFF2-40B4-BE49-F238E27FC236}">
                  <a16:creationId xmlns:a16="http://schemas.microsoft.com/office/drawing/2014/main" id="{5D6C4E3F-3EEA-44E3-93B2-C93950EB2FF0}"/>
                </a:ext>
              </a:extLst>
            </p:cNvPr>
            <p:cNvPicPr/>
            <p:nvPr/>
          </p:nvPicPr>
          <p:blipFill>
            <a:blip r:embed="rId61"/>
            <a:stretch>
              <a:fillRect/>
            </a:stretch>
          </p:blipFill>
          <p:spPr>
            <a:xfrm>
              <a:off x="3220779" y="2290280"/>
              <a:ext cx="433612" cy="2767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>
              <a:hlinkClick r:id="rId62"/>
              <a:extLst>
                <a:ext uri="{FF2B5EF4-FFF2-40B4-BE49-F238E27FC236}">
                  <a16:creationId xmlns:a16="http://schemas.microsoft.com/office/drawing/2014/main" id="{3DE1C66E-C70C-4D6A-9782-883FFF1DF9D1}"/>
                </a:ext>
              </a:extLst>
            </p:cNvPr>
            <p:cNvPicPr/>
            <p:nvPr/>
          </p:nvPicPr>
          <p:blipFill>
            <a:blip r:embed="rId63"/>
            <a:stretch>
              <a:fillRect/>
            </a:stretch>
          </p:blipFill>
          <p:spPr>
            <a:xfrm>
              <a:off x="6699444" y="2960708"/>
              <a:ext cx="433202" cy="35453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>
              <a:hlinkClick r:id="rId64"/>
              <a:extLst>
                <a:ext uri="{FF2B5EF4-FFF2-40B4-BE49-F238E27FC236}">
                  <a16:creationId xmlns:a16="http://schemas.microsoft.com/office/drawing/2014/main" id="{FDFE9600-B405-474C-95CA-2616F0F5C0DE}"/>
                </a:ext>
              </a:extLst>
            </p:cNvPr>
            <p:cNvPicPr/>
            <p:nvPr/>
          </p:nvPicPr>
          <p:blipFill>
            <a:blip r:embed="rId65"/>
            <a:stretch>
              <a:fillRect/>
            </a:stretch>
          </p:blipFill>
          <p:spPr>
            <a:xfrm>
              <a:off x="5032447" y="4140935"/>
              <a:ext cx="370780" cy="3361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hlinkClick r:id="rId66"/>
              <a:extLst>
                <a:ext uri="{FF2B5EF4-FFF2-40B4-BE49-F238E27FC236}">
                  <a16:creationId xmlns:a16="http://schemas.microsoft.com/office/drawing/2014/main" id="{D91AF6B8-CA45-49B2-B26D-63C7DCB56C5B}"/>
                </a:ext>
              </a:extLst>
            </p:cNvPr>
            <p:cNvPicPr/>
            <p:nvPr/>
          </p:nvPicPr>
          <p:blipFill>
            <a:blip r:embed="rId67"/>
            <a:stretch>
              <a:fillRect/>
            </a:stretch>
          </p:blipFill>
          <p:spPr>
            <a:xfrm>
              <a:off x="4712579" y="3250624"/>
              <a:ext cx="1002244" cy="18856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>
              <a:hlinkClick r:id="rId68"/>
              <a:extLst>
                <a:ext uri="{FF2B5EF4-FFF2-40B4-BE49-F238E27FC236}">
                  <a16:creationId xmlns:a16="http://schemas.microsoft.com/office/drawing/2014/main" id="{E26F1DAC-6434-4B74-B503-E61059F5F5F9}"/>
                </a:ext>
              </a:extLst>
            </p:cNvPr>
            <p:cNvPicPr/>
            <p:nvPr/>
          </p:nvPicPr>
          <p:blipFill>
            <a:blip r:embed="rId69"/>
            <a:stretch>
              <a:fillRect/>
            </a:stretch>
          </p:blipFill>
          <p:spPr>
            <a:xfrm>
              <a:off x="5277260" y="2030910"/>
              <a:ext cx="864577" cy="287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>
              <a:hlinkClick r:id="rId70"/>
              <a:extLst>
                <a:ext uri="{FF2B5EF4-FFF2-40B4-BE49-F238E27FC236}">
                  <a16:creationId xmlns:a16="http://schemas.microsoft.com/office/drawing/2014/main" id="{1B98E575-39DB-4084-950F-6D376802046E}"/>
                </a:ext>
              </a:extLst>
            </p:cNvPr>
            <p:cNvPicPr/>
            <p:nvPr/>
          </p:nvPicPr>
          <p:blipFill>
            <a:blip r:embed="rId71"/>
            <a:stretch>
              <a:fillRect/>
            </a:stretch>
          </p:blipFill>
          <p:spPr>
            <a:xfrm>
              <a:off x="4925639" y="783125"/>
              <a:ext cx="917336" cy="2887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Picture 247">
              <a:hlinkClick r:id="rId72"/>
              <a:extLst>
                <a:ext uri="{FF2B5EF4-FFF2-40B4-BE49-F238E27FC236}">
                  <a16:creationId xmlns:a16="http://schemas.microsoft.com/office/drawing/2014/main" id="{B6C74061-384A-430D-B91A-95062AB46C6F}"/>
                </a:ext>
              </a:extLst>
            </p:cNvPr>
            <p:cNvPicPr/>
            <p:nvPr/>
          </p:nvPicPr>
          <p:blipFill>
            <a:blip r:embed="rId73"/>
            <a:stretch>
              <a:fillRect/>
            </a:stretch>
          </p:blipFill>
          <p:spPr>
            <a:xfrm>
              <a:off x="5474671" y="4196483"/>
              <a:ext cx="362855" cy="3190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9" name="Picture 248">
              <a:hlinkClick r:id="rId74"/>
              <a:extLst>
                <a:ext uri="{FF2B5EF4-FFF2-40B4-BE49-F238E27FC236}">
                  <a16:creationId xmlns:a16="http://schemas.microsoft.com/office/drawing/2014/main" id="{07AD4AE8-6D1B-4170-B144-2BC039C3E9D1}"/>
                </a:ext>
              </a:extLst>
            </p:cNvPr>
            <p:cNvPicPr/>
            <p:nvPr/>
          </p:nvPicPr>
          <p:blipFill>
            <a:blip r:embed="rId75"/>
            <a:stretch>
              <a:fillRect/>
            </a:stretch>
          </p:blipFill>
          <p:spPr>
            <a:xfrm>
              <a:off x="5647962" y="2282286"/>
              <a:ext cx="471102" cy="32164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Picture 249">
              <a:hlinkClick r:id="rId76"/>
              <a:extLst>
                <a:ext uri="{FF2B5EF4-FFF2-40B4-BE49-F238E27FC236}">
                  <a16:creationId xmlns:a16="http://schemas.microsoft.com/office/drawing/2014/main" id="{159A03F4-0CE1-4BF2-9BBE-F78A22F6F337}"/>
                </a:ext>
              </a:extLst>
            </p:cNvPr>
            <p:cNvPicPr/>
            <p:nvPr/>
          </p:nvPicPr>
          <p:blipFill>
            <a:blip r:embed="rId77"/>
            <a:stretch>
              <a:fillRect/>
            </a:stretch>
          </p:blipFill>
          <p:spPr>
            <a:xfrm>
              <a:off x="3246092" y="3935347"/>
              <a:ext cx="409692" cy="41182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2" name="Picture 251">
              <a:hlinkClick r:id="rId78"/>
              <a:extLst>
                <a:ext uri="{FF2B5EF4-FFF2-40B4-BE49-F238E27FC236}">
                  <a16:creationId xmlns:a16="http://schemas.microsoft.com/office/drawing/2014/main" id="{A3189263-6755-4E34-B89F-5E419EBF4A4D}"/>
                </a:ext>
              </a:extLst>
            </p:cNvPr>
            <p:cNvPicPr/>
            <p:nvPr/>
          </p:nvPicPr>
          <p:blipFill>
            <a:blip r:embed="rId79"/>
            <a:stretch>
              <a:fillRect/>
            </a:stretch>
          </p:blipFill>
          <p:spPr>
            <a:xfrm>
              <a:off x="4904312" y="2103861"/>
              <a:ext cx="321475" cy="33173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3" name="Picture 252">
              <a:hlinkClick r:id="rId80"/>
              <a:extLst>
                <a:ext uri="{FF2B5EF4-FFF2-40B4-BE49-F238E27FC236}">
                  <a16:creationId xmlns:a16="http://schemas.microsoft.com/office/drawing/2014/main" id="{2EE8FC21-5F50-4579-B93F-B6EF78A8E3F2}"/>
                </a:ext>
              </a:extLst>
            </p:cNvPr>
            <p:cNvPicPr/>
            <p:nvPr/>
          </p:nvPicPr>
          <p:blipFill>
            <a:blip r:embed="rId81"/>
            <a:stretch>
              <a:fillRect/>
            </a:stretch>
          </p:blipFill>
          <p:spPr>
            <a:xfrm>
              <a:off x="5488847" y="1151005"/>
              <a:ext cx="528352" cy="4089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4" name="Picture 253">
              <a:hlinkClick r:id="rId82"/>
              <a:extLst>
                <a:ext uri="{FF2B5EF4-FFF2-40B4-BE49-F238E27FC236}">
                  <a16:creationId xmlns:a16="http://schemas.microsoft.com/office/drawing/2014/main" id="{6C2F0722-A4E4-49B0-B691-7F715BFDC9D0}"/>
                </a:ext>
              </a:extLst>
            </p:cNvPr>
            <p:cNvPicPr/>
            <p:nvPr/>
          </p:nvPicPr>
          <p:blipFill>
            <a:blip r:embed="rId83"/>
            <a:stretch>
              <a:fillRect/>
            </a:stretch>
          </p:blipFill>
          <p:spPr>
            <a:xfrm>
              <a:off x="7926695" y="2227176"/>
              <a:ext cx="741661" cy="21531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5" name="Picture 254">
              <a:hlinkClick r:id="rId84"/>
              <a:extLst>
                <a:ext uri="{FF2B5EF4-FFF2-40B4-BE49-F238E27FC236}">
                  <a16:creationId xmlns:a16="http://schemas.microsoft.com/office/drawing/2014/main" id="{167309AE-A634-4E28-B462-7AF429DED06D}"/>
                </a:ext>
              </a:extLst>
            </p:cNvPr>
            <p:cNvPicPr/>
            <p:nvPr/>
          </p:nvPicPr>
          <p:blipFill>
            <a:blip r:embed="rId85"/>
            <a:stretch>
              <a:fillRect/>
            </a:stretch>
          </p:blipFill>
          <p:spPr>
            <a:xfrm>
              <a:off x="3310267" y="5058331"/>
              <a:ext cx="855879" cy="38448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6" name="Picture 255">
              <a:hlinkClick r:id="rId86"/>
              <a:extLst>
                <a:ext uri="{FF2B5EF4-FFF2-40B4-BE49-F238E27FC236}">
                  <a16:creationId xmlns:a16="http://schemas.microsoft.com/office/drawing/2014/main" id="{2950C269-5765-4481-B6C2-647551DBAE00}"/>
                </a:ext>
              </a:extLst>
            </p:cNvPr>
            <p:cNvPicPr/>
            <p:nvPr/>
          </p:nvPicPr>
          <p:blipFill>
            <a:blip r:embed="rId87"/>
            <a:stretch>
              <a:fillRect/>
            </a:stretch>
          </p:blipFill>
          <p:spPr>
            <a:xfrm>
              <a:off x="5616286" y="3781682"/>
              <a:ext cx="1028151" cy="3349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7" name="Picture 256">
              <a:hlinkClick r:id="rId88"/>
              <a:extLst>
                <a:ext uri="{FF2B5EF4-FFF2-40B4-BE49-F238E27FC236}">
                  <a16:creationId xmlns:a16="http://schemas.microsoft.com/office/drawing/2014/main" id="{1C9DD82D-FFC7-4DA5-B333-BC0A203CE575}"/>
                </a:ext>
              </a:extLst>
            </p:cNvPr>
            <p:cNvPicPr/>
            <p:nvPr/>
          </p:nvPicPr>
          <p:blipFill>
            <a:blip r:embed="rId89"/>
            <a:stretch>
              <a:fillRect/>
            </a:stretch>
          </p:blipFill>
          <p:spPr>
            <a:xfrm>
              <a:off x="7252566" y="2914785"/>
              <a:ext cx="406248" cy="4252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8" name="Picture 257">
              <a:hlinkClick r:id="rId90"/>
              <a:extLst>
                <a:ext uri="{FF2B5EF4-FFF2-40B4-BE49-F238E27FC236}">
                  <a16:creationId xmlns:a16="http://schemas.microsoft.com/office/drawing/2014/main" id="{78C366FA-7062-42F6-A900-ACF2F8ED41B9}"/>
                </a:ext>
              </a:extLst>
            </p:cNvPr>
            <p:cNvPicPr/>
            <p:nvPr/>
          </p:nvPicPr>
          <p:blipFill>
            <a:blip r:embed="rId91"/>
            <a:stretch>
              <a:fillRect/>
            </a:stretch>
          </p:blipFill>
          <p:spPr>
            <a:xfrm>
              <a:off x="7329488" y="4440783"/>
              <a:ext cx="528352" cy="40897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9" name="Picture 258">
              <a:hlinkClick r:id="rId92"/>
              <a:extLst>
                <a:ext uri="{FF2B5EF4-FFF2-40B4-BE49-F238E27FC236}">
                  <a16:creationId xmlns:a16="http://schemas.microsoft.com/office/drawing/2014/main" id="{3F749CDE-D1D9-4A11-A525-3EF3877069EF}"/>
                </a:ext>
              </a:extLst>
            </p:cNvPr>
            <p:cNvPicPr/>
            <p:nvPr/>
          </p:nvPicPr>
          <p:blipFill>
            <a:blip r:embed="rId93"/>
            <a:stretch>
              <a:fillRect/>
            </a:stretch>
          </p:blipFill>
          <p:spPr>
            <a:xfrm>
              <a:off x="2713059" y="719353"/>
              <a:ext cx="726532" cy="3654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0" name="Picture 259">
              <a:hlinkClick r:id="rId94"/>
              <a:extLst>
                <a:ext uri="{FF2B5EF4-FFF2-40B4-BE49-F238E27FC236}">
                  <a16:creationId xmlns:a16="http://schemas.microsoft.com/office/drawing/2014/main" id="{6AB3A5E2-C5D5-4D37-B116-548F30AD72A8}"/>
                </a:ext>
              </a:extLst>
            </p:cNvPr>
            <p:cNvPicPr/>
            <p:nvPr/>
          </p:nvPicPr>
          <p:blipFill>
            <a:blip r:embed="rId95"/>
            <a:stretch>
              <a:fillRect/>
            </a:stretch>
          </p:blipFill>
          <p:spPr>
            <a:xfrm>
              <a:off x="5801215" y="3332728"/>
              <a:ext cx="350597" cy="4074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2" name="Picture 261">
              <a:hlinkClick r:id="rId96"/>
              <a:extLst>
                <a:ext uri="{FF2B5EF4-FFF2-40B4-BE49-F238E27FC236}">
                  <a16:creationId xmlns:a16="http://schemas.microsoft.com/office/drawing/2014/main" id="{7FAE1EA2-DAD0-427F-8B72-2F982676CE22}"/>
                </a:ext>
              </a:extLst>
            </p:cNvPr>
            <p:cNvPicPr/>
            <p:nvPr/>
          </p:nvPicPr>
          <p:blipFill>
            <a:blip r:embed="rId97"/>
            <a:stretch>
              <a:fillRect/>
            </a:stretch>
          </p:blipFill>
          <p:spPr>
            <a:xfrm>
              <a:off x="3607281" y="2664721"/>
              <a:ext cx="496206" cy="3648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3" name="Picture 262">
              <a:hlinkClick r:id="rId98"/>
              <a:extLst>
                <a:ext uri="{FF2B5EF4-FFF2-40B4-BE49-F238E27FC236}">
                  <a16:creationId xmlns:a16="http://schemas.microsoft.com/office/drawing/2014/main" id="{37F3725D-6AB7-4901-813C-3B266ED26F61}"/>
                </a:ext>
              </a:extLst>
            </p:cNvPr>
            <p:cNvPicPr/>
            <p:nvPr/>
          </p:nvPicPr>
          <p:blipFill>
            <a:blip r:embed="rId99"/>
            <a:stretch>
              <a:fillRect/>
            </a:stretch>
          </p:blipFill>
          <p:spPr>
            <a:xfrm>
              <a:off x="2760775" y="2728196"/>
              <a:ext cx="741661" cy="2631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4" name="Picture 263">
              <a:hlinkClick r:id="rId100"/>
              <a:extLst>
                <a:ext uri="{FF2B5EF4-FFF2-40B4-BE49-F238E27FC236}">
                  <a16:creationId xmlns:a16="http://schemas.microsoft.com/office/drawing/2014/main" id="{94428DB7-64F4-48CC-88C9-EFFB8FAD905B}"/>
                </a:ext>
              </a:extLst>
            </p:cNvPr>
            <p:cNvPicPr/>
            <p:nvPr/>
          </p:nvPicPr>
          <p:blipFill>
            <a:blip r:embed="rId101"/>
            <a:stretch>
              <a:fillRect/>
            </a:stretch>
          </p:blipFill>
          <p:spPr>
            <a:xfrm>
              <a:off x="8852205" y="858066"/>
              <a:ext cx="462387" cy="4671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5" name="Picture 264">
              <a:hlinkClick r:id="rId102"/>
              <a:extLst>
                <a:ext uri="{FF2B5EF4-FFF2-40B4-BE49-F238E27FC236}">
                  <a16:creationId xmlns:a16="http://schemas.microsoft.com/office/drawing/2014/main" id="{CF3BB6A3-B750-4E62-B6F7-9E3CCCD68212}"/>
                </a:ext>
              </a:extLst>
            </p:cNvPr>
            <p:cNvPicPr/>
            <p:nvPr/>
          </p:nvPicPr>
          <p:blipFill>
            <a:blip r:embed="rId103"/>
            <a:stretch>
              <a:fillRect/>
            </a:stretch>
          </p:blipFill>
          <p:spPr>
            <a:xfrm>
              <a:off x="2777793" y="3156623"/>
              <a:ext cx="776077" cy="1880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6" name="Picture 265">
              <a:hlinkClick r:id="rId104"/>
              <a:extLst>
                <a:ext uri="{FF2B5EF4-FFF2-40B4-BE49-F238E27FC236}">
                  <a16:creationId xmlns:a16="http://schemas.microsoft.com/office/drawing/2014/main" id="{A618F12C-86F7-4B5C-8094-48B42213921D}"/>
                </a:ext>
              </a:extLst>
            </p:cNvPr>
            <p:cNvPicPr/>
            <p:nvPr/>
          </p:nvPicPr>
          <p:blipFill>
            <a:blip r:embed="rId105"/>
            <a:stretch>
              <a:fillRect/>
            </a:stretch>
          </p:blipFill>
          <p:spPr>
            <a:xfrm>
              <a:off x="6286866" y="3469975"/>
              <a:ext cx="490532" cy="22040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7" name="Picture 266">
              <a:hlinkClick r:id="rId106"/>
              <a:extLst>
                <a:ext uri="{FF2B5EF4-FFF2-40B4-BE49-F238E27FC236}">
                  <a16:creationId xmlns:a16="http://schemas.microsoft.com/office/drawing/2014/main" id="{55BB30D6-2BCE-498D-BECA-0AA869ADDFA9}"/>
                </a:ext>
              </a:extLst>
            </p:cNvPr>
            <p:cNvPicPr/>
            <p:nvPr/>
          </p:nvPicPr>
          <p:blipFill>
            <a:blip r:embed="rId107"/>
            <a:stretch>
              <a:fillRect/>
            </a:stretch>
          </p:blipFill>
          <p:spPr>
            <a:xfrm>
              <a:off x="8913697" y="2664721"/>
              <a:ext cx="368454" cy="3869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8" name="Picture 267">
              <a:hlinkClick r:id="rId108"/>
              <a:extLst>
                <a:ext uri="{FF2B5EF4-FFF2-40B4-BE49-F238E27FC236}">
                  <a16:creationId xmlns:a16="http://schemas.microsoft.com/office/drawing/2014/main" id="{33DAE547-8F3B-4B25-B0A0-9B09BF2336B4}"/>
                </a:ext>
              </a:extLst>
            </p:cNvPr>
            <p:cNvPicPr/>
            <p:nvPr/>
          </p:nvPicPr>
          <p:blipFill>
            <a:blip r:embed="rId109"/>
            <a:stretch>
              <a:fillRect/>
            </a:stretch>
          </p:blipFill>
          <p:spPr>
            <a:xfrm>
              <a:off x="6976324" y="2424278"/>
              <a:ext cx="426994" cy="42536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9" name="Picture 268">
              <a:hlinkClick r:id="rId110"/>
              <a:extLst>
                <a:ext uri="{FF2B5EF4-FFF2-40B4-BE49-F238E27FC236}">
                  <a16:creationId xmlns:a16="http://schemas.microsoft.com/office/drawing/2014/main" id="{87AACDBB-9B95-48D3-8A4D-158CF560CE2F}"/>
                </a:ext>
              </a:extLst>
            </p:cNvPr>
            <p:cNvPicPr/>
            <p:nvPr/>
          </p:nvPicPr>
          <p:blipFill>
            <a:blip r:embed="rId111"/>
            <a:stretch>
              <a:fillRect/>
            </a:stretch>
          </p:blipFill>
          <p:spPr>
            <a:xfrm>
              <a:off x="5860456" y="4177654"/>
              <a:ext cx="952699" cy="15409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0" name="Picture 269">
              <a:hlinkClick r:id="rId112"/>
              <a:extLst>
                <a:ext uri="{FF2B5EF4-FFF2-40B4-BE49-F238E27FC236}">
                  <a16:creationId xmlns:a16="http://schemas.microsoft.com/office/drawing/2014/main" id="{05658FD2-FAD4-44E5-B167-2DF836745661}"/>
                </a:ext>
              </a:extLst>
            </p:cNvPr>
            <p:cNvPicPr/>
            <p:nvPr/>
          </p:nvPicPr>
          <p:blipFill>
            <a:blip r:embed="rId113"/>
            <a:stretch>
              <a:fillRect/>
            </a:stretch>
          </p:blipFill>
          <p:spPr>
            <a:xfrm>
              <a:off x="4634413" y="3874273"/>
              <a:ext cx="789693" cy="2104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1" name="Picture 270">
              <a:hlinkClick r:id="rId114"/>
              <a:extLst>
                <a:ext uri="{FF2B5EF4-FFF2-40B4-BE49-F238E27FC236}">
                  <a16:creationId xmlns:a16="http://schemas.microsoft.com/office/drawing/2014/main" id="{B0330252-7BCC-4E3E-948E-35DBA02E569B}"/>
                </a:ext>
              </a:extLst>
            </p:cNvPr>
            <p:cNvPicPr/>
            <p:nvPr/>
          </p:nvPicPr>
          <p:blipFill>
            <a:blip r:embed="rId115"/>
            <a:stretch>
              <a:fillRect/>
            </a:stretch>
          </p:blipFill>
          <p:spPr>
            <a:xfrm>
              <a:off x="4753614" y="2531572"/>
              <a:ext cx="837725" cy="247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2" name="Picture 271">
              <a:hlinkClick r:id="rId116"/>
              <a:extLst>
                <a:ext uri="{FF2B5EF4-FFF2-40B4-BE49-F238E27FC236}">
                  <a16:creationId xmlns:a16="http://schemas.microsoft.com/office/drawing/2014/main" id="{05181A3B-49E6-4AC5-B197-294330E05322}"/>
                </a:ext>
              </a:extLst>
            </p:cNvPr>
            <p:cNvPicPr/>
            <p:nvPr/>
          </p:nvPicPr>
          <p:blipFill>
            <a:blip r:embed="rId117"/>
            <a:stretch>
              <a:fillRect/>
            </a:stretch>
          </p:blipFill>
          <p:spPr>
            <a:xfrm>
              <a:off x="6255211" y="1707396"/>
              <a:ext cx="682849" cy="1433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3" name="Picture 272">
              <a:hlinkClick r:id="rId118"/>
              <a:extLst>
                <a:ext uri="{FF2B5EF4-FFF2-40B4-BE49-F238E27FC236}">
                  <a16:creationId xmlns:a16="http://schemas.microsoft.com/office/drawing/2014/main" id="{226AA01E-801B-4B12-91D2-53D1855EA2A8}"/>
                </a:ext>
              </a:extLst>
            </p:cNvPr>
            <p:cNvPicPr/>
            <p:nvPr/>
          </p:nvPicPr>
          <p:blipFill>
            <a:blip r:embed="rId119"/>
            <a:stretch>
              <a:fillRect/>
            </a:stretch>
          </p:blipFill>
          <p:spPr>
            <a:xfrm>
              <a:off x="4758103" y="2875265"/>
              <a:ext cx="645596" cy="31233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4" name="Picture 273">
              <a:hlinkClick r:id="rId120"/>
              <a:extLst>
                <a:ext uri="{FF2B5EF4-FFF2-40B4-BE49-F238E27FC236}">
                  <a16:creationId xmlns:a16="http://schemas.microsoft.com/office/drawing/2014/main" id="{E3141814-8084-4061-AE07-D053A84A6E50}"/>
                </a:ext>
              </a:extLst>
            </p:cNvPr>
            <p:cNvPicPr/>
            <p:nvPr/>
          </p:nvPicPr>
          <p:blipFill>
            <a:blip r:embed="rId121"/>
            <a:stretch>
              <a:fillRect/>
            </a:stretch>
          </p:blipFill>
          <p:spPr>
            <a:xfrm>
              <a:off x="4179611" y="2564987"/>
              <a:ext cx="487885" cy="48828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6" name="Picture 275">
              <a:hlinkClick r:id="rId122"/>
              <a:extLst>
                <a:ext uri="{FF2B5EF4-FFF2-40B4-BE49-F238E27FC236}">
                  <a16:creationId xmlns:a16="http://schemas.microsoft.com/office/drawing/2014/main" id="{DDCABC31-8570-4730-A71A-70F1A7540A9A}"/>
                </a:ext>
              </a:extLst>
            </p:cNvPr>
            <p:cNvPicPr/>
            <p:nvPr/>
          </p:nvPicPr>
          <p:blipFill>
            <a:blip r:embed="rId123"/>
            <a:stretch>
              <a:fillRect/>
            </a:stretch>
          </p:blipFill>
          <p:spPr>
            <a:xfrm>
              <a:off x="8734253" y="1333610"/>
              <a:ext cx="604606" cy="5116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7" name="Picture 276" descr="A picture containing clipart&#10;&#10;Description generated with high confidence">
              <a:hlinkClick r:id="rId124"/>
              <a:extLst>
                <a:ext uri="{FF2B5EF4-FFF2-40B4-BE49-F238E27FC236}">
                  <a16:creationId xmlns:a16="http://schemas.microsoft.com/office/drawing/2014/main" id="{90F06FC9-4C40-4E00-BA80-C330F0F36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5003" y="4989253"/>
              <a:ext cx="999479" cy="324276"/>
            </a:xfrm>
            <a:prstGeom prst="rect">
              <a:avLst/>
            </a:prstGeom>
          </p:spPr>
        </p:pic>
        <p:pic>
          <p:nvPicPr>
            <p:cNvPr id="280" name="Picture 279" descr="A close up of a sign&#10;&#10;Description generated with very high confidence">
              <a:hlinkClick r:id="rId126"/>
              <a:extLst>
                <a:ext uri="{FF2B5EF4-FFF2-40B4-BE49-F238E27FC236}">
                  <a16:creationId xmlns:a16="http://schemas.microsoft.com/office/drawing/2014/main" id="{FB430802-BD48-4D81-B408-B07C6A23B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688" y="2832200"/>
              <a:ext cx="486653" cy="486653"/>
            </a:xfrm>
            <a:prstGeom prst="rect">
              <a:avLst/>
            </a:prstGeom>
          </p:spPr>
        </p:pic>
        <p:pic>
          <p:nvPicPr>
            <p:cNvPr id="281" name="Picture 280">
              <a:hlinkClick r:id="rId128"/>
              <a:extLst>
                <a:ext uri="{FF2B5EF4-FFF2-40B4-BE49-F238E27FC236}">
                  <a16:creationId xmlns:a16="http://schemas.microsoft.com/office/drawing/2014/main" id="{1E0C6334-3283-4F2C-8C97-AD0966AD3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821" y="880255"/>
              <a:ext cx="1054044" cy="239083"/>
            </a:xfrm>
            <a:prstGeom prst="rect">
              <a:avLst/>
            </a:prstGeom>
          </p:spPr>
        </p:pic>
        <p:pic>
          <p:nvPicPr>
            <p:cNvPr id="282" name="Picture 281">
              <a:hlinkClick r:id="rId130"/>
              <a:extLst>
                <a:ext uri="{FF2B5EF4-FFF2-40B4-BE49-F238E27FC236}">
                  <a16:creationId xmlns:a16="http://schemas.microsoft.com/office/drawing/2014/main" id="{41376F18-948A-4C78-817C-C388D343C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7653" y="1290050"/>
              <a:ext cx="639734" cy="281123"/>
            </a:xfrm>
            <a:prstGeom prst="rect">
              <a:avLst/>
            </a:prstGeom>
          </p:spPr>
        </p:pic>
        <p:pic>
          <p:nvPicPr>
            <p:cNvPr id="283" name="Picture 282" descr="A close up of a logo&#10;&#10;Description generated with very high confidence">
              <a:hlinkClick r:id="rId132"/>
              <a:extLst>
                <a:ext uri="{FF2B5EF4-FFF2-40B4-BE49-F238E27FC236}">
                  <a16:creationId xmlns:a16="http://schemas.microsoft.com/office/drawing/2014/main" id="{C9763FD7-3EA6-4736-ACF4-CA4BCADB0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75" y="1628193"/>
              <a:ext cx="781671" cy="294928"/>
            </a:xfrm>
            <a:prstGeom prst="rect">
              <a:avLst/>
            </a:prstGeom>
          </p:spPr>
        </p:pic>
        <p:pic>
          <p:nvPicPr>
            <p:cNvPr id="284" name="Picture 283" descr="A picture containing queen&#10;&#10;Description generated with high confidence">
              <a:hlinkClick r:id="rId134"/>
              <a:extLst>
                <a:ext uri="{FF2B5EF4-FFF2-40B4-BE49-F238E27FC236}">
                  <a16:creationId xmlns:a16="http://schemas.microsoft.com/office/drawing/2014/main" id="{2A5F6E72-8A84-4623-9A5A-6546A0B619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272" y="3953773"/>
              <a:ext cx="407478" cy="406682"/>
            </a:xfrm>
            <a:prstGeom prst="rect">
              <a:avLst/>
            </a:prstGeom>
          </p:spPr>
        </p:pic>
        <p:pic>
          <p:nvPicPr>
            <p:cNvPr id="285" name="Picture 284" descr="A close up of a sign&#10;&#10;Description generated with very high confidence">
              <a:hlinkClick r:id="rId136"/>
              <a:extLst>
                <a:ext uri="{FF2B5EF4-FFF2-40B4-BE49-F238E27FC236}">
                  <a16:creationId xmlns:a16="http://schemas.microsoft.com/office/drawing/2014/main" id="{158AE290-A64C-47FB-917C-C69E85520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590" y="1943520"/>
              <a:ext cx="766048" cy="166232"/>
            </a:xfrm>
            <a:prstGeom prst="rect">
              <a:avLst/>
            </a:prstGeom>
          </p:spPr>
        </p:pic>
        <p:pic>
          <p:nvPicPr>
            <p:cNvPr id="286" name="Picture 285">
              <a:hlinkClick r:id="rId138"/>
              <a:extLst>
                <a:ext uri="{FF2B5EF4-FFF2-40B4-BE49-F238E27FC236}">
                  <a16:creationId xmlns:a16="http://schemas.microsoft.com/office/drawing/2014/main" id="{4AD01464-0D5B-4654-A093-D4D8F4A3D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75" y="2296191"/>
              <a:ext cx="346323" cy="312236"/>
            </a:xfrm>
            <a:prstGeom prst="rect">
              <a:avLst/>
            </a:prstGeom>
          </p:spPr>
        </p:pic>
        <p:pic>
          <p:nvPicPr>
            <p:cNvPr id="287" name="Picture 286">
              <a:hlinkClick r:id="rId140"/>
              <a:extLst>
                <a:ext uri="{FF2B5EF4-FFF2-40B4-BE49-F238E27FC236}">
                  <a16:creationId xmlns:a16="http://schemas.microsoft.com/office/drawing/2014/main" id="{039DDAFF-D6D5-4692-AE48-E06D543B6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7547" y="1078364"/>
              <a:ext cx="462869" cy="462049"/>
            </a:xfrm>
            <a:prstGeom prst="rect">
              <a:avLst/>
            </a:prstGeom>
          </p:spPr>
        </p:pic>
        <p:pic>
          <p:nvPicPr>
            <p:cNvPr id="288" name="Picture 287">
              <a:hlinkClick r:id="rId142"/>
              <a:extLst>
                <a:ext uri="{FF2B5EF4-FFF2-40B4-BE49-F238E27FC236}">
                  <a16:creationId xmlns:a16="http://schemas.microsoft.com/office/drawing/2014/main" id="{CF5789E1-4E89-49C8-8F78-C905A5C61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8" y="1594572"/>
              <a:ext cx="420418" cy="347977"/>
            </a:xfrm>
            <a:prstGeom prst="rect">
              <a:avLst/>
            </a:prstGeom>
          </p:spPr>
        </p:pic>
        <p:pic>
          <p:nvPicPr>
            <p:cNvPr id="289" name="Picture 288">
              <a:hlinkClick r:id="rId144"/>
              <a:extLst>
                <a:ext uri="{FF2B5EF4-FFF2-40B4-BE49-F238E27FC236}">
                  <a16:creationId xmlns:a16="http://schemas.microsoft.com/office/drawing/2014/main" id="{363F0CE9-8A5A-498D-ADA6-202033EE1E89}"/>
                </a:ext>
              </a:extLst>
            </p:cNvPr>
            <p:cNvPicPr/>
            <p:nvPr/>
          </p:nvPicPr>
          <p:blipFill>
            <a:blip r:embed="rId145"/>
            <a:stretch>
              <a:fillRect/>
            </a:stretch>
          </p:blipFill>
          <p:spPr>
            <a:xfrm>
              <a:off x="5953032" y="1115910"/>
              <a:ext cx="323933" cy="2341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0" name="Picture 289" descr="A sign lit up at night&#10;&#10;Description generated with high confidence">
              <a:hlinkClick r:id="rId146"/>
              <a:extLst>
                <a:ext uri="{FF2B5EF4-FFF2-40B4-BE49-F238E27FC236}">
                  <a16:creationId xmlns:a16="http://schemas.microsoft.com/office/drawing/2014/main" id="{D2AD8AFE-D92C-4CBE-92A6-62476B486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531" y="3543399"/>
              <a:ext cx="926284" cy="238981"/>
            </a:xfrm>
            <a:prstGeom prst="rect">
              <a:avLst/>
            </a:prstGeom>
          </p:spPr>
        </p:pic>
        <p:pic>
          <p:nvPicPr>
            <p:cNvPr id="291" name="Picture 290">
              <a:hlinkClick r:id="rId148"/>
              <a:extLst>
                <a:ext uri="{FF2B5EF4-FFF2-40B4-BE49-F238E27FC236}">
                  <a16:creationId xmlns:a16="http://schemas.microsoft.com/office/drawing/2014/main" id="{13CEB30D-9928-4845-A609-A3491C82DA02}"/>
                </a:ext>
              </a:extLst>
            </p:cNvPr>
            <p:cNvPicPr/>
            <p:nvPr/>
          </p:nvPicPr>
          <p:blipFill>
            <a:blip r:embed="rId149"/>
            <a:stretch>
              <a:fillRect/>
            </a:stretch>
          </p:blipFill>
          <p:spPr>
            <a:xfrm>
              <a:off x="7880770" y="4430590"/>
              <a:ext cx="333766" cy="2833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2" name="Picture 291">
              <a:hlinkClick r:id="rId150"/>
              <a:extLst>
                <a:ext uri="{FF2B5EF4-FFF2-40B4-BE49-F238E27FC236}">
                  <a16:creationId xmlns:a16="http://schemas.microsoft.com/office/drawing/2014/main" id="{FACA9D19-1EF1-483E-B13A-CCB04188DAA3}"/>
                </a:ext>
              </a:extLst>
            </p:cNvPr>
            <p:cNvPicPr/>
            <p:nvPr/>
          </p:nvPicPr>
          <p:blipFill>
            <a:blip r:embed="rId151"/>
            <a:stretch>
              <a:fillRect/>
            </a:stretch>
          </p:blipFill>
          <p:spPr>
            <a:xfrm>
              <a:off x="5637475" y="2777451"/>
              <a:ext cx="384257" cy="37770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3" name="Picture 292" descr="A close up of a sign&#10;&#10;Description generated with very high confidence">
              <a:hlinkClick r:id="rId152"/>
              <a:extLst>
                <a:ext uri="{FF2B5EF4-FFF2-40B4-BE49-F238E27FC236}">
                  <a16:creationId xmlns:a16="http://schemas.microsoft.com/office/drawing/2014/main" id="{FA81A67E-A59F-41D0-BA25-C12DB00B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6170" y="5005933"/>
              <a:ext cx="387713" cy="293349"/>
            </a:xfrm>
            <a:prstGeom prst="rect">
              <a:avLst/>
            </a:prstGeom>
          </p:spPr>
        </p:pic>
        <p:pic>
          <p:nvPicPr>
            <p:cNvPr id="294" name="Picture 293" descr="A close up of a logo&#10;&#10;Description generated with very high confidence">
              <a:hlinkClick r:id="rId154"/>
              <a:extLst>
                <a:ext uri="{FF2B5EF4-FFF2-40B4-BE49-F238E27FC236}">
                  <a16:creationId xmlns:a16="http://schemas.microsoft.com/office/drawing/2014/main" id="{DEC57D7E-19CF-4669-ADAD-5D6ECC06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8847" y="5033753"/>
              <a:ext cx="741241" cy="302652"/>
            </a:xfrm>
            <a:prstGeom prst="rect">
              <a:avLst/>
            </a:prstGeom>
          </p:spPr>
        </p:pic>
        <p:pic>
          <p:nvPicPr>
            <p:cNvPr id="295" name="Picture 294" descr="A picture containing clipart&#10;&#10;Description generated with very high confidence">
              <a:hlinkClick r:id="rId156"/>
              <a:extLst>
                <a:ext uri="{FF2B5EF4-FFF2-40B4-BE49-F238E27FC236}">
                  <a16:creationId xmlns:a16="http://schemas.microsoft.com/office/drawing/2014/main" id="{5C722FC3-DC43-42D5-A408-BE1E5ABF5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037" y="2031219"/>
              <a:ext cx="786986" cy="147177"/>
            </a:xfrm>
            <a:prstGeom prst="rect">
              <a:avLst/>
            </a:prstGeom>
          </p:spPr>
        </p:pic>
        <p:pic>
          <p:nvPicPr>
            <p:cNvPr id="296" name="Picture 295" descr="A close up of a logo&#10;&#10;Description generated with very high confidence">
              <a:hlinkClick r:id="rId158"/>
              <a:extLst>
                <a:ext uri="{FF2B5EF4-FFF2-40B4-BE49-F238E27FC236}">
                  <a16:creationId xmlns:a16="http://schemas.microsoft.com/office/drawing/2014/main" id="{040722B1-C2A8-47E2-8116-DD2FDECE9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264" y="1530514"/>
              <a:ext cx="419889" cy="498618"/>
            </a:xfrm>
            <a:prstGeom prst="rect">
              <a:avLst/>
            </a:prstGeom>
          </p:spPr>
        </p:pic>
        <p:pic>
          <p:nvPicPr>
            <p:cNvPr id="297" name="Picture 296">
              <a:hlinkClick r:id="rId160"/>
              <a:extLst>
                <a:ext uri="{FF2B5EF4-FFF2-40B4-BE49-F238E27FC236}">
                  <a16:creationId xmlns:a16="http://schemas.microsoft.com/office/drawing/2014/main" id="{AA9E2030-3E1B-4A0D-806D-B6E734FA1B41}"/>
                </a:ext>
              </a:extLst>
            </p:cNvPr>
            <p:cNvPicPr/>
            <p:nvPr/>
          </p:nvPicPr>
          <p:blipFill>
            <a:blip r:embed="rId161"/>
            <a:stretch>
              <a:fillRect/>
            </a:stretch>
          </p:blipFill>
          <p:spPr>
            <a:xfrm>
              <a:off x="3844336" y="815353"/>
              <a:ext cx="1080721" cy="15221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8" name="Picture 297">
              <a:hlinkClick r:id="rId162"/>
              <a:extLst>
                <a:ext uri="{FF2B5EF4-FFF2-40B4-BE49-F238E27FC236}">
                  <a16:creationId xmlns:a16="http://schemas.microsoft.com/office/drawing/2014/main" id="{4959E13A-C270-488C-91B0-FDC683873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040" y="1495010"/>
              <a:ext cx="649654" cy="513376"/>
            </a:xfrm>
            <a:prstGeom prst="rect">
              <a:avLst/>
            </a:prstGeom>
          </p:spPr>
        </p:pic>
        <p:pic>
          <p:nvPicPr>
            <p:cNvPr id="299" name="Picture 298" descr="A close up of a logo&#10;&#10;Description generated with very high confidence">
              <a:hlinkClick r:id="rId164"/>
              <a:extLst>
                <a:ext uri="{FF2B5EF4-FFF2-40B4-BE49-F238E27FC236}">
                  <a16:creationId xmlns:a16="http://schemas.microsoft.com/office/drawing/2014/main" id="{0154EA12-558D-4441-BB42-E641FEA0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5688" y="2586720"/>
              <a:ext cx="686018" cy="296621"/>
            </a:xfrm>
            <a:prstGeom prst="rect">
              <a:avLst/>
            </a:prstGeom>
          </p:spPr>
        </p:pic>
        <p:pic>
          <p:nvPicPr>
            <p:cNvPr id="300" name="Picture 299">
              <a:hlinkClick r:id="rId166"/>
              <a:extLst>
                <a:ext uri="{FF2B5EF4-FFF2-40B4-BE49-F238E27FC236}">
                  <a16:creationId xmlns:a16="http://schemas.microsoft.com/office/drawing/2014/main" id="{FE453108-DF16-45F7-B966-3DE010758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82" y="1664249"/>
              <a:ext cx="785300" cy="319227"/>
            </a:xfrm>
            <a:prstGeom prst="rect">
              <a:avLst/>
            </a:prstGeom>
          </p:spPr>
        </p:pic>
        <p:pic>
          <p:nvPicPr>
            <p:cNvPr id="301" name="Picture 300" descr="A close up of a sign&#10;&#10;Description generated with very high confidence">
              <a:hlinkClick r:id="rId168"/>
              <a:extLst>
                <a:ext uri="{FF2B5EF4-FFF2-40B4-BE49-F238E27FC236}">
                  <a16:creationId xmlns:a16="http://schemas.microsoft.com/office/drawing/2014/main" id="{601CEEEE-AC34-43AA-80D3-9EA633F57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140" y="1438152"/>
              <a:ext cx="607986" cy="247944"/>
            </a:xfrm>
            <a:prstGeom prst="rect">
              <a:avLst/>
            </a:prstGeom>
          </p:spPr>
        </p:pic>
        <p:pic>
          <p:nvPicPr>
            <p:cNvPr id="302" name="Picture 301">
              <a:hlinkClick r:id="rId170"/>
              <a:extLst>
                <a:ext uri="{FF2B5EF4-FFF2-40B4-BE49-F238E27FC236}">
                  <a16:creationId xmlns:a16="http://schemas.microsoft.com/office/drawing/2014/main" id="{7E1BC3AE-7F3E-487A-8EFC-5F0237549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140" y="1795646"/>
              <a:ext cx="634908" cy="302028"/>
            </a:xfrm>
            <a:prstGeom prst="rect">
              <a:avLst/>
            </a:prstGeom>
          </p:spPr>
        </p:pic>
        <p:pic>
          <p:nvPicPr>
            <p:cNvPr id="7" name="Picture 6">
              <a:hlinkClick r:id="rId172"/>
              <a:extLst>
                <a:ext uri="{FF2B5EF4-FFF2-40B4-BE49-F238E27FC236}">
                  <a16:creationId xmlns:a16="http://schemas.microsoft.com/office/drawing/2014/main" id="{481435A7-0F3F-4707-B54C-9897A4D6D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877" y="1033331"/>
              <a:ext cx="902727" cy="253117"/>
            </a:xfrm>
            <a:prstGeom prst="rect">
              <a:avLst/>
            </a:prstGeom>
          </p:spPr>
        </p:pic>
        <p:pic>
          <p:nvPicPr>
            <p:cNvPr id="275" name="Picture 274">
              <a:hlinkClick r:id="rId174"/>
              <a:extLst>
                <a:ext uri="{FF2B5EF4-FFF2-40B4-BE49-F238E27FC236}">
                  <a16:creationId xmlns:a16="http://schemas.microsoft.com/office/drawing/2014/main" id="{B0342972-4192-4D83-89DC-F5D0389716B0}"/>
                </a:ext>
              </a:extLst>
            </p:cNvPr>
            <p:cNvPicPr/>
            <p:nvPr/>
          </p:nvPicPr>
          <p:blipFill>
            <a:blip r:embed="rId175"/>
            <a:stretch>
              <a:fillRect/>
            </a:stretch>
          </p:blipFill>
          <p:spPr>
            <a:xfrm>
              <a:off x="6944409" y="778806"/>
              <a:ext cx="825195" cy="4088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6" name="Picture 2" descr="http://www2.hws.edu/images/logo-stacked-reversed.png">
              <a:hlinkClick r:id="rId176"/>
              <a:extLst>
                <a:ext uri="{FF2B5EF4-FFF2-40B4-BE49-F238E27FC236}">
                  <a16:creationId xmlns:a16="http://schemas.microsoft.com/office/drawing/2014/main" id="{BFFC4F9B-3C7E-4A17-92C9-1AF7BD424F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53" r="30158" b="44451"/>
            <a:stretch/>
          </p:blipFill>
          <p:spPr bwMode="auto">
            <a:xfrm>
              <a:off x="6471029" y="4430590"/>
              <a:ext cx="937420" cy="440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hlinkClick r:id="rId178"/>
              <a:extLst>
                <a:ext uri="{FF2B5EF4-FFF2-40B4-BE49-F238E27FC236}">
                  <a16:creationId xmlns:a16="http://schemas.microsoft.com/office/drawing/2014/main" id="{5EB28F66-1F77-40DC-9F81-14B606FAB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384" y="4460160"/>
              <a:ext cx="385972" cy="385972"/>
            </a:xfrm>
            <a:prstGeom prst="rect">
              <a:avLst/>
            </a:prstGeom>
          </p:spPr>
        </p:pic>
        <p:pic>
          <p:nvPicPr>
            <p:cNvPr id="16" name="Picture 1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50ADE3A-D914-406D-8F79-69BA93097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793" y="3543476"/>
              <a:ext cx="1036322" cy="2286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E17BD47-32FB-42B8-BD58-891E15FAB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884" y="3734390"/>
              <a:ext cx="841755" cy="320344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06662ECE-4406-493D-8BFC-2011012AB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399" y="4959997"/>
              <a:ext cx="320170" cy="336261"/>
            </a:xfrm>
            <a:prstGeom prst="rect">
              <a:avLst/>
            </a:prstGeom>
          </p:spPr>
        </p:pic>
        <p:pic>
          <p:nvPicPr>
            <p:cNvPr id="22" name="Picture 21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04C73B37-D326-4821-BB1E-9DB40517B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895" y="4983146"/>
              <a:ext cx="741194" cy="370597"/>
            </a:xfrm>
            <a:prstGeom prst="rect">
              <a:avLst/>
            </a:prstGeom>
          </p:spPr>
        </p:pic>
        <p:pic>
          <p:nvPicPr>
            <p:cNvPr id="24" name="Picture 2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FD291AB9-564A-471A-9B30-AB1367404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992" y="4421177"/>
              <a:ext cx="529096" cy="506800"/>
            </a:xfrm>
            <a:prstGeom prst="rect">
              <a:avLst/>
            </a:prstGeom>
          </p:spPr>
        </p:pic>
        <p:pic>
          <p:nvPicPr>
            <p:cNvPr id="26" name="Picture 2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3344A3E-055B-41C8-AF12-2A76E9354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1601" y="4454082"/>
              <a:ext cx="429479" cy="422321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E61D8808-D608-48DF-98B5-07ACE7A7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713" y="3114940"/>
              <a:ext cx="395561" cy="474673"/>
            </a:xfrm>
            <a:prstGeom prst="rect">
              <a:avLst/>
            </a:prstGeom>
          </p:spPr>
        </p:pic>
        <p:pic>
          <p:nvPicPr>
            <p:cNvPr id="30" name="Picture 29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56767A00-9DF3-4994-B540-862C1D42A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662" y="2200347"/>
              <a:ext cx="376549" cy="376549"/>
            </a:xfrm>
            <a:prstGeom prst="rect">
              <a:avLst/>
            </a:prstGeom>
          </p:spPr>
        </p:pic>
        <p:pic>
          <p:nvPicPr>
            <p:cNvPr id="227" name="Picture 22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91DC2BC8-CD7A-47CC-8DDB-8A9C148CB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6838" y="3707995"/>
              <a:ext cx="451276" cy="405020"/>
            </a:xfrm>
            <a:prstGeom prst="rect">
              <a:avLst/>
            </a:prstGeom>
          </p:spPr>
        </p:pic>
        <p:pic>
          <p:nvPicPr>
            <p:cNvPr id="308" name="Picture 307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D9686663-7B4D-4FC6-966D-B26273008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116" y="4491285"/>
              <a:ext cx="375190" cy="474673"/>
            </a:xfrm>
            <a:prstGeom prst="rect">
              <a:avLst/>
            </a:prstGeom>
          </p:spPr>
        </p:pic>
        <p:pic>
          <p:nvPicPr>
            <p:cNvPr id="310" name="Picture 309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5B593D76-CB3B-4D52-BB5F-60BA2F0D6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2085" y="2867830"/>
              <a:ext cx="480738" cy="480738"/>
            </a:xfrm>
            <a:prstGeom prst="rect">
              <a:avLst/>
            </a:prstGeom>
          </p:spPr>
        </p:pic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DCB14EC2-FD3E-44CE-9C33-1B0BF268B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808" y="4517221"/>
              <a:ext cx="611582" cy="274862"/>
            </a:xfrm>
            <a:prstGeom prst="rect">
              <a:avLst/>
            </a:prstGeom>
          </p:spPr>
        </p:pic>
        <p:pic>
          <p:nvPicPr>
            <p:cNvPr id="314" name="Picture 313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BB774D2E-37ED-4802-8210-E22C0981C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917" y="4724019"/>
              <a:ext cx="1114225" cy="25519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674B63C-8696-487F-BA20-1C391BF4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3"/>
            <a:stretch>
              <a:fillRect/>
            </a:stretch>
          </p:blipFill>
          <p:spPr>
            <a:xfrm>
              <a:off x="4488698" y="4252467"/>
              <a:ext cx="392582" cy="392582"/>
            </a:xfrm>
            <a:prstGeom prst="rect">
              <a:avLst/>
            </a:prstGeom>
          </p:spPr>
        </p:pic>
        <p:pic>
          <p:nvPicPr>
            <p:cNvPr id="222" name="Picture 221">
              <a:hlinkClick r:id="rId194"/>
              <a:extLst>
                <a:ext uri="{FF2B5EF4-FFF2-40B4-BE49-F238E27FC236}">
                  <a16:creationId xmlns:a16="http://schemas.microsoft.com/office/drawing/2014/main" id="{07AFCEF5-3053-463E-801E-AA7F261618A5}"/>
                </a:ext>
              </a:extLst>
            </p:cNvPr>
            <p:cNvPicPr/>
            <p:nvPr/>
          </p:nvPicPr>
          <p:blipFill>
            <a:blip r:embed="rId195"/>
            <a:stretch>
              <a:fillRect/>
            </a:stretch>
          </p:blipFill>
          <p:spPr>
            <a:xfrm>
              <a:off x="7788152" y="3656475"/>
              <a:ext cx="840561" cy="2392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803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401</Words>
  <Application>Microsoft Office PowerPoint</Application>
  <PresentationFormat>Widescreen</PresentationFormat>
  <Paragraphs>77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55</cp:revision>
  <dcterms:created xsi:type="dcterms:W3CDTF">2017-11-03T16:15:46Z</dcterms:created>
  <dcterms:modified xsi:type="dcterms:W3CDTF">2017-12-02T04:06:56Z</dcterms:modified>
</cp:coreProperties>
</file>