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3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0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4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0B84-CECF-A14D-B2E1-30F1F7B20089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8A598-8192-1D49-8C73-EC7CFC4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2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vdrew@stanfor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pPr>
              <a:tabLst>
                <a:tab pos="1485900" algn="l"/>
              </a:tabLst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LVC STANFORD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8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August 25-29 2014</a:t>
            </a:r>
            <a:endParaRPr lang="en-US" sz="38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9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698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4859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LVC STANFORD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August 25-29 2014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4378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Carothers Hall</a:t>
            </a:r>
          </a:p>
          <a:p>
            <a:endParaRPr lang="en-US" dirty="0" smtClean="0"/>
          </a:p>
          <a:p>
            <a:r>
              <a:rPr lang="en-US" dirty="0" smtClean="0"/>
              <a:t>(30) Single Rooms:   $77.20 per person/night</a:t>
            </a:r>
          </a:p>
          <a:p>
            <a:r>
              <a:rPr lang="en-US" dirty="0" smtClean="0"/>
              <a:t>(85) Double Rooms: $56.70 per person/night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582882"/>
            <a:ext cx="47568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Benefits: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minute walk to conference.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Outdoor facilities available: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Telephone in each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Comfortable and clean facility.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Onsite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Free laundry facilities.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Linens provided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Quiet areas including business center/lounge.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Crothers Hall is exclusive to LVC.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Free shuttle service to shopping/restaurants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Alternate accommodations (hotel)</a:t>
            </a:r>
          </a:p>
          <a:p>
            <a:r>
              <a:rPr lang="en-US" dirty="0" smtClean="0"/>
              <a:t>$180-350/night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2613" y="830282"/>
            <a:ext cx="3938398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Registration – webpage available April 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$250     Student rate</a:t>
            </a:r>
          </a:p>
          <a:p>
            <a:r>
              <a:rPr lang="en-US" dirty="0" smtClean="0"/>
              <a:t>$500     Non-student rate</a:t>
            </a:r>
          </a:p>
          <a:p>
            <a:endParaRPr lang="en-US" dirty="0"/>
          </a:p>
          <a:p>
            <a:r>
              <a:rPr lang="en-US" dirty="0" smtClean="0"/>
              <a:t>Includes: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Breakfast and lunch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Banquet dinner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Conference rooms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AV and AV Technicians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Poster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Does not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Parking passes ($10/day)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Transportation to/from airport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Poster printing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762000"/>
            <a:ext cx="1817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63814" y="5410200"/>
            <a:ext cx="3751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</a:t>
            </a:r>
          </a:p>
          <a:p>
            <a:endParaRPr lang="en-US" dirty="0" smtClean="0"/>
          </a:p>
          <a:p>
            <a:r>
              <a:rPr lang="en-US" dirty="0" smtClean="0"/>
              <a:t>Vivian Drew</a:t>
            </a:r>
          </a:p>
          <a:p>
            <a:r>
              <a:rPr lang="en-US" dirty="0" smtClean="0">
                <a:hlinkClick r:id="rId2"/>
              </a:rPr>
              <a:t>vdrew@stanford.edu</a:t>
            </a:r>
            <a:endParaRPr lang="en-US" dirty="0" smtClean="0"/>
          </a:p>
          <a:p>
            <a:r>
              <a:rPr lang="en-US" dirty="0" smtClean="0"/>
              <a:t>650-723-0227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6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LVC STANFORD August 25-29 2014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LVC STANFORD August 25-29 2014</dc:title>
  <dc:creator>Brett Shapiro</dc:creator>
  <cp:lastModifiedBy>Brett Shapiro</cp:lastModifiedBy>
  <cp:revision>1</cp:revision>
  <dcterms:created xsi:type="dcterms:W3CDTF">2014-03-19T07:40:56Z</dcterms:created>
  <dcterms:modified xsi:type="dcterms:W3CDTF">2014-03-19T07:48:22Z</dcterms:modified>
</cp:coreProperties>
</file>