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1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138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0A6B-2C40-C04A-9660-9D7A445EF680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E4DF-41E5-DD4F-9E64-FE3A9823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702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0A6B-2C40-C04A-9660-9D7A445EF680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E4DF-41E5-DD4F-9E64-FE3A9823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7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0A6B-2C40-C04A-9660-9D7A445EF680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E4DF-41E5-DD4F-9E64-FE3A9823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2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0A6B-2C40-C04A-9660-9D7A445EF680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E4DF-41E5-DD4F-9E64-FE3A9823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3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0A6B-2C40-C04A-9660-9D7A445EF680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E4DF-41E5-DD4F-9E64-FE3A9823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5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0A6B-2C40-C04A-9660-9D7A445EF680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E4DF-41E5-DD4F-9E64-FE3A9823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2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0A6B-2C40-C04A-9660-9D7A445EF680}" type="datetimeFigureOut">
              <a:rPr lang="en-US" smtClean="0"/>
              <a:t>5/1/14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E4DF-41E5-DD4F-9E64-FE3A9823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0A6B-2C40-C04A-9660-9D7A445EF680}" type="datetimeFigureOut">
              <a:rPr lang="en-US" smtClean="0"/>
              <a:t>5/1/14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E4DF-41E5-DD4F-9E64-FE3A9823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0A6B-2C40-C04A-9660-9D7A445EF680}" type="datetimeFigureOut">
              <a:rPr lang="en-US" smtClean="0"/>
              <a:t>5/1/14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E4DF-41E5-DD4F-9E64-FE3A9823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1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0A6B-2C40-C04A-9660-9D7A445EF680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E4DF-41E5-DD4F-9E64-FE3A9823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5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0A6B-2C40-C04A-9660-9D7A445EF680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E4DF-41E5-DD4F-9E64-FE3A9823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9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10A6B-2C40-C04A-9660-9D7A445EF680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9E4DF-41E5-DD4F-9E64-FE3A98237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5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on ERs timeline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JRPC meeting</a:t>
            </a:r>
          </a:p>
          <a:p>
            <a:r>
              <a:rPr lang="en-US" dirty="0" smtClean="0"/>
              <a:t>Apr 9, 2014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02718" y="6330588"/>
            <a:ext cx="19412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Lisa Barsotti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11176" y="6450900"/>
            <a:ext cx="12564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G1400436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8060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ERs goals and timeline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100" dirty="0" smtClean="0"/>
              <a:t>“Instrument” point of view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dirty="0" smtClean="0"/>
              <a:t>“Parasitic” IFO time (like IMC) is cheap;          IMC available most of the times at both sites (except vents)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Data Analysis community can declare ERs which do not affect the instrument (like IMC) whenever it is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62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ERs goals and timeline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800" dirty="0" smtClean="0"/>
              <a:t> “</a:t>
            </a:r>
            <a:r>
              <a:rPr lang="en-US" sz="3100" dirty="0" smtClean="0"/>
              <a:t>Instrument” point of view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dirty="0" smtClean="0"/>
              <a:t> Time with full IFO </a:t>
            </a:r>
            <a:r>
              <a:rPr lang="en-US" u="sng" dirty="0" smtClean="0"/>
              <a:t>without commissioning activity</a:t>
            </a:r>
            <a:r>
              <a:rPr lang="en-US" dirty="0" smtClean="0"/>
              <a:t> is much less cheap: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 1 week long ERs are useful to evaluate progress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 ERs longer than 1 week will most likely be a waste of time (things to be fixed will be easy to find) </a:t>
            </a:r>
          </a:p>
        </p:txBody>
      </p:sp>
    </p:spTree>
    <p:extLst>
      <p:ext uri="{BB962C8B-B14F-4D97-AF65-F5344CB8AC3E}">
        <p14:creationId xmlns:p14="http://schemas.microsoft.com/office/powerpoint/2010/main" val="2276271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Integration Schedule</a:t>
            </a:r>
            <a:endParaRPr lang="en-US" dirty="0"/>
          </a:p>
        </p:txBody>
      </p:sp>
      <p:pic>
        <p:nvPicPr>
          <p:cNvPr id="4" name="Picture 3" descr="IFOlockingSMTimelineB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4748"/>
            <a:ext cx="9144000" cy="44579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03985" y="6523789"/>
            <a:ext cx="2780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 </a:t>
            </a:r>
            <a:r>
              <a:rPr lang="en-US" dirty="0" err="1" smtClean="0"/>
              <a:t>Fritschel</a:t>
            </a:r>
            <a:r>
              <a:rPr lang="en-US" dirty="0" smtClean="0"/>
              <a:t>, </a:t>
            </a:r>
            <a:r>
              <a:rPr lang="en-US" b="1" dirty="0" smtClean="0"/>
              <a:t>G1400397-v1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895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RsTimeline_v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100"/>
            <a:ext cx="9144000" cy="625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41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124</Words>
  <Application>Microsoft Macintosh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Discussion on ERs timeline </vt:lpstr>
      <vt:lpstr>ERs goals and timeline   “Instrument” point of view</vt:lpstr>
      <vt:lpstr>ERs goals and timeline    “Instrument” point of view</vt:lpstr>
      <vt:lpstr>Current Integration Schedule</vt:lpstr>
      <vt:lpstr>PowerPoint Presentation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ERs timeline </dc:title>
  <dc:creator>Lisa Barsotti</dc:creator>
  <cp:lastModifiedBy>Lisa Barsotti</cp:lastModifiedBy>
  <cp:revision>11</cp:revision>
  <dcterms:created xsi:type="dcterms:W3CDTF">2014-04-09T21:00:54Z</dcterms:created>
  <dcterms:modified xsi:type="dcterms:W3CDTF">2014-05-01T14:49:05Z</dcterms:modified>
</cp:coreProperties>
</file>