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notes on the </a:t>
            </a:r>
            <a:br>
              <a:rPr lang="en-US" dirty="0" smtClean="0"/>
            </a:br>
            <a:r>
              <a:rPr lang="en-US" dirty="0" smtClean="0"/>
              <a:t>Electro-Static Drives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1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LLO ESD actuation calibration, log 13298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ALS DIFF, at 42 Hz, bias at -400 V</a:t>
            </a:r>
          </a:p>
          <a:p>
            <a:pPr lvl="1"/>
            <a:r>
              <a:rPr lang="en-US" dirty="0" smtClean="0"/>
              <a:t>ETMX: 1.85e-13 / f</a:t>
            </a:r>
            <a:r>
              <a:rPr lang="en-US" baseline="30000" dirty="0" smtClean="0"/>
              <a:t>2</a:t>
            </a:r>
            <a:r>
              <a:rPr lang="en-US" dirty="0" smtClean="0"/>
              <a:t> m/count</a:t>
            </a:r>
          </a:p>
          <a:p>
            <a:pPr lvl="1"/>
            <a:r>
              <a:rPr lang="en-US" dirty="0" smtClean="0"/>
              <a:t>ETMY: 1.73e-13 / f</a:t>
            </a:r>
            <a:r>
              <a:rPr lang="en-US" baseline="30000" dirty="0" smtClean="0"/>
              <a:t>2</a:t>
            </a:r>
            <a:r>
              <a:rPr lang="en-US" dirty="0" smtClean="0"/>
              <a:t> m/count</a:t>
            </a:r>
          </a:p>
          <a:p>
            <a:r>
              <a:rPr lang="en-US" dirty="0" smtClean="0"/>
              <a:t>Using F = 2*alpha*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bias</a:t>
            </a:r>
            <a:r>
              <a:rPr lang="en-US" dirty="0" smtClean="0"/>
              <a:t>*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sig</a:t>
            </a:r>
            <a:r>
              <a:rPr lang="en-US" dirty="0"/>
              <a:t> </a:t>
            </a:r>
            <a:r>
              <a:rPr lang="en-US" dirty="0" smtClean="0"/>
              <a:t>= x*M*(2pi f)</a:t>
            </a:r>
            <a:r>
              <a:rPr lang="en-US" baseline="30000" dirty="0" smtClean="0"/>
              <a:t>2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alpha = 1.2e-10 N/V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Linearizer increases effective bias to -560 V, reducing </a:t>
            </a:r>
            <a:r>
              <a:rPr lang="en-US" smtClean="0"/>
              <a:t>inferred alpha to 0.9e-10 N/V</a:t>
            </a:r>
            <a:r>
              <a:rPr lang="en-US" baseline="3000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Expected alpha = 4e-10 N/V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8843" y="2402836"/>
            <a:ext cx="1891113" cy="64633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131,000ct -&gt; 400V</a:t>
            </a:r>
          </a:p>
          <a:p>
            <a:pPr algn="ctr"/>
            <a:r>
              <a:rPr lang="en-US" dirty="0" smtClean="0"/>
              <a:t>3e-3 V/</a:t>
            </a:r>
            <a:r>
              <a:rPr lang="en-US" dirty="0" err="1" smtClean="0"/>
              <a:t>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5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261"/>
          </a:xfrm>
        </p:spPr>
        <p:txBody>
          <a:bodyPr/>
          <a:lstStyle/>
          <a:p>
            <a:r>
              <a:rPr lang="en-US" dirty="0" smtClean="0"/>
              <a:t>DAC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622"/>
            <a:ext cx="8229600" cy="14742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DAC output noise is </a:t>
            </a:r>
            <a:r>
              <a:rPr lang="en-US" sz="2400" i="1" dirty="0" smtClean="0"/>
              <a:t>150 </a:t>
            </a:r>
            <a:r>
              <a:rPr lang="en-US" sz="2400" i="1" dirty="0" err="1" smtClean="0"/>
              <a:t>nV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rHz</a:t>
            </a:r>
            <a:r>
              <a:rPr lang="en-US" sz="2400" dirty="0" smtClean="0"/>
              <a:t>, higher than ESD input noise of </a:t>
            </a:r>
            <a:r>
              <a:rPr lang="en-US" sz="2400" i="1" dirty="0" smtClean="0"/>
              <a:t>25 </a:t>
            </a:r>
            <a:r>
              <a:rPr lang="en-US" sz="2400" i="1" dirty="0" err="1" smtClean="0"/>
              <a:t>nV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rHz</a:t>
            </a:r>
            <a:r>
              <a:rPr lang="en-US" sz="2400" dirty="0" smtClean="0"/>
              <a:t>: need some sort of filter between DAC and ESD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99" y="2231665"/>
            <a:ext cx="6677776" cy="4385551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4300222" y="3721364"/>
            <a:ext cx="1430728" cy="385800"/>
          </a:xfrm>
          <a:prstGeom prst="leftRightArrow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1234" y="3749087"/>
            <a:ext cx="207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Need full range in this band for locking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3564" y="3665490"/>
            <a:ext cx="1237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Can we filter out more below 1 Hz?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827586">
            <a:off x="1959084" y="3208651"/>
            <a:ext cx="1350350" cy="425212"/>
          </a:xfrm>
          <a:prstGeom prst="ellipse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ESD noise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channel: straight 1/40 monitor, then differential output</a:t>
            </a:r>
          </a:p>
          <a:p>
            <a:r>
              <a:rPr lang="en-US" sz="2800" dirty="0" smtClean="0"/>
              <a:t>1 </a:t>
            </a:r>
            <a:r>
              <a:rPr lang="en-US" sz="2800" dirty="0" err="1" smtClean="0"/>
              <a:t>uV</a:t>
            </a:r>
            <a:r>
              <a:rPr lang="en-US" sz="2800" dirty="0" smtClean="0"/>
              <a:t>/</a:t>
            </a:r>
            <a:r>
              <a:rPr lang="en-US" sz="2800" dirty="0" err="1" smtClean="0"/>
              <a:t>rtHz</a:t>
            </a:r>
            <a:r>
              <a:rPr lang="en-US" sz="2800" dirty="0" smtClean="0"/>
              <a:t> noise divided to 25 </a:t>
            </a:r>
            <a:r>
              <a:rPr lang="en-US" sz="2800" dirty="0" err="1" smtClean="0"/>
              <a:t>nV</a:t>
            </a:r>
            <a:r>
              <a:rPr lang="en-US" sz="2800" dirty="0" smtClean="0"/>
              <a:t>/</a:t>
            </a:r>
            <a:r>
              <a:rPr lang="en-US" sz="2800" dirty="0" err="1" smtClean="0"/>
              <a:t>rHz</a:t>
            </a:r>
            <a:r>
              <a:rPr lang="en-US" sz="2800" dirty="0" smtClean="0"/>
              <a:t> (each leg)</a:t>
            </a:r>
          </a:p>
          <a:p>
            <a:r>
              <a:rPr lang="en-US" sz="2800" dirty="0" smtClean="0"/>
              <a:t>ADC input noise is 4 </a:t>
            </a:r>
            <a:r>
              <a:rPr lang="en-US" sz="2800" dirty="0" err="1" smtClean="0"/>
              <a:t>uV</a:t>
            </a:r>
            <a:r>
              <a:rPr lang="en-US" sz="2800" dirty="0" smtClean="0"/>
              <a:t>/</a:t>
            </a:r>
            <a:r>
              <a:rPr lang="en-US" sz="2800" dirty="0" err="1" smtClean="0"/>
              <a:t>rtHz</a:t>
            </a:r>
            <a:endParaRPr lang="en-US" sz="2800" dirty="0" smtClean="0"/>
          </a:p>
          <a:p>
            <a:r>
              <a:rPr lang="en-US" sz="2800" dirty="0" smtClean="0"/>
              <a:t>Need a pre-amp with a gain of a few hundred, AC-coupling at a few Hz (this is essentially what the SUS noise monitor circuit does, D070480)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2356794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138</TotalTime>
  <Words>235</Words>
  <Application>Microsoft Macintosh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 Black </vt:lpstr>
      <vt:lpstr>Some notes on the  Electro-Static Drives</vt:lpstr>
      <vt:lpstr>LLO ESD actuation calibration, log 13298 </vt:lpstr>
      <vt:lpstr>DAC noise</vt:lpstr>
      <vt:lpstr>ESD noise monitors</vt:lpstr>
    </vt:vector>
  </TitlesOfParts>
  <Company>M.I.T.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Fritschel User</dc:creator>
  <cp:lastModifiedBy>Peter Fritschel User</cp:lastModifiedBy>
  <cp:revision>7</cp:revision>
  <dcterms:created xsi:type="dcterms:W3CDTF">2014-07-01T14:00:31Z</dcterms:created>
  <dcterms:modified xsi:type="dcterms:W3CDTF">2014-07-01T16:18:58Z</dcterms:modified>
</cp:coreProperties>
</file>