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8" autoAdjust="0"/>
    <p:restoredTop sz="94660"/>
  </p:normalViewPr>
  <p:slideViewPr>
    <p:cSldViewPr snapToGrid="0">
      <p:cViewPr varScale="1">
        <p:scale>
          <a:sx n="97" d="100"/>
          <a:sy n="97" d="100"/>
        </p:scale>
        <p:origin x="7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Articles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LIGO</c:v>
                </c:pt>
                <c:pt idx="1">
                  <c:v>Virgo</c:v>
                </c:pt>
                <c:pt idx="2">
                  <c:v>ET</c:v>
                </c:pt>
                <c:pt idx="3">
                  <c:v>LCGT+KAGRA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546</c:v>
                </c:pt>
                <c:pt idx="1">
                  <c:v>302</c:v>
                </c:pt>
                <c:pt idx="2">
                  <c:v>95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F-436F-8569-E4CE4F0CE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651448"/>
        <c:axId val="420652104"/>
      </c:barChart>
      <c:catAx>
        <c:axId val="42065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52104"/>
        <c:crosses val="autoZero"/>
        <c:auto val="1"/>
        <c:lblAlgn val="ctr"/>
        <c:lblOffset val="100"/>
        <c:noMultiLvlLbl val="0"/>
      </c:catAx>
      <c:valAx>
        <c:axId val="42065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51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7F554-6317-4E87-9353-56C70C6B6C3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4CB31B0-3304-4DB3-A3EA-E162922B8D9F}">
      <dgm:prSet phldrT="[Testo]"/>
      <dgm:spPr/>
      <dgm:t>
        <a:bodyPr/>
        <a:lstStyle/>
        <a:p>
          <a:r>
            <a:rPr lang="it-IT" dirty="0" smtClean="0"/>
            <a:t>Management</a:t>
          </a:r>
          <a:endParaRPr lang="it-IT" dirty="0"/>
        </a:p>
      </dgm:t>
    </dgm:pt>
    <dgm:pt modelId="{9F066C6C-F396-45A0-9221-23381BBD7557}" type="parTrans" cxnId="{5B729ABD-A74B-4B07-AEBC-3B3F0266AE1B}">
      <dgm:prSet/>
      <dgm:spPr/>
      <dgm:t>
        <a:bodyPr/>
        <a:lstStyle/>
        <a:p>
          <a:endParaRPr lang="it-IT"/>
        </a:p>
      </dgm:t>
    </dgm:pt>
    <dgm:pt modelId="{E85D55C6-595A-4F4A-B498-8E4714B310E5}" type="sibTrans" cxnId="{5B729ABD-A74B-4B07-AEBC-3B3F0266AE1B}">
      <dgm:prSet/>
      <dgm:spPr/>
      <dgm:t>
        <a:bodyPr/>
        <a:lstStyle/>
        <a:p>
          <a:r>
            <a:rPr lang="it-IT" dirty="0" smtClean="0"/>
            <a:t>M. Punturo, H. Lück</a:t>
          </a:r>
        </a:p>
      </dgm:t>
    </dgm:pt>
    <dgm:pt modelId="{AA291E71-D624-44B1-9503-866E975E8C79}">
      <dgm:prSet phldrT="[Testo]"/>
      <dgm:spPr/>
      <dgm:t>
        <a:bodyPr/>
        <a:lstStyle/>
        <a:p>
          <a:r>
            <a:rPr lang="it-IT" dirty="0" smtClean="0"/>
            <a:t>Site and R.I.</a:t>
          </a:r>
          <a:endParaRPr lang="it-IT" dirty="0"/>
        </a:p>
      </dgm:t>
    </dgm:pt>
    <dgm:pt modelId="{99D98C0F-AC4D-4CA6-A2DD-3E2E51FCAD75}" type="parTrans" cxnId="{98203601-0C46-4A0E-B4B4-C98DA6EF7FC8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6C071C61-30BD-42C4-AB6D-CAEED80C7B05}" type="sibTrans" cxnId="{98203601-0C46-4A0E-B4B4-C98DA6EF7FC8}">
      <dgm:prSet/>
      <dgm:spPr/>
      <dgm:t>
        <a:bodyPr/>
        <a:lstStyle/>
        <a:p>
          <a:r>
            <a:rPr lang="it-IT" dirty="0" smtClean="0"/>
            <a:t>J. van den Brand</a:t>
          </a:r>
          <a:endParaRPr lang="it-IT" dirty="0"/>
        </a:p>
      </dgm:t>
    </dgm:pt>
    <dgm:pt modelId="{FB6CF86E-6CC3-4215-B429-80269DD485D1}">
      <dgm:prSet phldrT="[Testo]"/>
      <dgm:spPr/>
      <dgm:t>
        <a:bodyPr/>
        <a:lstStyle/>
        <a:p>
          <a:r>
            <a:rPr lang="it-IT" dirty="0" err="1" smtClean="0"/>
            <a:t>Low</a:t>
          </a:r>
          <a:r>
            <a:rPr lang="it-IT" dirty="0" smtClean="0"/>
            <a:t> </a:t>
          </a:r>
          <a:r>
            <a:rPr lang="it-IT" dirty="0" err="1" smtClean="0"/>
            <a:t>Frequency</a:t>
          </a:r>
          <a:endParaRPr lang="it-IT" dirty="0"/>
        </a:p>
      </dgm:t>
    </dgm:pt>
    <dgm:pt modelId="{CA6C1525-C9EB-4CD7-91D2-1153005D4B3E}" type="parTrans" cxnId="{C72814B3-ED70-4A2F-967A-DCC422CCA49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B45CB0F5-7822-45EE-94A2-9A72685A48A6}" type="sibTrans" cxnId="{C72814B3-ED70-4A2F-967A-DCC422CCA499}">
      <dgm:prSet/>
      <dgm:spPr/>
      <dgm:t>
        <a:bodyPr/>
        <a:lstStyle/>
        <a:p>
          <a:r>
            <a:rPr lang="it-IT" dirty="0" smtClean="0"/>
            <a:t>F. Ricci</a:t>
          </a:r>
          <a:endParaRPr lang="it-IT" dirty="0"/>
        </a:p>
      </dgm:t>
    </dgm:pt>
    <dgm:pt modelId="{4A34B358-E796-4AC1-927F-4C86691F0C48}">
      <dgm:prSet phldrT="[Testo]"/>
      <dgm:spPr/>
      <dgm:t>
        <a:bodyPr/>
        <a:lstStyle/>
        <a:p>
          <a:r>
            <a:rPr lang="it-IT" dirty="0" smtClean="0"/>
            <a:t>Optical </a:t>
          </a:r>
          <a:r>
            <a:rPr lang="it-IT" dirty="0" err="1" smtClean="0"/>
            <a:t>Configuration</a:t>
          </a:r>
          <a:endParaRPr lang="it-IT" dirty="0"/>
        </a:p>
      </dgm:t>
    </dgm:pt>
    <dgm:pt modelId="{BDEDB8CB-75D0-409D-9147-A45E1D40691D}" type="parTrans" cxnId="{568E8FC1-7269-436F-B02B-6B76FCCE34F3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F7CC5682-609B-4E80-89C7-AF0F08ACC966}" type="sibTrans" cxnId="{568E8FC1-7269-436F-B02B-6B76FCCE34F3}">
      <dgm:prSet/>
      <dgm:spPr/>
      <dgm:t>
        <a:bodyPr/>
        <a:lstStyle/>
        <a:p>
          <a:r>
            <a:rPr lang="it-IT" dirty="0" smtClean="0"/>
            <a:t>A. Freise</a:t>
          </a:r>
          <a:endParaRPr lang="it-IT" dirty="0"/>
        </a:p>
      </dgm:t>
    </dgm:pt>
    <dgm:pt modelId="{D8F2EF5D-4A7D-4CE0-BCF8-5C07D975D562}">
      <dgm:prSet/>
      <dgm:spPr/>
      <dgm:t>
        <a:bodyPr/>
        <a:lstStyle/>
        <a:p>
          <a:r>
            <a:rPr lang="it-IT" dirty="0" smtClean="0"/>
            <a:t>Science Case</a:t>
          </a:r>
          <a:endParaRPr lang="it-IT" dirty="0"/>
        </a:p>
      </dgm:t>
    </dgm:pt>
    <dgm:pt modelId="{C4EDFA15-6FE6-4F46-9F0C-6D091B2D3688}" type="parTrans" cxnId="{7219D1F2-C354-4A7F-A789-AC071B2A76AA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E1A0A0D8-C62C-43BC-96A3-FA7371DC51FB}" type="sibTrans" cxnId="{7219D1F2-C354-4A7F-A789-AC071B2A76AA}">
      <dgm:prSet/>
      <dgm:spPr/>
      <dgm:t>
        <a:bodyPr/>
        <a:lstStyle/>
        <a:p>
          <a:r>
            <a:rPr lang="it-IT" dirty="0" smtClean="0"/>
            <a:t>B. Sathyaprakash</a:t>
          </a:r>
          <a:endParaRPr lang="it-IT" dirty="0"/>
        </a:p>
      </dgm:t>
    </dgm:pt>
    <dgm:pt modelId="{331257CB-9292-40A5-AC43-B2F223685B42}" type="pres">
      <dgm:prSet presAssocID="{7187F554-6317-4E87-9353-56C70C6B6C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EB6A67A8-CAB7-4A00-A190-2BD645EA465F}" type="pres">
      <dgm:prSet presAssocID="{14CB31B0-3304-4DB3-A3EA-E162922B8D9F}" presName="hierRoot1" presStyleCnt="0">
        <dgm:presLayoutVars>
          <dgm:hierBranch val="init"/>
        </dgm:presLayoutVars>
      </dgm:prSet>
      <dgm:spPr/>
    </dgm:pt>
    <dgm:pt modelId="{B80AC768-C6D7-4511-8C6A-2F3AE97F62F5}" type="pres">
      <dgm:prSet presAssocID="{14CB31B0-3304-4DB3-A3EA-E162922B8D9F}" presName="rootComposite1" presStyleCnt="0"/>
      <dgm:spPr/>
    </dgm:pt>
    <dgm:pt modelId="{C7360AD4-246E-4131-BBA7-904A018E85F1}" type="pres">
      <dgm:prSet presAssocID="{14CB31B0-3304-4DB3-A3EA-E162922B8D9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F87A373B-6DAB-42ED-B636-D8DE6611EBF2}" type="pres">
      <dgm:prSet presAssocID="{14CB31B0-3304-4DB3-A3EA-E162922B8D9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DB3F643E-1B1E-432F-812E-8C58B65F971E}" type="pres">
      <dgm:prSet presAssocID="{14CB31B0-3304-4DB3-A3EA-E162922B8D9F}" presName="rootConnector1" presStyleLbl="node1" presStyleIdx="0" presStyleCnt="4"/>
      <dgm:spPr/>
      <dgm:t>
        <a:bodyPr/>
        <a:lstStyle/>
        <a:p>
          <a:endParaRPr lang="it-IT"/>
        </a:p>
      </dgm:t>
    </dgm:pt>
    <dgm:pt modelId="{40F9C148-F3FE-4237-ADE6-988ABA8A6E28}" type="pres">
      <dgm:prSet presAssocID="{14CB31B0-3304-4DB3-A3EA-E162922B8D9F}" presName="hierChild2" presStyleCnt="0"/>
      <dgm:spPr/>
    </dgm:pt>
    <dgm:pt modelId="{9F0F85B7-277E-499D-87E4-2F92D69FB3D8}" type="pres">
      <dgm:prSet presAssocID="{99D98C0F-AC4D-4CA6-A2DD-3E2E51FCAD75}" presName="Name37" presStyleLbl="parChTrans1D2" presStyleIdx="0" presStyleCnt="4"/>
      <dgm:spPr/>
      <dgm:t>
        <a:bodyPr/>
        <a:lstStyle/>
        <a:p>
          <a:endParaRPr lang="it-IT"/>
        </a:p>
      </dgm:t>
    </dgm:pt>
    <dgm:pt modelId="{0A8BE63D-87EB-4BD4-9E50-1223E52F276A}" type="pres">
      <dgm:prSet presAssocID="{AA291E71-D624-44B1-9503-866E975E8C79}" presName="hierRoot2" presStyleCnt="0">
        <dgm:presLayoutVars>
          <dgm:hierBranch val="init"/>
        </dgm:presLayoutVars>
      </dgm:prSet>
      <dgm:spPr/>
    </dgm:pt>
    <dgm:pt modelId="{41E4403F-DFD7-4852-BA81-47252CAF6946}" type="pres">
      <dgm:prSet presAssocID="{AA291E71-D624-44B1-9503-866E975E8C79}" presName="rootComposite" presStyleCnt="0"/>
      <dgm:spPr/>
    </dgm:pt>
    <dgm:pt modelId="{3560E713-128A-422C-9972-B1275E7E0624}" type="pres">
      <dgm:prSet presAssocID="{AA291E71-D624-44B1-9503-866E975E8C79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BBECDEE1-5BA2-4C9A-9CCE-B25783CFBBA8}" type="pres">
      <dgm:prSet presAssocID="{AA291E71-D624-44B1-9503-866E975E8C79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5A7CDC9E-80EB-471D-BE5E-FFA33596EE32}" type="pres">
      <dgm:prSet presAssocID="{AA291E71-D624-44B1-9503-866E975E8C79}" presName="rootConnector" presStyleLbl="node2" presStyleIdx="0" presStyleCnt="0"/>
      <dgm:spPr/>
      <dgm:t>
        <a:bodyPr/>
        <a:lstStyle/>
        <a:p>
          <a:endParaRPr lang="it-IT"/>
        </a:p>
      </dgm:t>
    </dgm:pt>
    <dgm:pt modelId="{596129CD-9D73-455B-B941-FAA7251902EE}" type="pres">
      <dgm:prSet presAssocID="{AA291E71-D624-44B1-9503-866E975E8C79}" presName="hierChild4" presStyleCnt="0"/>
      <dgm:spPr/>
    </dgm:pt>
    <dgm:pt modelId="{CCB6F51B-051B-4C56-9B0C-65AEAB651BEC}" type="pres">
      <dgm:prSet presAssocID="{AA291E71-D624-44B1-9503-866E975E8C79}" presName="hierChild5" presStyleCnt="0"/>
      <dgm:spPr/>
    </dgm:pt>
    <dgm:pt modelId="{B13388A3-E747-4C41-9613-7B8B7C092675}" type="pres">
      <dgm:prSet presAssocID="{CA6C1525-C9EB-4CD7-91D2-1153005D4B3E}" presName="Name37" presStyleLbl="parChTrans1D2" presStyleIdx="1" presStyleCnt="4"/>
      <dgm:spPr/>
      <dgm:t>
        <a:bodyPr/>
        <a:lstStyle/>
        <a:p>
          <a:endParaRPr lang="it-IT"/>
        </a:p>
      </dgm:t>
    </dgm:pt>
    <dgm:pt modelId="{6F2F6846-3350-4445-9BC9-6FEF28C7C306}" type="pres">
      <dgm:prSet presAssocID="{FB6CF86E-6CC3-4215-B429-80269DD485D1}" presName="hierRoot2" presStyleCnt="0">
        <dgm:presLayoutVars>
          <dgm:hierBranch val="init"/>
        </dgm:presLayoutVars>
      </dgm:prSet>
      <dgm:spPr/>
    </dgm:pt>
    <dgm:pt modelId="{A1511E4F-AA75-46AF-B984-47CA42C42A86}" type="pres">
      <dgm:prSet presAssocID="{FB6CF86E-6CC3-4215-B429-80269DD485D1}" presName="rootComposite" presStyleCnt="0"/>
      <dgm:spPr/>
    </dgm:pt>
    <dgm:pt modelId="{C33E6190-D406-4328-B80F-DB67C20A05BF}" type="pres">
      <dgm:prSet presAssocID="{FB6CF86E-6CC3-4215-B429-80269DD485D1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E638E0DE-E604-468B-A87B-CABA7C8C9BDE}" type="pres">
      <dgm:prSet presAssocID="{FB6CF86E-6CC3-4215-B429-80269DD485D1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BE32C0C8-69A2-4D67-B419-D83C90B9C861}" type="pres">
      <dgm:prSet presAssocID="{FB6CF86E-6CC3-4215-B429-80269DD485D1}" presName="rootConnector" presStyleLbl="node2" presStyleIdx="0" presStyleCnt="0"/>
      <dgm:spPr/>
      <dgm:t>
        <a:bodyPr/>
        <a:lstStyle/>
        <a:p>
          <a:endParaRPr lang="it-IT"/>
        </a:p>
      </dgm:t>
    </dgm:pt>
    <dgm:pt modelId="{CD27297C-9EB4-4994-A656-441769712169}" type="pres">
      <dgm:prSet presAssocID="{FB6CF86E-6CC3-4215-B429-80269DD485D1}" presName="hierChild4" presStyleCnt="0"/>
      <dgm:spPr/>
    </dgm:pt>
    <dgm:pt modelId="{3B13536B-D422-4432-8485-527CF106587E}" type="pres">
      <dgm:prSet presAssocID="{FB6CF86E-6CC3-4215-B429-80269DD485D1}" presName="hierChild5" presStyleCnt="0"/>
      <dgm:spPr/>
    </dgm:pt>
    <dgm:pt modelId="{946DF82B-5767-4329-8197-56C9E6244678}" type="pres">
      <dgm:prSet presAssocID="{BDEDB8CB-75D0-409D-9147-A45E1D40691D}" presName="Name37" presStyleLbl="parChTrans1D2" presStyleIdx="2" presStyleCnt="4"/>
      <dgm:spPr/>
      <dgm:t>
        <a:bodyPr/>
        <a:lstStyle/>
        <a:p>
          <a:endParaRPr lang="it-IT"/>
        </a:p>
      </dgm:t>
    </dgm:pt>
    <dgm:pt modelId="{A156A645-4420-4AA5-9B9C-A75CE4B1FC6B}" type="pres">
      <dgm:prSet presAssocID="{4A34B358-E796-4AC1-927F-4C86691F0C48}" presName="hierRoot2" presStyleCnt="0">
        <dgm:presLayoutVars>
          <dgm:hierBranch val="init"/>
        </dgm:presLayoutVars>
      </dgm:prSet>
      <dgm:spPr/>
    </dgm:pt>
    <dgm:pt modelId="{617E3F51-178C-4ABA-A505-3F132CCD2789}" type="pres">
      <dgm:prSet presAssocID="{4A34B358-E796-4AC1-927F-4C86691F0C48}" presName="rootComposite" presStyleCnt="0"/>
      <dgm:spPr/>
    </dgm:pt>
    <dgm:pt modelId="{97BCD594-8BFC-4C2C-9B68-C42750796A99}" type="pres">
      <dgm:prSet presAssocID="{4A34B358-E796-4AC1-927F-4C86691F0C48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15FE89A8-3485-4F82-BEB4-973F31B0E1DD}" type="pres">
      <dgm:prSet presAssocID="{4A34B358-E796-4AC1-927F-4C86691F0C48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BB9FB7AB-AE01-40FA-A06A-85296281FA0A}" type="pres">
      <dgm:prSet presAssocID="{4A34B358-E796-4AC1-927F-4C86691F0C48}" presName="rootConnector" presStyleLbl="node2" presStyleIdx="0" presStyleCnt="0"/>
      <dgm:spPr/>
      <dgm:t>
        <a:bodyPr/>
        <a:lstStyle/>
        <a:p>
          <a:endParaRPr lang="it-IT"/>
        </a:p>
      </dgm:t>
    </dgm:pt>
    <dgm:pt modelId="{DD4C6880-640F-4380-9001-0D6EB5FB7C06}" type="pres">
      <dgm:prSet presAssocID="{4A34B358-E796-4AC1-927F-4C86691F0C48}" presName="hierChild4" presStyleCnt="0"/>
      <dgm:spPr/>
    </dgm:pt>
    <dgm:pt modelId="{87D02AEC-3EDB-44AF-9C50-EE9D72BE3EFB}" type="pres">
      <dgm:prSet presAssocID="{4A34B358-E796-4AC1-927F-4C86691F0C48}" presName="hierChild5" presStyleCnt="0"/>
      <dgm:spPr/>
    </dgm:pt>
    <dgm:pt modelId="{A2A8591F-40AF-4AB5-9309-C0508B6D5B78}" type="pres">
      <dgm:prSet presAssocID="{C4EDFA15-6FE6-4F46-9F0C-6D091B2D3688}" presName="Name37" presStyleLbl="parChTrans1D2" presStyleIdx="3" presStyleCnt="4"/>
      <dgm:spPr/>
      <dgm:t>
        <a:bodyPr/>
        <a:lstStyle/>
        <a:p>
          <a:endParaRPr lang="it-IT"/>
        </a:p>
      </dgm:t>
    </dgm:pt>
    <dgm:pt modelId="{63BAE691-830F-4FD1-BBD8-0F68DCEA9350}" type="pres">
      <dgm:prSet presAssocID="{D8F2EF5D-4A7D-4CE0-BCF8-5C07D975D562}" presName="hierRoot2" presStyleCnt="0">
        <dgm:presLayoutVars>
          <dgm:hierBranch val="init"/>
        </dgm:presLayoutVars>
      </dgm:prSet>
      <dgm:spPr/>
    </dgm:pt>
    <dgm:pt modelId="{DBAD55D9-55BB-4AF2-AB36-DEC922ECDED7}" type="pres">
      <dgm:prSet presAssocID="{D8F2EF5D-4A7D-4CE0-BCF8-5C07D975D562}" presName="rootComposite" presStyleCnt="0"/>
      <dgm:spPr/>
    </dgm:pt>
    <dgm:pt modelId="{03621405-69B4-4E8A-ACC2-FCD81997A52A}" type="pres">
      <dgm:prSet presAssocID="{D8F2EF5D-4A7D-4CE0-BCF8-5C07D975D562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BE66DFCA-6258-488D-B3D5-D2A4F3081D67}" type="pres">
      <dgm:prSet presAssocID="{D8F2EF5D-4A7D-4CE0-BCF8-5C07D975D562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126AB22A-2E0D-488F-ABFA-17E31FD3BDDA}" type="pres">
      <dgm:prSet presAssocID="{D8F2EF5D-4A7D-4CE0-BCF8-5C07D975D562}" presName="rootConnector" presStyleLbl="node2" presStyleIdx="0" presStyleCnt="0"/>
      <dgm:spPr/>
      <dgm:t>
        <a:bodyPr/>
        <a:lstStyle/>
        <a:p>
          <a:endParaRPr lang="it-IT"/>
        </a:p>
      </dgm:t>
    </dgm:pt>
    <dgm:pt modelId="{BBFEFE3F-CA73-488E-A1B4-3D19FCDE301A}" type="pres">
      <dgm:prSet presAssocID="{D8F2EF5D-4A7D-4CE0-BCF8-5C07D975D562}" presName="hierChild4" presStyleCnt="0"/>
      <dgm:spPr/>
    </dgm:pt>
    <dgm:pt modelId="{F9D04A4E-5C85-4204-B24A-EEBD74A2021A}" type="pres">
      <dgm:prSet presAssocID="{D8F2EF5D-4A7D-4CE0-BCF8-5C07D975D562}" presName="hierChild5" presStyleCnt="0"/>
      <dgm:spPr/>
    </dgm:pt>
    <dgm:pt modelId="{52FD6C10-E60F-43CD-ACE2-D8411F206C6D}" type="pres">
      <dgm:prSet presAssocID="{14CB31B0-3304-4DB3-A3EA-E162922B8D9F}" presName="hierChild3" presStyleCnt="0"/>
      <dgm:spPr/>
    </dgm:pt>
  </dgm:ptLst>
  <dgm:cxnLst>
    <dgm:cxn modelId="{5B729ABD-A74B-4B07-AEBC-3B3F0266AE1B}" srcId="{7187F554-6317-4E87-9353-56C70C6B6C35}" destId="{14CB31B0-3304-4DB3-A3EA-E162922B8D9F}" srcOrd="0" destOrd="0" parTransId="{9F066C6C-F396-45A0-9221-23381BBD7557}" sibTransId="{E85D55C6-595A-4F4A-B498-8E4714B310E5}"/>
    <dgm:cxn modelId="{B1DF720E-3363-469A-B8EB-FFBBF4A6F611}" type="presOf" srcId="{AA291E71-D624-44B1-9503-866E975E8C79}" destId="{3560E713-128A-422C-9972-B1275E7E0624}" srcOrd="0" destOrd="0" presId="urn:microsoft.com/office/officeart/2008/layout/NameandTitleOrganizationalChart"/>
    <dgm:cxn modelId="{4B0B4F65-8669-48C8-915C-EC071874E8F2}" type="presOf" srcId="{4A34B358-E796-4AC1-927F-4C86691F0C48}" destId="{97BCD594-8BFC-4C2C-9B68-C42750796A99}" srcOrd="0" destOrd="0" presId="urn:microsoft.com/office/officeart/2008/layout/NameandTitleOrganizationalChart"/>
    <dgm:cxn modelId="{B0869F84-3980-44D7-B905-232C7BC74827}" type="presOf" srcId="{4A34B358-E796-4AC1-927F-4C86691F0C48}" destId="{BB9FB7AB-AE01-40FA-A06A-85296281FA0A}" srcOrd="1" destOrd="0" presId="urn:microsoft.com/office/officeart/2008/layout/NameandTitleOrganizationalChart"/>
    <dgm:cxn modelId="{ECAC4889-D2AF-4712-8FCA-166267D58D8C}" type="presOf" srcId="{14CB31B0-3304-4DB3-A3EA-E162922B8D9F}" destId="{C7360AD4-246E-4131-BBA7-904A018E85F1}" srcOrd="0" destOrd="0" presId="urn:microsoft.com/office/officeart/2008/layout/NameandTitleOrganizationalChart"/>
    <dgm:cxn modelId="{37DBF92C-C6AD-4431-8938-FFAE03494A80}" type="presOf" srcId="{7187F554-6317-4E87-9353-56C70C6B6C35}" destId="{331257CB-9292-40A5-AC43-B2F223685B42}" srcOrd="0" destOrd="0" presId="urn:microsoft.com/office/officeart/2008/layout/NameandTitleOrganizationalChart"/>
    <dgm:cxn modelId="{72CBA6A6-4E46-4132-8EC0-6E60B4B59044}" type="presOf" srcId="{CA6C1525-C9EB-4CD7-91D2-1153005D4B3E}" destId="{B13388A3-E747-4C41-9613-7B8B7C092675}" srcOrd="0" destOrd="0" presId="urn:microsoft.com/office/officeart/2008/layout/NameandTitleOrganizationalChart"/>
    <dgm:cxn modelId="{98203601-0C46-4A0E-B4B4-C98DA6EF7FC8}" srcId="{14CB31B0-3304-4DB3-A3EA-E162922B8D9F}" destId="{AA291E71-D624-44B1-9503-866E975E8C79}" srcOrd="0" destOrd="0" parTransId="{99D98C0F-AC4D-4CA6-A2DD-3E2E51FCAD75}" sibTransId="{6C071C61-30BD-42C4-AB6D-CAEED80C7B05}"/>
    <dgm:cxn modelId="{C3FE4465-7160-4B83-80A9-C51932FA17F1}" type="presOf" srcId="{99D98C0F-AC4D-4CA6-A2DD-3E2E51FCAD75}" destId="{9F0F85B7-277E-499D-87E4-2F92D69FB3D8}" srcOrd="0" destOrd="0" presId="urn:microsoft.com/office/officeart/2008/layout/NameandTitleOrganizationalChart"/>
    <dgm:cxn modelId="{809DD97C-6680-46FD-A5DD-EBE60A0B6BAD}" type="presOf" srcId="{6C071C61-30BD-42C4-AB6D-CAEED80C7B05}" destId="{BBECDEE1-5BA2-4C9A-9CCE-B25783CFBBA8}" srcOrd="0" destOrd="0" presId="urn:microsoft.com/office/officeart/2008/layout/NameandTitleOrganizationalChart"/>
    <dgm:cxn modelId="{7988A976-3637-4EE3-A650-63719B8335E9}" type="presOf" srcId="{D8F2EF5D-4A7D-4CE0-BCF8-5C07D975D562}" destId="{03621405-69B4-4E8A-ACC2-FCD81997A52A}" srcOrd="0" destOrd="0" presId="urn:microsoft.com/office/officeart/2008/layout/NameandTitleOrganizationalChart"/>
    <dgm:cxn modelId="{568E8FC1-7269-436F-B02B-6B76FCCE34F3}" srcId="{14CB31B0-3304-4DB3-A3EA-E162922B8D9F}" destId="{4A34B358-E796-4AC1-927F-4C86691F0C48}" srcOrd="2" destOrd="0" parTransId="{BDEDB8CB-75D0-409D-9147-A45E1D40691D}" sibTransId="{F7CC5682-609B-4E80-89C7-AF0F08ACC966}"/>
    <dgm:cxn modelId="{7219D1F2-C354-4A7F-A789-AC071B2A76AA}" srcId="{14CB31B0-3304-4DB3-A3EA-E162922B8D9F}" destId="{D8F2EF5D-4A7D-4CE0-BCF8-5C07D975D562}" srcOrd="3" destOrd="0" parTransId="{C4EDFA15-6FE6-4F46-9F0C-6D091B2D3688}" sibTransId="{E1A0A0D8-C62C-43BC-96A3-FA7371DC51FB}"/>
    <dgm:cxn modelId="{9E5901BB-8F31-48AC-BFC6-EE55237A3F61}" type="presOf" srcId="{B45CB0F5-7822-45EE-94A2-9A72685A48A6}" destId="{E638E0DE-E604-468B-A87B-CABA7C8C9BDE}" srcOrd="0" destOrd="0" presId="urn:microsoft.com/office/officeart/2008/layout/NameandTitleOrganizationalChart"/>
    <dgm:cxn modelId="{12F2D7D5-3D6F-4B9A-82BC-181C55765D00}" type="presOf" srcId="{D8F2EF5D-4A7D-4CE0-BCF8-5C07D975D562}" destId="{126AB22A-2E0D-488F-ABFA-17E31FD3BDDA}" srcOrd="1" destOrd="0" presId="urn:microsoft.com/office/officeart/2008/layout/NameandTitleOrganizationalChart"/>
    <dgm:cxn modelId="{C9E7D0C4-FEBD-4DF5-B897-56B77805AC4A}" type="presOf" srcId="{C4EDFA15-6FE6-4F46-9F0C-6D091B2D3688}" destId="{A2A8591F-40AF-4AB5-9309-C0508B6D5B78}" srcOrd="0" destOrd="0" presId="urn:microsoft.com/office/officeart/2008/layout/NameandTitleOrganizationalChart"/>
    <dgm:cxn modelId="{BEEB6D8A-A8BF-43DB-8239-C6CC5DCD7079}" type="presOf" srcId="{FB6CF86E-6CC3-4215-B429-80269DD485D1}" destId="{BE32C0C8-69A2-4D67-B419-D83C90B9C861}" srcOrd="1" destOrd="0" presId="urn:microsoft.com/office/officeart/2008/layout/NameandTitleOrganizationalChart"/>
    <dgm:cxn modelId="{A65332F3-E887-4B27-897A-5D6E2A9D0EDE}" type="presOf" srcId="{E85D55C6-595A-4F4A-B498-8E4714B310E5}" destId="{F87A373B-6DAB-42ED-B636-D8DE6611EBF2}" srcOrd="0" destOrd="0" presId="urn:microsoft.com/office/officeart/2008/layout/NameandTitleOrganizationalChart"/>
    <dgm:cxn modelId="{3B45AB48-3016-4554-A163-C9F7D1317421}" type="presOf" srcId="{AA291E71-D624-44B1-9503-866E975E8C79}" destId="{5A7CDC9E-80EB-471D-BE5E-FFA33596EE32}" srcOrd="1" destOrd="0" presId="urn:microsoft.com/office/officeart/2008/layout/NameandTitleOrganizationalChart"/>
    <dgm:cxn modelId="{F9E7945E-6FE8-41C9-AE12-80251C9C608F}" type="presOf" srcId="{E1A0A0D8-C62C-43BC-96A3-FA7371DC51FB}" destId="{BE66DFCA-6258-488D-B3D5-D2A4F3081D67}" srcOrd="0" destOrd="0" presId="urn:microsoft.com/office/officeart/2008/layout/NameandTitleOrganizationalChart"/>
    <dgm:cxn modelId="{24157839-F666-42CE-873B-8AD8749B536C}" type="presOf" srcId="{14CB31B0-3304-4DB3-A3EA-E162922B8D9F}" destId="{DB3F643E-1B1E-432F-812E-8C58B65F971E}" srcOrd="1" destOrd="0" presId="urn:microsoft.com/office/officeart/2008/layout/NameandTitleOrganizationalChart"/>
    <dgm:cxn modelId="{C72814B3-ED70-4A2F-967A-DCC422CCA499}" srcId="{14CB31B0-3304-4DB3-A3EA-E162922B8D9F}" destId="{FB6CF86E-6CC3-4215-B429-80269DD485D1}" srcOrd="1" destOrd="0" parTransId="{CA6C1525-C9EB-4CD7-91D2-1153005D4B3E}" sibTransId="{B45CB0F5-7822-45EE-94A2-9A72685A48A6}"/>
    <dgm:cxn modelId="{799155F8-5A39-48B8-86D7-6B7B631868C2}" type="presOf" srcId="{F7CC5682-609B-4E80-89C7-AF0F08ACC966}" destId="{15FE89A8-3485-4F82-BEB4-973F31B0E1DD}" srcOrd="0" destOrd="0" presId="urn:microsoft.com/office/officeart/2008/layout/NameandTitleOrganizationalChart"/>
    <dgm:cxn modelId="{91E1B9FB-4C95-4557-9106-63562641D3F7}" type="presOf" srcId="{FB6CF86E-6CC3-4215-B429-80269DD485D1}" destId="{C33E6190-D406-4328-B80F-DB67C20A05BF}" srcOrd="0" destOrd="0" presId="urn:microsoft.com/office/officeart/2008/layout/NameandTitleOrganizationalChart"/>
    <dgm:cxn modelId="{485B1CE2-3EA6-4A16-ABD3-E6C28C46FCC1}" type="presOf" srcId="{BDEDB8CB-75D0-409D-9147-A45E1D40691D}" destId="{946DF82B-5767-4329-8197-56C9E6244678}" srcOrd="0" destOrd="0" presId="urn:microsoft.com/office/officeart/2008/layout/NameandTitleOrganizationalChart"/>
    <dgm:cxn modelId="{EBDEAD6E-934F-4644-AA90-323C2303237F}" type="presParOf" srcId="{331257CB-9292-40A5-AC43-B2F223685B42}" destId="{EB6A67A8-CAB7-4A00-A190-2BD645EA465F}" srcOrd="0" destOrd="0" presId="urn:microsoft.com/office/officeart/2008/layout/NameandTitleOrganizationalChart"/>
    <dgm:cxn modelId="{B697615F-7896-4C4F-9080-E356AC495CBC}" type="presParOf" srcId="{EB6A67A8-CAB7-4A00-A190-2BD645EA465F}" destId="{B80AC768-C6D7-4511-8C6A-2F3AE97F62F5}" srcOrd="0" destOrd="0" presId="urn:microsoft.com/office/officeart/2008/layout/NameandTitleOrganizationalChart"/>
    <dgm:cxn modelId="{D73ED5F4-EF9D-491A-B0A6-7372BE01323A}" type="presParOf" srcId="{B80AC768-C6D7-4511-8C6A-2F3AE97F62F5}" destId="{C7360AD4-246E-4131-BBA7-904A018E85F1}" srcOrd="0" destOrd="0" presId="urn:microsoft.com/office/officeart/2008/layout/NameandTitleOrganizationalChart"/>
    <dgm:cxn modelId="{42961D9F-C9A3-4B69-85E4-077E2ACD29D2}" type="presParOf" srcId="{B80AC768-C6D7-4511-8C6A-2F3AE97F62F5}" destId="{F87A373B-6DAB-42ED-B636-D8DE6611EBF2}" srcOrd="1" destOrd="0" presId="urn:microsoft.com/office/officeart/2008/layout/NameandTitleOrganizationalChart"/>
    <dgm:cxn modelId="{21256D76-274D-4E16-97D9-A8D66146B5BD}" type="presParOf" srcId="{B80AC768-C6D7-4511-8C6A-2F3AE97F62F5}" destId="{DB3F643E-1B1E-432F-812E-8C58B65F971E}" srcOrd="2" destOrd="0" presId="urn:microsoft.com/office/officeart/2008/layout/NameandTitleOrganizationalChart"/>
    <dgm:cxn modelId="{DBCD86C0-6CB7-43E0-8E00-4ECBD783F40F}" type="presParOf" srcId="{EB6A67A8-CAB7-4A00-A190-2BD645EA465F}" destId="{40F9C148-F3FE-4237-ADE6-988ABA8A6E28}" srcOrd="1" destOrd="0" presId="urn:microsoft.com/office/officeart/2008/layout/NameandTitleOrganizationalChart"/>
    <dgm:cxn modelId="{A2D75E79-4424-48C6-AEE5-2BA9D7E00788}" type="presParOf" srcId="{40F9C148-F3FE-4237-ADE6-988ABA8A6E28}" destId="{9F0F85B7-277E-499D-87E4-2F92D69FB3D8}" srcOrd="0" destOrd="0" presId="urn:microsoft.com/office/officeart/2008/layout/NameandTitleOrganizationalChart"/>
    <dgm:cxn modelId="{D3C6DCE8-7D12-4D05-BBBB-B1FF401074DE}" type="presParOf" srcId="{40F9C148-F3FE-4237-ADE6-988ABA8A6E28}" destId="{0A8BE63D-87EB-4BD4-9E50-1223E52F276A}" srcOrd="1" destOrd="0" presId="urn:microsoft.com/office/officeart/2008/layout/NameandTitleOrganizationalChart"/>
    <dgm:cxn modelId="{C2650AC3-660C-4333-8877-4AAFE65E0D29}" type="presParOf" srcId="{0A8BE63D-87EB-4BD4-9E50-1223E52F276A}" destId="{41E4403F-DFD7-4852-BA81-47252CAF6946}" srcOrd="0" destOrd="0" presId="urn:microsoft.com/office/officeart/2008/layout/NameandTitleOrganizationalChart"/>
    <dgm:cxn modelId="{9C1DB44F-2252-47CF-AFDC-2B4B1403B0FB}" type="presParOf" srcId="{41E4403F-DFD7-4852-BA81-47252CAF6946}" destId="{3560E713-128A-422C-9972-B1275E7E0624}" srcOrd="0" destOrd="0" presId="urn:microsoft.com/office/officeart/2008/layout/NameandTitleOrganizationalChart"/>
    <dgm:cxn modelId="{76B523F2-5488-4038-B6C2-27D806AFDBB5}" type="presParOf" srcId="{41E4403F-DFD7-4852-BA81-47252CAF6946}" destId="{BBECDEE1-5BA2-4C9A-9CCE-B25783CFBBA8}" srcOrd="1" destOrd="0" presId="urn:microsoft.com/office/officeart/2008/layout/NameandTitleOrganizationalChart"/>
    <dgm:cxn modelId="{7C3D7A15-D66F-4122-8E5C-5A7572FF48EE}" type="presParOf" srcId="{41E4403F-DFD7-4852-BA81-47252CAF6946}" destId="{5A7CDC9E-80EB-471D-BE5E-FFA33596EE32}" srcOrd="2" destOrd="0" presId="urn:microsoft.com/office/officeart/2008/layout/NameandTitleOrganizationalChart"/>
    <dgm:cxn modelId="{AAA8C0F0-8777-4D62-8AD7-DB2234CB1FF5}" type="presParOf" srcId="{0A8BE63D-87EB-4BD4-9E50-1223E52F276A}" destId="{596129CD-9D73-455B-B941-FAA7251902EE}" srcOrd="1" destOrd="0" presId="urn:microsoft.com/office/officeart/2008/layout/NameandTitleOrganizationalChart"/>
    <dgm:cxn modelId="{CE206196-76E9-4038-9DA5-BB8BCC44FF16}" type="presParOf" srcId="{0A8BE63D-87EB-4BD4-9E50-1223E52F276A}" destId="{CCB6F51B-051B-4C56-9B0C-65AEAB651BEC}" srcOrd="2" destOrd="0" presId="urn:microsoft.com/office/officeart/2008/layout/NameandTitleOrganizationalChart"/>
    <dgm:cxn modelId="{A0C4CEDA-47A9-4629-B58C-987BC0546833}" type="presParOf" srcId="{40F9C148-F3FE-4237-ADE6-988ABA8A6E28}" destId="{B13388A3-E747-4C41-9613-7B8B7C092675}" srcOrd="2" destOrd="0" presId="urn:microsoft.com/office/officeart/2008/layout/NameandTitleOrganizationalChart"/>
    <dgm:cxn modelId="{6EC6C5C1-CEC2-4CE6-BFF3-096D9086E8D9}" type="presParOf" srcId="{40F9C148-F3FE-4237-ADE6-988ABA8A6E28}" destId="{6F2F6846-3350-4445-9BC9-6FEF28C7C306}" srcOrd="3" destOrd="0" presId="urn:microsoft.com/office/officeart/2008/layout/NameandTitleOrganizationalChart"/>
    <dgm:cxn modelId="{B2CEA39F-3FDB-4539-858A-9C7A231BE44A}" type="presParOf" srcId="{6F2F6846-3350-4445-9BC9-6FEF28C7C306}" destId="{A1511E4F-AA75-46AF-B984-47CA42C42A86}" srcOrd="0" destOrd="0" presId="urn:microsoft.com/office/officeart/2008/layout/NameandTitleOrganizationalChart"/>
    <dgm:cxn modelId="{29E365BE-40B9-412C-A230-95013433D889}" type="presParOf" srcId="{A1511E4F-AA75-46AF-B984-47CA42C42A86}" destId="{C33E6190-D406-4328-B80F-DB67C20A05BF}" srcOrd="0" destOrd="0" presId="urn:microsoft.com/office/officeart/2008/layout/NameandTitleOrganizationalChart"/>
    <dgm:cxn modelId="{B8483D88-45EF-4B3D-A406-201DC66A19E0}" type="presParOf" srcId="{A1511E4F-AA75-46AF-B984-47CA42C42A86}" destId="{E638E0DE-E604-468B-A87B-CABA7C8C9BDE}" srcOrd="1" destOrd="0" presId="urn:microsoft.com/office/officeart/2008/layout/NameandTitleOrganizationalChart"/>
    <dgm:cxn modelId="{00E5936D-E6E3-42FE-8001-B194431EE007}" type="presParOf" srcId="{A1511E4F-AA75-46AF-B984-47CA42C42A86}" destId="{BE32C0C8-69A2-4D67-B419-D83C90B9C861}" srcOrd="2" destOrd="0" presId="urn:microsoft.com/office/officeart/2008/layout/NameandTitleOrganizationalChart"/>
    <dgm:cxn modelId="{19F3C3B2-219B-48E8-90D0-2AB08BA64E8D}" type="presParOf" srcId="{6F2F6846-3350-4445-9BC9-6FEF28C7C306}" destId="{CD27297C-9EB4-4994-A656-441769712169}" srcOrd="1" destOrd="0" presId="urn:microsoft.com/office/officeart/2008/layout/NameandTitleOrganizationalChart"/>
    <dgm:cxn modelId="{A68970BB-04D7-40B8-84C5-0BD36725D55A}" type="presParOf" srcId="{6F2F6846-3350-4445-9BC9-6FEF28C7C306}" destId="{3B13536B-D422-4432-8485-527CF106587E}" srcOrd="2" destOrd="0" presId="urn:microsoft.com/office/officeart/2008/layout/NameandTitleOrganizationalChart"/>
    <dgm:cxn modelId="{539ED76F-FF70-4747-A85F-FF89675926C8}" type="presParOf" srcId="{40F9C148-F3FE-4237-ADE6-988ABA8A6E28}" destId="{946DF82B-5767-4329-8197-56C9E6244678}" srcOrd="4" destOrd="0" presId="urn:microsoft.com/office/officeart/2008/layout/NameandTitleOrganizationalChart"/>
    <dgm:cxn modelId="{65D07E93-3A8C-48CA-83DF-062A0A1DDC7E}" type="presParOf" srcId="{40F9C148-F3FE-4237-ADE6-988ABA8A6E28}" destId="{A156A645-4420-4AA5-9B9C-A75CE4B1FC6B}" srcOrd="5" destOrd="0" presId="urn:microsoft.com/office/officeart/2008/layout/NameandTitleOrganizationalChart"/>
    <dgm:cxn modelId="{8F2752CE-D96D-4332-96A3-101DC7C1A0B6}" type="presParOf" srcId="{A156A645-4420-4AA5-9B9C-A75CE4B1FC6B}" destId="{617E3F51-178C-4ABA-A505-3F132CCD2789}" srcOrd="0" destOrd="0" presId="urn:microsoft.com/office/officeart/2008/layout/NameandTitleOrganizationalChart"/>
    <dgm:cxn modelId="{7BB5842F-FD51-473D-909B-D032655C04AE}" type="presParOf" srcId="{617E3F51-178C-4ABA-A505-3F132CCD2789}" destId="{97BCD594-8BFC-4C2C-9B68-C42750796A99}" srcOrd="0" destOrd="0" presId="urn:microsoft.com/office/officeart/2008/layout/NameandTitleOrganizationalChart"/>
    <dgm:cxn modelId="{5808A255-8E51-4E1B-BD68-866D9B987760}" type="presParOf" srcId="{617E3F51-178C-4ABA-A505-3F132CCD2789}" destId="{15FE89A8-3485-4F82-BEB4-973F31B0E1DD}" srcOrd="1" destOrd="0" presId="urn:microsoft.com/office/officeart/2008/layout/NameandTitleOrganizationalChart"/>
    <dgm:cxn modelId="{27B5F6F8-CA7D-4C11-834E-E2B41B09E5C1}" type="presParOf" srcId="{617E3F51-178C-4ABA-A505-3F132CCD2789}" destId="{BB9FB7AB-AE01-40FA-A06A-85296281FA0A}" srcOrd="2" destOrd="0" presId="urn:microsoft.com/office/officeart/2008/layout/NameandTitleOrganizationalChart"/>
    <dgm:cxn modelId="{BF17FD9C-CDCC-4A95-AB94-9F0DDCBA0DDA}" type="presParOf" srcId="{A156A645-4420-4AA5-9B9C-A75CE4B1FC6B}" destId="{DD4C6880-640F-4380-9001-0D6EB5FB7C06}" srcOrd="1" destOrd="0" presId="urn:microsoft.com/office/officeart/2008/layout/NameandTitleOrganizationalChart"/>
    <dgm:cxn modelId="{3FBD431A-5B2E-4C5B-9EA9-F6CF65EE702C}" type="presParOf" srcId="{A156A645-4420-4AA5-9B9C-A75CE4B1FC6B}" destId="{87D02AEC-3EDB-44AF-9C50-EE9D72BE3EFB}" srcOrd="2" destOrd="0" presId="urn:microsoft.com/office/officeart/2008/layout/NameandTitleOrganizationalChart"/>
    <dgm:cxn modelId="{380EDABB-D610-4448-8688-6D454613E89E}" type="presParOf" srcId="{40F9C148-F3FE-4237-ADE6-988ABA8A6E28}" destId="{A2A8591F-40AF-4AB5-9309-C0508B6D5B78}" srcOrd="6" destOrd="0" presId="urn:microsoft.com/office/officeart/2008/layout/NameandTitleOrganizationalChart"/>
    <dgm:cxn modelId="{BB0C4D7A-634C-4EC3-9B6F-CD07AD3E2B11}" type="presParOf" srcId="{40F9C148-F3FE-4237-ADE6-988ABA8A6E28}" destId="{63BAE691-830F-4FD1-BBD8-0F68DCEA9350}" srcOrd="7" destOrd="0" presId="urn:microsoft.com/office/officeart/2008/layout/NameandTitleOrganizationalChart"/>
    <dgm:cxn modelId="{0F1FA069-F72B-4E23-87F3-182B12901C0F}" type="presParOf" srcId="{63BAE691-830F-4FD1-BBD8-0F68DCEA9350}" destId="{DBAD55D9-55BB-4AF2-AB36-DEC922ECDED7}" srcOrd="0" destOrd="0" presId="urn:microsoft.com/office/officeart/2008/layout/NameandTitleOrganizationalChart"/>
    <dgm:cxn modelId="{972D7FF7-7DAB-4902-A503-29CECF53B3D2}" type="presParOf" srcId="{DBAD55D9-55BB-4AF2-AB36-DEC922ECDED7}" destId="{03621405-69B4-4E8A-ACC2-FCD81997A52A}" srcOrd="0" destOrd="0" presId="urn:microsoft.com/office/officeart/2008/layout/NameandTitleOrganizationalChart"/>
    <dgm:cxn modelId="{050EB17F-2843-437F-91DC-513DAE79D39A}" type="presParOf" srcId="{DBAD55D9-55BB-4AF2-AB36-DEC922ECDED7}" destId="{BE66DFCA-6258-488D-B3D5-D2A4F3081D67}" srcOrd="1" destOrd="0" presId="urn:microsoft.com/office/officeart/2008/layout/NameandTitleOrganizationalChart"/>
    <dgm:cxn modelId="{090BA467-47B3-455F-8724-51DF8A52609F}" type="presParOf" srcId="{DBAD55D9-55BB-4AF2-AB36-DEC922ECDED7}" destId="{126AB22A-2E0D-488F-ABFA-17E31FD3BDDA}" srcOrd="2" destOrd="0" presId="urn:microsoft.com/office/officeart/2008/layout/NameandTitleOrganizationalChart"/>
    <dgm:cxn modelId="{8035246F-6205-438A-BF39-976A5BC0B488}" type="presParOf" srcId="{63BAE691-830F-4FD1-BBD8-0F68DCEA9350}" destId="{BBFEFE3F-CA73-488E-A1B4-3D19FCDE301A}" srcOrd="1" destOrd="0" presId="urn:microsoft.com/office/officeart/2008/layout/NameandTitleOrganizationalChart"/>
    <dgm:cxn modelId="{7E081C26-3F15-4138-8258-40681DA09008}" type="presParOf" srcId="{63BAE691-830F-4FD1-BBD8-0F68DCEA9350}" destId="{F9D04A4E-5C85-4204-B24A-EEBD74A2021A}" srcOrd="2" destOrd="0" presId="urn:microsoft.com/office/officeart/2008/layout/NameandTitleOrganizationalChart"/>
    <dgm:cxn modelId="{03D31D64-E737-4728-A224-338611C1049D}" type="presParOf" srcId="{EB6A67A8-CAB7-4A00-A190-2BD645EA465F}" destId="{52FD6C10-E60F-43CD-ACE2-D8411F206C6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FFD9B-3BEB-44CD-8015-B6F92E77BB5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D86FABC-39BB-42EC-9D0B-0121620141E2}">
      <dgm:prSet phldrT="[Testo]"/>
      <dgm:spPr/>
      <dgm:t>
        <a:bodyPr/>
        <a:lstStyle/>
        <a:p>
          <a:r>
            <a:rPr lang="it-IT" dirty="0" smtClean="0"/>
            <a:t>EGO</a:t>
          </a:r>
          <a:endParaRPr lang="it-IT" dirty="0"/>
        </a:p>
      </dgm:t>
    </dgm:pt>
    <dgm:pt modelId="{37598871-5413-4348-B170-8AAE3CBBF7C8}" type="parTrans" cxnId="{837CF99F-7495-4E52-B554-3D7522FA9FA1}">
      <dgm:prSet/>
      <dgm:spPr/>
      <dgm:t>
        <a:bodyPr/>
        <a:lstStyle/>
        <a:p>
          <a:endParaRPr lang="it-IT"/>
        </a:p>
      </dgm:t>
    </dgm:pt>
    <dgm:pt modelId="{13DA69FB-7623-49C5-96BC-DB60C5006741}" type="sibTrans" cxnId="{837CF99F-7495-4E52-B554-3D7522FA9FA1}">
      <dgm:prSet/>
      <dgm:spPr/>
      <dgm:t>
        <a:bodyPr/>
        <a:lstStyle/>
        <a:p>
          <a:endParaRPr lang="it-IT"/>
        </a:p>
      </dgm:t>
    </dgm:pt>
    <dgm:pt modelId="{C4BD669F-CE1B-4780-B7F2-893B432F2E2B}">
      <dgm:prSet phldrT="[Testo]"/>
      <dgm:spPr/>
      <dgm:t>
        <a:bodyPr/>
        <a:lstStyle/>
        <a:p>
          <a:r>
            <a:rPr lang="it-IT" dirty="0" err="1" smtClean="0"/>
            <a:t>Institution</a:t>
          </a:r>
          <a:r>
            <a:rPr lang="it-IT" dirty="0" smtClean="0"/>
            <a:t> #1</a:t>
          </a:r>
          <a:endParaRPr lang="it-IT" dirty="0"/>
        </a:p>
      </dgm:t>
    </dgm:pt>
    <dgm:pt modelId="{8B7E4AD2-F43B-4657-A8A8-8922BA9F5093}" type="parTrans" cxnId="{8C5918B1-86C4-424D-95C8-C12830F313B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47FF2244-EF41-4BDC-91C3-7D975300E8E5}" type="sibTrans" cxnId="{8C5918B1-86C4-424D-95C8-C12830F313BF}">
      <dgm:prSet/>
      <dgm:spPr/>
      <dgm:t>
        <a:bodyPr/>
        <a:lstStyle/>
        <a:p>
          <a:endParaRPr lang="it-IT"/>
        </a:p>
      </dgm:t>
    </dgm:pt>
    <dgm:pt modelId="{5C371752-57FA-4C88-83CD-4161C1FBE7CA}">
      <dgm:prSet phldrT="[Testo]"/>
      <dgm:spPr/>
      <dgm:t>
        <a:bodyPr/>
        <a:lstStyle/>
        <a:p>
          <a:r>
            <a:rPr lang="it-IT" dirty="0" err="1" smtClean="0"/>
            <a:t>Institution</a:t>
          </a:r>
          <a:r>
            <a:rPr lang="it-IT" dirty="0" smtClean="0"/>
            <a:t> #2</a:t>
          </a:r>
          <a:endParaRPr lang="it-IT" dirty="0"/>
        </a:p>
      </dgm:t>
    </dgm:pt>
    <dgm:pt modelId="{D1BD5F4F-5878-4A69-AF2E-E8C61325A08F}" type="parTrans" cxnId="{4005EB03-D955-489E-BBC7-E941B3FB7FC5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EA56D6B8-F94A-4B89-BB97-46AB32E41E93}" type="sibTrans" cxnId="{4005EB03-D955-489E-BBC7-E941B3FB7FC5}">
      <dgm:prSet/>
      <dgm:spPr/>
      <dgm:t>
        <a:bodyPr/>
        <a:lstStyle/>
        <a:p>
          <a:endParaRPr lang="it-IT"/>
        </a:p>
      </dgm:t>
    </dgm:pt>
    <dgm:pt modelId="{DB2B1333-CC4F-4AF4-917B-2D84A29069AD}">
      <dgm:prSet phldrT="[Testo]"/>
      <dgm:spPr/>
      <dgm:t>
        <a:bodyPr/>
        <a:lstStyle/>
        <a:p>
          <a:r>
            <a:rPr lang="it-IT" dirty="0" smtClean="0"/>
            <a:t>….</a:t>
          </a:r>
          <a:endParaRPr lang="it-IT" dirty="0"/>
        </a:p>
      </dgm:t>
    </dgm:pt>
    <dgm:pt modelId="{579EF9C6-F2AE-4FA4-BC23-9BCCD22A1595}" type="parTrans" cxnId="{295E6396-10A3-4603-80B5-6F5A3EC44AAE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C06D675E-770A-476B-BE34-AD9EBBE6A677}" type="sibTrans" cxnId="{295E6396-10A3-4603-80B5-6F5A3EC44AAE}">
      <dgm:prSet/>
      <dgm:spPr/>
      <dgm:t>
        <a:bodyPr/>
        <a:lstStyle/>
        <a:p>
          <a:endParaRPr lang="it-IT"/>
        </a:p>
      </dgm:t>
    </dgm:pt>
    <dgm:pt modelId="{FDC998C4-EEA7-40B5-ACC3-63083E003404}" type="pres">
      <dgm:prSet presAssocID="{298FFD9B-3BEB-44CD-8015-B6F92E77BB5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E09F2B2-29EB-4999-A9D0-F28E3D9A5DEF}" type="pres">
      <dgm:prSet presAssocID="{CD86FABC-39BB-42EC-9D0B-0121620141E2}" presName="root1" presStyleCnt="0"/>
      <dgm:spPr/>
    </dgm:pt>
    <dgm:pt modelId="{9F0621B8-71E7-4E6D-B4C3-BD4E71AFEB39}" type="pres">
      <dgm:prSet presAssocID="{CD86FABC-39BB-42EC-9D0B-0121620141E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24C869-2B2F-42E2-BC4F-0AA722A473E1}" type="pres">
      <dgm:prSet presAssocID="{CD86FABC-39BB-42EC-9D0B-0121620141E2}" presName="level2hierChild" presStyleCnt="0"/>
      <dgm:spPr/>
    </dgm:pt>
    <dgm:pt modelId="{BBA23DFA-A56F-4758-99FA-7B9A88900916}" type="pres">
      <dgm:prSet presAssocID="{8B7E4AD2-F43B-4657-A8A8-8922BA9F5093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2094DBCF-5277-4DD9-9E94-3959E9A89860}" type="pres">
      <dgm:prSet presAssocID="{8B7E4AD2-F43B-4657-A8A8-8922BA9F5093}" presName="connTx" presStyleLbl="parChTrans1D2" presStyleIdx="0" presStyleCnt="3"/>
      <dgm:spPr/>
      <dgm:t>
        <a:bodyPr/>
        <a:lstStyle/>
        <a:p>
          <a:endParaRPr lang="it-IT"/>
        </a:p>
      </dgm:t>
    </dgm:pt>
    <dgm:pt modelId="{8D6DFBCB-C598-4F29-94E7-A59CC80C6D08}" type="pres">
      <dgm:prSet presAssocID="{C4BD669F-CE1B-4780-B7F2-893B432F2E2B}" presName="root2" presStyleCnt="0"/>
      <dgm:spPr/>
    </dgm:pt>
    <dgm:pt modelId="{F33B5013-838E-4697-BCEF-5A972E47C76D}" type="pres">
      <dgm:prSet presAssocID="{C4BD669F-CE1B-4780-B7F2-893B432F2E2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08DEA18-9885-47F9-9F21-6E4E0EDD06AB}" type="pres">
      <dgm:prSet presAssocID="{C4BD669F-CE1B-4780-B7F2-893B432F2E2B}" presName="level3hierChild" presStyleCnt="0"/>
      <dgm:spPr/>
    </dgm:pt>
    <dgm:pt modelId="{1E59C994-07A9-457B-9ACB-DC3AC71CBFCF}" type="pres">
      <dgm:prSet presAssocID="{D1BD5F4F-5878-4A69-AF2E-E8C61325A08F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B84FC040-9353-4AFF-A465-56432DB005C5}" type="pres">
      <dgm:prSet presAssocID="{D1BD5F4F-5878-4A69-AF2E-E8C61325A08F}" presName="connTx" presStyleLbl="parChTrans1D2" presStyleIdx="1" presStyleCnt="3"/>
      <dgm:spPr/>
      <dgm:t>
        <a:bodyPr/>
        <a:lstStyle/>
        <a:p>
          <a:endParaRPr lang="it-IT"/>
        </a:p>
      </dgm:t>
    </dgm:pt>
    <dgm:pt modelId="{BFA2FB66-2721-4DBD-8563-B3582A06D797}" type="pres">
      <dgm:prSet presAssocID="{5C371752-57FA-4C88-83CD-4161C1FBE7CA}" presName="root2" presStyleCnt="0"/>
      <dgm:spPr/>
    </dgm:pt>
    <dgm:pt modelId="{9E0845BC-57EC-4210-8A1D-87274B2691C7}" type="pres">
      <dgm:prSet presAssocID="{5C371752-57FA-4C88-83CD-4161C1FBE7C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09B4C11-E1BD-48D2-9830-9CFADA416859}" type="pres">
      <dgm:prSet presAssocID="{5C371752-57FA-4C88-83CD-4161C1FBE7CA}" presName="level3hierChild" presStyleCnt="0"/>
      <dgm:spPr/>
    </dgm:pt>
    <dgm:pt modelId="{C39C966E-DB07-47C7-851B-B6531ACAF20F}" type="pres">
      <dgm:prSet presAssocID="{579EF9C6-F2AE-4FA4-BC23-9BCCD22A1595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AD11EC09-BEA2-4493-8749-6F4D35643F09}" type="pres">
      <dgm:prSet presAssocID="{579EF9C6-F2AE-4FA4-BC23-9BCCD22A1595}" presName="connTx" presStyleLbl="parChTrans1D2" presStyleIdx="2" presStyleCnt="3"/>
      <dgm:spPr/>
      <dgm:t>
        <a:bodyPr/>
        <a:lstStyle/>
        <a:p>
          <a:endParaRPr lang="it-IT"/>
        </a:p>
      </dgm:t>
    </dgm:pt>
    <dgm:pt modelId="{725AA401-4947-4638-B20E-4BBE8A7CB72B}" type="pres">
      <dgm:prSet presAssocID="{DB2B1333-CC4F-4AF4-917B-2D84A29069AD}" presName="root2" presStyleCnt="0"/>
      <dgm:spPr/>
    </dgm:pt>
    <dgm:pt modelId="{000BC22E-3DD7-4BDD-8B75-7061286D8DD4}" type="pres">
      <dgm:prSet presAssocID="{DB2B1333-CC4F-4AF4-917B-2D84A29069A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9C6976-C9E6-4139-B99B-29257F9899FD}" type="pres">
      <dgm:prSet presAssocID="{DB2B1333-CC4F-4AF4-917B-2D84A29069AD}" presName="level3hierChild" presStyleCnt="0"/>
      <dgm:spPr/>
    </dgm:pt>
  </dgm:ptLst>
  <dgm:cxnLst>
    <dgm:cxn modelId="{295E6396-10A3-4603-80B5-6F5A3EC44AAE}" srcId="{CD86FABC-39BB-42EC-9D0B-0121620141E2}" destId="{DB2B1333-CC4F-4AF4-917B-2D84A29069AD}" srcOrd="2" destOrd="0" parTransId="{579EF9C6-F2AE-4FA4-BC23-9BCCD22A1595}" sibTransId="{C06D675E-770A-476B-BE34-AD9EBBE6A677}"/>
    <dgm:cxn modelId="{20B6E6F8-A121-4710-9A3F-E10059DAF180}" type="presOf" srcId="{D1BD5F4F-5878-4A69-AF2E-E8C61325A08F}" destId="{1E59C994-07A9-457B-9ACB-DC3AC71CBFCF}" srcOrd="0" destOrd="0" presId="urn:microsoft.com/office/officeart/2008/layout/HorizontalMultiLevelHierarchy"/>
    <dgm:cxn modelId="{2C26DC00-33BE-473B-9D23-A825964BDD52}" type="presOf" srcId="{298FFD9B-3BEB-44CD-8015-B6F92E77BB59}" destId="{FDC998C4-EEA7-40B5-ACC3-63083E003404}" srcOrd="0" destOrd="0" presId="urn:microsoft.com/office/officeart/2008/layout/HorizontalMultiLevelHierarchy"/>
    <dgm:cxn modelId="{3425F852-AEE9-401C-B91F-F39D7074DC82}" type="presOf" srcId="{DB2B1333-CC4F-4AF4-917B-2D84A29069AD}" destId="{000BC22E-3DD7-4BDD-8B75-7061286D8DD4}" srcOrd="0" destOrd="0" presId="urn:microsoft.com/office/officeart/2008/layout/HorizontalMultiLevelHierarchy"/>
    <dgm:cxn modelId="{5561934D-5A05-4BB7-BD55-875C57DC7E49}" type="presOf" srcId="{8B7E4AD2-F43B-4657-A8A8-8922BA9F5093}" destId="{BBA23DFA-A56F-4758-99FA-7B9A88900916}" srcOrd="0" destOrd="0" presId="urn:microsoft.com/office/officeart/2008/layout/HorizontalMultiLevelHierarchy"/>
    <dgm:cxn modelId="{8C5918B1-86C4-424D-95C8-C12830F313BF}" srcId="{CD86FABC-39BB-42EC-9D0B-0121620141E2}" destId="{C4BD669F-CE1B-4780-B7F2-893B432F2E2B}" srcOrd="0" destOrd="0" parTransId="{8B7E4AD2-F43B-4657-A8A8-8922BA9F5093}" sibTransId="{47FF2244-EF41-4BDC-91C3-7D975300E8E5}"/>
    <dgm:cxn modelId="{77CA3FED-DD97-454C-8DD7-E092CCD82577}" type="presOf" srcId="{579EF9C6-F2AE-4FA4-BC23-9BCCD22A1595}" destId="{AD11EC09-BEA2-4493-8749-6F4D35643F09}" srcOrd="1" destOrd="0" presId="urn:microsoft.com/office/officeart/2008/layout/HorizontalMultiLevelHierarchy"/>
    <dgm:cxn modelId="{837CF99F-7495-4E52-B554-3D7522FA9FA1}" srcId="{298FFD9B-3BEB-44CD-8015-B6F92E77BB59}" destId="{CD86FABC-39BB-42EC-9D0B-0121620141E2}" srcOrd="0" destOrd="0" parTransId="{37598871-5413-4348-B170-8AAE3CBBF7C8}" sibTransId="{13DA69FB-7623-49C5-96BC-DB60C5006741}"/>
    <dgm:cxn modelId="{7F1EA854-B74D-43F7-A9FE-501CF0502F8D}" type="presOf" srcId="{C4BD669F-CE1B-4780-B7F2-893B432F2E2B}" destId="{F33B5013-838E-4697-BCEF-5A972E47C76D}" srcOrd="0" destOrd="0" presId="urn:microsoft.com/office/officeart/2008/layout/HorizontalMultiLevelHierarchy"/>
    <dgm:cxn modelId="{AA5D481B-DFC0-4C77-BF5F-A4CD5CCEBE8A}" type="presOf" srcId="{D1BD5F4F-5878-4A69-AF2E-E8C61325A08F}" destId="{B84FC040-9353-4AFF-A465-56432DB005C5}" srcOrd="1" destOrd="0" presId="urn:microsoft.com/office/officeart/2008/layout/HorizontalMultiLevelHierarchy"/>
    <dgm:cxn modelId="{5D675766-DF8F-412B-93B8-E33FB5A6AE08}" type="presOf" srcId="{579EF9C6-F2AE-4FA4-BC23-9BCCD22A1595}" destId="{C39C966E-DB07-47C7-851B-B6531ACAF20F}" srcOrd="0" destOrd="0" presId="urn:microsoft.com/office/officeart/2008/layout/HorizontalMultiLevelHierarchy"/>
    <dgm:cxn modelId="{4005EB03-D955-489E-BBC7-E941B3FB7FC5}" srcId="{CD86FABC-39BB-42EC-9D0B-0121620141E2}" destId="{5C371752-57FA-4C88-83CD-4161C1FBE7CA}" srcOrd="1" destOrd="0" parTransId="{D1BD5F4F-5878-4A69-AF2E-E8C61325A08F}" sibTransId="{EA56D6B8-F94A-4B89-BB97-46AB32E41E93}"/>
    <dgm:cxn modelId="{BEABEF8C-2648-4EE8-97D1-7C4347278139}" type="presOf" srcId="{8B7E4AD2-F43B-4657-A8A8-8922BA9F5093}" destId="{2094DBCF-5277-4DD9-9E94-3959E9A89860}" srcOrd="1" destOrd="0" presId="urn:microsoft.com/office/officeart/2008/layout/HorizontalMultiLevelHierarchy"/>
    <dgm:cxn modelId="{4045583E-104E-4EF3-90D3-96E563A61BDF}" type="presOf" srcId="{CD86FABC-39BB-42EC-9D0B-0121620141E2}" destId="{9F0621B8-71E7-4E6D-B4C3-BD4E71AFEB39}" srcOrd="0" destOrd="0" presId="urn:microsoft.com/office/officeart/2008/layout/HorizontalMultiLevelHierarchy"/>
    <dgm:cxn modelId="{87D6CCC7-6D12-4D10-A0F3-2F8A6C2DB7B8}" type="presOf" srcId="{5C371752-57FA-4C88-83CD-4161C1FBE7CA}" destId="{9E0845BC-57EC-4210-8A1D-87274B2691C7}" srcOrd="0" destOrd="0" presId="urn:microsoft.com/office/officeart/2008/layout/HorizontalMultiLevelHierarchy"/>
    <dgm:cxn modelId="{DF5E64E1-FB38-4129-AA36-E727B03637F2}" type="presParOf" srcId="{FDC998C4-EEA7-40B5-ACC3-63083E003404}" destId="{FE09F2B2-29EB-4999-A9D0-F28E3D9A5DEF}" srcOrd="0" destOrd="0" presId="urn:microsoft.com/office/officeart/2008/layout/HorizontalMultiLevelHierarchy"/>
    <dgm:cxn modelId="{60C7EE9A-8906-4160-809E-387174D87B05}" type="presParOf" srcId="{FE09F2B2-29EB-4999-A9D0-F28E3D9A5DEF}" destId="{9F0621B8-71E7-4E6D-B4C3-BD4E71AFEB39}" srcOrd="0" destOrd="0" presId="urn:microsoft.com/office/officeart/2008/layout/HorizontalMultiLevelHierarchy"/>
    <dgm:cxn modelId="{3E1FEC05-DBFE-4AA9-841E-D392088D59D3}" type="presParOf" srcId="{FE09F2B2-29EB-4999-A9D0-F28E3D9A5DEF}" destId="{E024C869-2B2F-42E2-BC4F-0AA722A473E1}" srcOrd="1" destOrd="0" presId="urn:microsoft.com/office/officeart/2008/layout/HorizontalMultiLevelHierarchy"/>
    <dgm:cxn modelId="{FD301274-B369-41E8-9140-19E28A4936BE}" type="presParOf" srcId="{E024C869-2B2F-42E2-BC4F-0AA722A473E1}" destId="{BBA23DFA-A56F-4758-99FA-7B9A88900916}" srcOrd="0" destOrd="0" presId="urn:microsoft.com/office/officeart/2008/layout/HorizontalMultiLevelHierarchy"/>
    <dgm:cxn modelId="{29D539FE-06B5-4B01-9505-FA36D3111B1C}" type="presParOf" srcId="{BBA23DFA-A56F-4758-99FA-7B9A88900916}" destId="{2094DBCF-5277-4DD9-9E94-3959E9A89860}" srcOrd="0" destOrd="0" presId="urn:microsoft.com/office/officeart/2008/layout/HorizontalMultiLevelHierarchy"/>
    <dgm:cxn modelId="{22352DF8-A823-40B9-BA7C-067A44A6BCCF}" type="presParOf" srcId="{E024C869-2B2F-42E2-BC4F-0AA722A473E1}" destId="{8D6DFBCB-C598-4F29-94E7-A59CC80C6D08}" srcOrd="1" destOrd="0" presId="urn:microsoft.com/office/officeart/2008/layout/HorizontalMultiLevelHierarchy"/>
    <dgm:cxn modelId="{CF1002B0-274A-48D5-A427-971FD0079B0E}" type="presParOf" srcId="{8D6DFBCB-C598-4F29-94E7-A59CC80C6D08}" destId="{F33B5013-838E-4697-BCEF-5A972E47C76D}" srcOrd="0" destOrd="0" presId="urn:microsoft.com/office/officeart/2008/layout/HorizontalMultiLevelHierarchy"/>
    <dgm:cxn modelId="{B6277031-8EAF-4F7B-9809-2691F3F44E7A}" type="presParOf" srcId="{8D6DFBCB-C598-4F29-94E7-A59CC80C6D08}" destId="{B08DEA18-9885-47F9-9F21-6E4E0EDD06AB}" srcOrd="1" destOrd="0" presId="urn:microsoft.com/office/officeart/2008/layout/HorizontalMultiLevelHierarchy"/>
    <dgm:cxn modelId="{F3D2C1FD-0D71-45D4-ADA0-5E9AD3890867}" type="presParOf" srcId="{E024C869-2B2F-42E2-BC4F-0AA722A473E1}" destId="{1E59C994-07A9-457B-9ACB-DC3AC71CBFCF}" srcOrd="2" destOrd="0" presId="urn:microsoft.com/office/officeart/2008/layout/HorizontalMultiLevelHierarchy"/>
    <dgm:cxn modelId="{876E198C-4070-447B-8363-EB89C6FC5E57}" type="presParOf" srcId="{1E59C994-07A9-457B-9ACB-DC3AC71CBFCF}" destId="{B84FC040-9353-4AFF-A465-56432DB005C5}" srcOrd="0" destOrd="0" presId="urn:microsoft.com/office/officeart/2008/layout/HorizontalMultiLevelHierarchy"/>
    <dgm:cxn modelId="{E8D5E186-CC70-4804-9612-55DD17B261DA}" type="presParOf" srcId="{E024C869-2B2F-42E2-BC4F-0AA722A473E1}" destId="{BFA2FB66-2721-4DBD-8563-B3582A06D797}" srcOrd="3" destOrd="0" presId="urn:microsoft.com/office/officeart/2008/layout/HorizontalMultiLevelHierarchy"/>
    <dgm:cxn modelId="{4151EC94-BFF1-407F-BDE8-6172A4D9EDEC}" type="presParOf" srcId="{BFA2FB66-2721-4DBD-8563-B3582A06D797}" destId="{9E0845BC-57EC-4210-8A1D-87274B2691C7}" srcOrd="0" destOrd="0" presId="urn:microsoft.com/office/officeart/2008/layout/HorizontalMultiLevelHierarchy"/>
    <dgm:cxn modelId="{633F62C0-4BE8-451F-99F3-6ED442A21E5D}" type="presParOf" srcId="{BFA2FB66-2721-4DBD-8563-B3582A06D797}" destId="{A09B4C11-E1BD-48D2-9830-9CFADA416859}" srcOrd="1" destOrd="0" presId="urn:microsoft.com/office/officeart/2008/layout/HorizontalMultiLevelHierarchy"/>
    <dgm:cxn modelId="{E526C0FB-80CB-4868-B79F-384001625FDF}" type="presParOf" srcId="{E024C869-2B2F-42E2-BC4F-0AA722A473E1}" destId="{C39C966E-DB07-47C7-851B-B6531ACAF20F}" srcOrd="4" destOrd="0" presId="urn:microsoft.com/office/officeart/2008/layout/HorizontalMultiLevelHierarchy"/>
    <dgm:cxn modelId="{4A676EB0-1A8F-4CA8-B35D-050583F9787A}" type="presParOf" srcId="{C39C966E-DB07-47C7-851B-B6531ACAF20F}" destId="{AD11EC09-BEA2-4493-8749-6F4D35643F09}" srcOrd="0" destOrd="0" presId="urn:microsoft.com/office/officeart/2008/layout/HorizontalMultiLevelHierarchy"/>
    <dgm:cxn modelId="{9EECA9A6-9BF2-4979-845A-81066DC13A3F}" type="presParOf" srcId="{E024C869-2B2F-42E2-BC4F-0AA722A473E1}" destId="{725AA401-4947-4638-B20E-4BBE8A7CB72B}" srcOrd="5" destOrd="0" presId="urn:microsoft.com/office/officeart/2008/layout/HorizontalMultiLevelHierarchy"/>
    <dgm:cxn modelId="{5B930F31-2DE0-4363-BD3F-67A73961B3AB}" type="presParOf" srcId="{725AA401-4947-4638-B20E-4BBE8A7CB72B}" destId="{000BC22E-3DD7-4BDD-8B75-7061286D8DD4}" srcOrd="0" destOrd="0" presId="urn:microsoft.com/office/officeart/2008/layout/HorizontalMultiLevelHierarchy"/>
    <dgm:cxn modelId="{1DD95D57-7B86-47B7-A37E-B76AD92C939F}" type="presParOf" srcId="{725AA401-4947-4638-B20E-4BBE8A7CB72B}" destId="{5B9C6976-C9E6-4139-B99B-29257F9899F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FFD9B-3BEB-44CD-8015-B6F92E77BB5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D86FABC-39BB-42EC-9D0B-0121620141E2}">
      <dgm:prSet phldrT="[Testo]"/>
      <dgm:spPr/>
      <dgm:t>
        <a:bodyPr/>
        <a:lstStyle/>
        <a:p>
          <a:r>
            <a:rPr lang="it-IT" dirty="0" smtClean="0"/>
            <a:t>GWAC</a:t>
          </a:r>
          <a:endParaRPr lang="it-IT" dirty="0"/>
        </a:p>
      </dgm:t>
    </dgm:pt>
    <dgm:pt modelId="{37598871-5413-4348-B170-8AAE3CBBF7C8}" type="parTrans" cxnId="{837CF99F-7495-4E52-B554-3D7522FA9FA1}">
      <dgm:prSet/>
      <dgm:spPr/>
      <dgm:t>
        <a:bodyPr/>
        <a:lstStyle/>
        <a:p>
          <a:endParaRPr lang="it-IT"/>
        </a:p>
      </dgm:t>
    </dgm:pt>
    <dgm:pt modelId="{13DA69FB-7623-49C5-96BC-DB60C5006741}" type="sibTrans" cxnId="{837CF99F-7495-4E52-B554-3D7522FA9FA1}">
      <dgm:prSet/>
      <dgm:spPr/>
      <dgm:t>
        <a:bodyPr/>
        <a:lstStyle/>
        <a:p>
          <a:endParaRPr lang="it-IT"/>
        </a:p>
      </dgm:t>
    </dgm:pt>
    <dgm:pt modelId="{C4BD669F-CE1B-4780-B7F2-893B432F2E2B}">
      <dgm:prSet phldrT="[Testo]"/>
      <dgm:spPr/>
      <dgm:t>
        <a:bodyPr/>
        <a:lstStyle/>
        <a:p>
          <a:r>
            <a:rPr lang="it-IT" dirty="0" err="1" smtClean="0"/>
            <a:t>Institution</a:t>
          </a:r>
          <a:r>
            <a:rPr lang="it-IT" dirty="0" smtClean="0"/>
            <a:t> #1</a:t>
          </a:r>
          <a:endParaRPr lang="it-IT" dirty="0"/>
        </a:p>
      </dgm:t>
    </dgm:pt>
    <dgm:pt modelId="{8B7E4AD2-F43B-4657-A8A8-8922BA9F5093}" type="parTrans" cxnId="{8C5918B1-86C4-424D-95C8-C12830F313B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47FF2244-EF41-4BDC-91C3-7D975300E8E5}" type="sibTrans" cxnId="{8C5918B1-86C4-424D-95C8-C12830F313BF}">
      <dgm:prSet/>
      <dgm:spPr/>
      <dgm:t>
        <a:bodyPr/>
        <a:lstStyle/>
        <a:p>
          <a:endParaRPr lang="it-IT"/>
        </a:p>
      </dgm:t>
    </dgm:pt>
    <dgm:pt modelId="{5C371752-57FA-4C88-83CD-4161C1FBE7CA}">
      <dgm:prSet phldrT="[Testo]"/>
      <dgm:spPr/>
      <dgm:t>
        <a:bodyPr/>
        <a:lstStyle/>
        <a:p>
          <a:r>
            <a:rPr lang="it-IT" dirty="0" err="1" smtClean="0"/>
            <a:t>Institution</a:t>
          </a:r>
          <a:r>
            <a:rPr lang="it-IT" dirty="0" smtClean="0"/>
            <a:t> #2</a:t>
          </a:r>
          <a:endParaRPr lang="it-IT" dirty="0"/>
        </a:p>
      </dgm:t>
    </dgm:pt>
    <dgm:pt modelId="{D1BD5F4F-5878-4A69-AF2E-E8C61325A08F}" type="parTrans" cxnId="{4005EB03-D955-489E-BBC7-E941B3FB7FC5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EA56D6B8-F94A-4B89-BB97-46AB32E41E93}" type="sibTrans" cxnId="{4005EB03-D955-489E-BBC7-E941B3FB7FC5}">
      <dgm:prSet/>
      <dgm:spPr/>
      <dgm:t>
        <a:bodyPr/>
        <a:lstStyle/>
        <a:p>
          <a:endParaRPr lang="it-IT"/>
        </a:p>
      </dgm:t>
    </dgm:pt>
    <dgm:pt modelId="{DB2B1333-CC4F-4AF4-917B-2D84A29069AD}">
      <dgm:prSet phldrT="[Testo]"/>
      <dgm:spPr/>
      <dgm:t>
        <a:bodyPr/>
        <a:lstStyle/>
        <a:p>
          <a:r>
            <a:rPr lang="it-IT" dirty="0" smtClean="0"/>
            <a:t>….</a:t>
          </a:r>
          <a:endParaRPr lang="it-IT" dirty="0"/>
        </a:p>
      </dgm:t>
    </dgm:pt>
    <dgm:pt modelId="{579EF9C6-F2AE-4FA4-BC23-9BCCD22A1595}" type="parTrans" cxnId="{295E6396-10A3-4603-80B5-6F5A3EC44AAE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it-IT"/>
        </a:p>
      </dgm:t>
    </dgm:pt>
    <dgm:pt modelId="{C06D675E-770A-476B-BE34-AD9EBBE6A677}" type="sibTrans" cxnId="{295E6396-10A3-4603-80B5-6F5A3EC44AAE}">
      <dgm:prSet/>
      <dgm:spPr/>
      <dgm:t>
        <a:bodyPr/>
        <a:lstStyle/>
        <a:p>
          <a:endParaRPr lang="it-IT"/>
        </a:p>
      </dgm:t>
    </dgm:pt>
    <dgm:pt modelId="{FDC998C4-EEA7-40B5-ACC3-63083E003404}" type="pres">
      <dgm:prSet presAssocID="{298FFD9B-3BEB-44CD-8015-B6F92E77BB5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E09F2B2-29EB-4999-A9D0-F28E3D9A5DEF}" type="pres">
      <dgm:prSet presAssocID="{CD86FABC-39BB-42EC-9D0B-0121620141E2}" presName="root1" presStyleCnt="0"/>
      <dgm:spPr/>
    </dgm:pt>
    <dgm:pt modelId="{9F0621B8-71E7-4E6D-B4C3-BD4E71AFEB39}" type="pres">
      <dgm:prSet presAssocID="{CD86FABC-39BB-42EC-9D0B-0121620141E2}" presName="LevelOneTextNode" presStyleLbl="node0" presStyleIdx="0" presStyleCnt="1" custLinFactNeighborX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24C869-2B2F-42E2-BC4F-0AA722A473E1}" type="pres">
      <dgm:prSet presAssocID="{CD86FABC-39BB-42EC-9D0B-0121620141E2}" presName="level2hierChild" presStyleCnt="0"/>
      <dgm:spPr/>
    </dgm:pt>
    <dgm:pt modelId="{BBA23DFA-A56F-4758-99FA-7B9A88900916}" type="pres">
      <dgm:prSet presAssocID="{8B7E4AD2-F43B-4657-A8A8-8922BA9F5093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2094DBCF-5277-4DD9-9E94-3959E9A89860}" type="pres">
      <dgm:prSet presAssocID="{8B7E4AD2-F43B-4657-A8A8-8922BA9F5093}" presName="connTx" presStyleLbl="parChTrans1D2" presStyleIdx="0" presStyleCnt="3"/>
      <dgm:spPr/>
      <dgm:t>
        <a:bodyPr/>
        <a:lstStyle/>
        <a:p>
          <a:endParaRPr lang="it-IT"/>
        </a:p>
      </dgm:t>
    </dgm:pt>
    <dgm:pt modelId="{8D6DFBCB-C598-4F29-94E7-A59CC80C6D08}" type="pres">
      <dgm:prSet presAssocID="{C4BD669F-CE1B-4780-B7F2-893B432F2E2B}" presName="root2" presStyleCnt="0"/>
      <dgm:spPr/>
    </dgm:pt>
    <dgm:pt modelId="{F33B5013-838E-4697-BCEF-5A972E47C76D}" type="pres">
      <dgm:prSet presAssocID="{C4BD669F-CE1B-4780-B7F2-893B432F2E2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08DEA18-9885-47F9-9F21-6E4E0EDD06AB}" type="pres">
      <dgm:prSet presAssocID="{C4BD669F-CE1B-4780-B7F2-893B432F2E2B}" presName="level3hierChild" presStyleCnt="0"/>
      <dgm:spPr/>
    </dgm:pt>
    <dgm:pt modelId="{1E59C994-07A9-457B-9ACB-DC3AC71CBFCF}" type="pres">
      <dgm:prSet presAssocID="{D1BD5F4F-5878-4A69-AF2E-E8C61325A08F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B84FC040-9353-4AFF-A465-56432DB005C5}" type="pres">
      <dgm:prSet presAssocID="{D1BD5F4F-5878-4A69-AF2E-E8C61325A08F}" presName="connTx" presStyleLbl="parChTrans1D2" presStyleIdx="1" presStyleCnt="3"/>
      <dgm:spPr/>
      <dgm:t>
        <a:bodyPr/>
        <a:lstStyle/>
        <a:p>
          <a:endParaRPr lang="it-IT"/>
        </a:p>
      </dgm:t>
    </dgm:pt>
    <dgm:pt modelId="{BFA2FB66-2721-4DBD-8563-B3582A06D797}" type="pres">
      <dgm:prSet presAssocID="{5C371752-57FA-4C88-83CD-4161C1FBE7CA}" presName="root2" presStyleCnt="0"/>
      <dgm:spPr/>
    </dgm:pt>
    <dgm:pt modelId="{9E0845BC-57EC-4210-8A1D-87274B2691C7}" type="pres">
      <dgm:prSet presAssocID="{5C371752-57FA-4C88-83CD-4161C1FBE7C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09B4C11-E1BD-48D2-9830-9CFADA416859}" type="pres">
      <dgm:prSet presAssocID="{5C371752-57FA-4C88-83CD-4161C1FBE7CA}" presName="level3hierChild" presStyleCnt="0"/>
      <dgm:spPr/>
    </dgm:pt>
    <dgm:pt modelId="{C39C966E-DB07-47C7-851B-B6531ACAF20F}" type="pres">
      <dgm:prSet presAssocID="{579EF9C6-F2AE-4FA4-BC23-9BCCD22A1595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AD11EC09-BEA2-4493-8749-6F4D35643F09}" type="pres">
      <dgm:prSet presAssocID="{579EF9C6-F2AE-4FA4-BC23-9BCCD22A1595}" presName="connTx" presStyleLbl="parChTrans1D2" presStyleIdx="2" presStyleCnt="3"/>
      <dgm:spPr/>
      <dgm:t>
        <a:bodyPr/>
        <a:lstStyle/>
        <a:p>
          <a:endParaRPr lang="it-IT"/>
        </a:p>
      </dgm:t>
    </dgm:pt>
    <dgm:pt modelId="{725AA401-4947-4638-B20E-4BBE8A7CB72B}" type="pres">
      <dgm:prSet presAssocID="{DB2B1333-CC4F-4AF4-917B-2D84A29069AD}" presName="root2" presStyleCnt="0"/>
      <dgm:spPr/>
    </dgm:pt>
    <dgm:pt modelId="{000BC22E-3DD7-4BDD-8B75-7061286D8DD4}" type="pres">
      <dgm:prSet presAssocID="{DB2B1333-CC4F-4AF4-917B-2D84A29069A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9C6976-C9E6-4139-B99B-29257F9899FD}" type="pres">
      <dgm:prSet presAssocID="{DB2B1333-CC4F-4AF4-917B-2D84A29069AD}" presName="level3hierChild" presStyleCnt="0"/>
      <dgm:spPr/>
    </dgm:pt>
  </dgm:ptLst>
  <dgm:cxnLst>
    <dgm:cxn modelId="{295E6396-10A3-4603-80B5-6F5A3EC44AAE}" srcId="{CD86FABC-39BB-42EC-9D0B-0121620141E2}" destId="{DB2B1333-CC4F-4AF4-917B-2D84A29069AD}" srcOrd="2" destOrd="0" parTransId="{579EF9C6-F2AE-4FA4-BC23-9BCCD22A1595}" sibTransId="{C06D675E-770A-476B-BE34-AD9EBBE6A677}"/>
    <dgm:cxn modelId="{20B6E6F8-A121-4710-9A3F-E10059DAF180}" type="presOf" srcId="{D1BD5F4F-5878-4A69-AF2E-E8C61325A08F}" destId="{1E59C994-07A9-457B-9ACB-DC3AC71CBFCF}" srcOrd="0" destOrd="0" presId="urn:microsoft.com/office/officeart/2008/layout/HorizontalMultiLevelHierarchy"/>
    <dgm:cxn modelId="{2C26DC00-33BE-473B-9D23-A825964BDD52}" type="presOf" srcId="{298FFD9B-3BEB-44CD-8015-B6F92E77BB59}" destId="{FDC998C4-EEA7-40B5-ACC3-63083E003404}" srcOrd="0" destOrd="0" presId="urn:microsoft.com/office/officeart/2008/layout/HorizontalMultiLevelHierarchy"/>
    <dgm:cxn modelId="{3425F852-AEE9-401C-B91F-F39D7074DC82}" type="presOf" srcId="{DB2B1333-CC4F-4AF4-917B-2D84A29069AD}" destId="{000BC22E-3DD7-4BDD-8B75-7061286D8DD4}" srcOrd="0" destOrd="0" presId="urn:microsoft.com/office/officeart/2008/layout/HorizontalMultiLevelHierarchy"/>
    <dgm:cxn modelId="{5561934D-5A05-4BB7-BD55-875C57DC7E49}" type="presOf" srcId="{8B7E4AD2-F43B-4657-A8A8-8922BA9F5093}" destId="{BBA23DFA-A56F-4758-99FA-7B9A88900916}" srcOrd="0" destOrd="0" presId="urn:microsoft.com/office/officeart/2008/layout/HorizontalMultiLevelHierarchy"/>
    <dgm:cxn modelId="{8C5918B1-86C4-424D-95C8-C12830F313BF}" srcId="{CD86FABC-39BB-42EC-9D0B-0121620141E2}" destId="{C4BD669F-CE1B-4780-B7F2-893B432F2E2B}" srcOrd="0" destOrd="0" parTransId="{8B7E4AD2-F43B-4657-A8A8-8922BA9F5093}" sibTransId="{47FF2244-EF41-4BDC-91C3-7D975300E8E5}"/>
    <dgm:cxn modelId="{77CA3FED-DD97-454C-8DD7-E092CCD82577}" type="presOf" srcId="{579EF9C6-F2AE-4FA4-BC23-9BCCD22A1595}" destId="{AD11EC09-BEA2-4493-8749-6F4D35643F09}" srcOrd="1" destOrd="0" presId="urn:microsoft.com/office/officeart/2008/layout/HorizontalMultiLevelHierarchy"/>
    <dgm:cxn modelId="{837CF99F-7495-4E52-B554-3D7522FA9FA1}" srcId="{298FFD9B-3BEB-44CD-8015-B6F92E77BB59}" destId="{CD86FABC-39BB-42EC-9D0B-0121620141E2}" srcOrd="0" destOrd="0" parTransId="{37598871-5413-4348-B170-8AAE3CBBF7C8}" sibTransId="{13DA69FB-7623-49C5-96BC-DB60C5006741}"/>
    <dgm:cxn modelId="{7F1EA854-B74D-43F7-A9FE-501CF0502F8D}" type="presOf" srcId="{C4BD669F-CE1B-4780-B7F2-893B432F2E2B}" destId="{F33B5013-838E-4697-BCEF-5A972E47C76D}" srcOrd="0" destOrd="0" presId="urn:microsoft.com/office/officeart/2008/layout/HorizontalMultiLevelHierarchy"/>
    <dgm:cxn modelId="{AA5D481B-DFC0-4C77-BF5F-A4CD5CCEBE8A}" type="presOf" srcId="{D1BD5F4F-5878-4A69-AF2E-E8C61325A08F}" destId="{B84FC040-9353-4AFF-A465-56432DB005C5}" srcOrd="1" destOrd="0" presId="urn:microsoft.com/office/officeart/2008/layout/HorizontalMultiLevelHierarchy"/>
    <dgm:cxn modelId="{5D675766-DF8F-412B-93B8-E33FB5A6AE08}" type="presOf" srcId="{579EF9C6-F2AE-4FA4-BC23-9BCCD22A1595}" destId="{C39C966E-DB07-47C7-851B-B6531ACAF20F}" srcOrd="0" destOrd="0" presId="urn:microsoft.com/office/officeart/2008/layout/HorizontalMultiLevelHierarchy"/>
    <dgm:cxn modelId="{4005EB03-D955-489E-BBC7-E941B3FB7FC5}" srcId="{CD86FABC-39BB-42EC-9D0B-0121620141E2}" destId="{5C371752-57FA-4C88-83CD-4161C1FBE7CA}" srcOrd="1" destOrd="0" parTransId="{D1BD5F4F-5878-4A69-AF2E-E8C61325A08F}" sibTransId="{EA56D6B8-F94A-4B89-BB97-46AB32E41E93}"/>
    <dgm:cxn modelId="{BEABEF8C-2648-4EE8-97D1-7C4347278139}" type="presOf" srcId="{8B7E4AD2-F43B-4657-A8A8-8922BA9F5093}" destId="{2094DBCF-5277-4DD9-9E94-3959E9A89860}" srcOrd="1" destOrd="0" presId="urn:microsoft.com/office/officeart/2008/layout/HorizontalMultiLevelHierarchy"/>
    <dgm:cxn modelId="{4045583E-104E-4EF3-90D3-96E563A61BDF}" type="presOf" srcId="{CD86FABC-39BB-42EC-9D0B-0121620141E2}" destId="{9F0621B8-71E7-4E6D-B4C3-BD4E71AFEB39}" srcOrd="0" destOrd="0" presId="urn:microsoft.com/office/officeart/2008/layout/HorizontalMultiLevelHierarchy"/>
    <dgm:cxn modelId="{87D6CCC7-6D12-4D10-A0F3-2F8A6C2DB7B8}" type="presOf" srcId="{5C371752-57FA-4C88-83CD-4161C1FBE7CA}" destId="{9E0845BC-57EC-4210-8A1D-87274B2691C7}" srcOrd="0" destOrd="0" presId="urn:microsoft.com/office/officeart/2008/layout/HorizontalMultiLevelHierarchy"/>
    <dgm:cxn modelId="{DF5E64E1-FB38-4129-AA36-E727B03637F2}" type="presParOf" srcId="{FDC998C4-EEA7-40B5-ACC3-63083E003404}" destId="{FE09F2B2-29EB-4999-A9D0-F28E3D9A5DEF}" srcOrd="0" destOrd="0" presId="urn:microsoft.com/office/officeart/2008/layout/HorizontalMultiLevelHierarchy"/>
    <dgm:cxn modelId="{60C7EE9A-8906-4160-809E-387174D87B05}" type="presParOf" srcId="{FE09F2B2-29EB-4999-A9D0-F28E3D9A5DEF}" destId="{9F0621B8-71E7-4E6D-B4C3-BD4E71AFEB39}" srcOrd="0" destOrd="0" presId="urn:microsoft.com/office/officeart/2008/layout/HorizontalMultiLevelHierarchy"/>
    <dgm:cxn modelId="{3E1FEC05-DBFE-4AA9-841E-D392088D59D3}" type="presParOf" srcId="{FE09F2B2-29EB-4999-A9D0-F28E3D9A5DEF}" destId="{E024C869-2B2F-42E2-BC4F-0AA722A473E1}" srcOrd="1" destOrd="0" presId="urn:microsoft.com/office/officeart/2008/layout/HorizontalMultiLevelHierarchy"/>
    <dgm:cxn modelId="{FD301274-B369-41E8-9140-19E28A4936BE}" type="presParOf" srcId="{E024C869-2B2F-42E2-BC4F-0AA722A473E1}" destId="{BBA23DFA-A56F-4758-99FA-7B9A88900916}" srcOrd="0" destOrd="0" presId="urn:microsoft.com/office/officeart/2008/layout/HorizontalMultiLevelHierarchy"/>
    <dgm:cxn modelId="{29D539FE-06B5-4B01-9505-FA36D3111B1C}" type="presParOf" srcId="{BBA23DFA-A56F-4758-99FA-7B9A88900916}" destId="{2094DBCF-5277-4DD9-9E94-3959E9A89860}" srcOrd="0" destOrd="0" presId="urn:microsoft.com/office/officeart/2008/layout/HorizontalMultiLevelHierarchy"/>
    <dgm:cxn modelId="{22352DF8-A823-40B9-BA7C-067A44A6BCCF}" type="presParOf" srcId="{E024C869-2B2F-42E2-BC4F-0AA722A473E1}" destId="{8D6DFBCB-C598-4F29-94E7-A59CC80C6D08}" srcOrd="1" destOrd="0" presId="urn:microsoft.com/office/officeart/2008/layout/HorizontalMultiLevelHierarchy"/>
    <dgm:cxn modelId="{CF1002B0-274A-48D5-A427-971FD0079B0E}" type="presParOf" srcId="{8D6DFBCB-C598-4F29-94E7-A59CC80C6D08}" destId="{F33B5013-838E-4697-BCEF-5A972E47C76D}" srcOrd="0" destOrd="0" presId="urn:microsoft.com/office/officeart/2008/layout/HorizontalMultiLevelHierarchy"/>
    <dgm:cxn modelId="{B6277031-8EAF-4F7B-9809-2691F3F44E7A}" type="presParOf" srcId="{8D6DFBCB-C598-4F29-94E7-A59CC80C6D08}" destId="{B08DEA18-9885-47F9-9F21-6E4E0EDD06AB}" srcOrd="1" destOrd="0" presId="urn:microsoft.com/office/officeart/2008/layout/HorizontalMultiLevelHierarchy"/>
    <dgm:cxn modelId="{F3D2C1FD-0D71-45D4-ADA0-5E9AD3890867}" type="presParOf" srcId="{E024C869-2B2F-42E2-BC4F-0AA722A473E1}" destId="{1E59C994-07A9-457B-9ACB-DC3AC71CBFCF}" srcOrd="2" destOrd="0" presId="urn:microsoft.com/office/officeart/2008/layout/HorizontalMultiLevelHierarchy"/>
    <dgm:cxn modelId="{876E198C-4070-447B-8363-EB89C6FC5E57}" type="presParOf" srcId="{1E59C994-07A9-457B-9ACB-DC3AC71CBFCF}" destId="{B84FC040-9353-4AFF-A465-56432DB005C5}" srcOrd="0" destOrd="0" presId="urn:microsoft.com/office/officeart/2008/layout/HorizontalMultiLevelHierarchy"/>
    <dgm:cxn modelId="{E8D5E186-CC70-4804-9612-55DD17B261DA}" type="presParOf" srcId="{E024C869-2B2F-42E2-BC4F-0AA722A473E1}" destId="{BFA2FB66-2721-4DBD-8563-B3582A06D797}" srcOrd="3" destOrd="0" presId="urn:microsoft.com/office/officeart/2008/layout/HorizontalMultiLevelHierarchy"/>
    <dgm:cxn modelId="{4151EC94-BFF1-407F-BDE8-6172A4D9EDEC}" type="presParOf" srcId="{BFA2FB66-2721-4DBD-8563-B3582A06D797}" destId="{9E0845BC-57EC-4210-8A1D-87274B2691C7}" srcOrd="0" destOrd="0" presId="urn:microsoft.com/office/officeart/2008/layout/HorizontalMultiLevelHierarchy"/>
    <dgm:cxn modelId="{633F62C0-4BE8-451F-99F3-6ED442A21E5D}" type="presParOf" srcId="{BFA2FB66-2721-4DBD-8563-B3582A06D797}" destId="{A09B4C11-E1BD-48D2-9830-9CFADA416859}" srcOrd="1" destOrd="0" presId="urn:microsoft.com/office/officeart/2008/layout/HorizontalMultiLevelHierarchy"/>
    <dgm:cxn modelId="{E526C0FB-80CB-4868-B79F-384001625FDF}" type="presParOf" srcId="{E024C869-2B2F-42E2-BC4F-0AA722A473E1}" destId="{C39C966E-DB07-47C7-851B-B6531ACAF20F}" srcOrd="4" destOrd="0" presId="urn:microsoft.com/office/officeart/2008/layout/HorizontalMultiLevelHierarchy"/>
    <dgm:cxn modelId="{4A676EB0-1A8F-4CA8-B35D-050583F9787A}" type="presParOf" srcId="{C39C966E-DB07-47C7-851B-B6531ACAF20F}" destId="{AD11EC09-BEA2-4493-8749-6F4D35643F09}" srcOrd="0" destOrd="0" presId="urn:microsoft.com/office/officeart/2008/layout/HorizontalMultiLevelHierarchy"/>
    <dgm:cxn modelId="{9EECA9A6-9BF2-4979-845A-81066DC13A3F}" type="presParOf" srcId="{E024C869-2B2F-42E2-BC4F-0AA722A473E1}" destId="{725AA401-4947-4638-B20E-4BBE8A7CB72B}" srcOrd="5" destOrd="0" presId="urn:microsoft.com/office/officeart/2008/layout/HorizontalMultiLevelHierarchy"/>
    <dgm:cxn modelId="{5B930F31-2DE0-4363-BD3F-67A73961B3AB}" type="presParOf" srcId="{725AA401-4947-4638-B20E-4BBE8A7CB72B}" destId="{000BC22E-3DD7-4BDD-8B75-7061286D8DD4}" srcOrd="0" destOrd="0" presId="urn:microsoft.com/office/officeart/2008/layout/HorizontalMultiLevelHierarchy"/>
    <dgm:cxn modelId="{1DD95D57-7B86-47B7-A37E-B76AD92C939F}" type="presParOf" srcId="{725AA401-4947-4638-B20E-4BBE8A7CB72B}" destId="{5B9C6976-C9E6-4139-B99B-29257F9899F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93242C-6521-4D39-90AD-879CD8AF44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87A4AF1-4F34-48B0-9FD9-B80AD273FB11}">
      <dgm:prSet phldrT="[Testo]"/>
      <dgm:spPr/>
      <dgm:t>
        <a:bodyPr/>
        <a:lstStyle/>
        <a:p>
          <a:r>
            <a:rPr lang="it-IT" dirty="0" smtClean="0"/>
            <a:t>GWIC</a:t>
          </a:r>
          <a:endParaRPr lang="it-IT" dirty="0"/>
        </a:p>
      </dgm:t>
    </dgm:pt>
    <dgm:pt modelId="{5FD419A3-FC33-4345-9C41-0B7201113AE4}" type="parTrans" cxnId="{0E8C2CDC-F506-4EF0-BFA0-7C7D69885CEB}">
      <dgm:prSet/>
      <dgm:spPr/>
      <dgm:t>
        <a:bodyPr/>
        <a:lstStyle/>
        <a:p>
          <a:endParaRPr lang="it-IT"/>
        </a:p>
      </dgm:t>
    </dgm:pt>
    <dgm:pt modelId="{09FDB18C-BD3C-4A03-935E-15AF591CB0FA}" type="sibTrans" cxnId="{0E8C2CDC-F506-4EF0-BFA0-7C7D69885CEB}">
      <dgm:prSet/>
      <dgm:spPr/>
      <dgm:t>
        <a:bodyPr/>
        <a:lstStyle/>
        <a:p>
          <a:endParaRPr lang="it-IT"/>
        </a:p>
      </dgm:t>
    </dgm:pt>
    <dgm:pt modelId="{31D0416B-C428-4C7E-B4F3-F909A4EE1371}" type="asst">
      <dgm:prSet phldrT="[Testo]"/>
      <dgm:spPr/>
      <dgm:t>
        <a:bodyPr/>
        <a:lstStyle/>
        <a:p>
          <a:r>
            <a:rPr lang="it-IT" dirty="0" smtClean="0"/>
            <a:t>GWIC 3G sub-</a:t>
          </a:r>
          <a:r>
            <a:rPr lang="it-IT" dirty="0" err="1" smtClean="0"/>
            <a:t>committee</a:t>
          </a:r>
          <a:endParaRPr lang="it-IT" dirty="0"/>
        </a:p>
      </dgm:t>
    </dgm:pt>
    <dgm:pt modelId="{FB5FFED6-D27F-4EDD-82E4-8C53538D1A8E}" type="parTrans" cxnId="{89901D92-0507-4CF7-8D8F-F6BBEAA72E53}">
      <dgm:prSet/>
      <dgm:spPr/>
      <dgm:t>
        <a:bodyPr/>
        <a:lstStyle/>
        <a:p>
          <a:endParaRPr lang="it-IT"/>
        </a:p>
      </dgm:t>
    </dgm:pt>
    <dgm:pt modelId="{3E77D64F-3194-4A89-91B1-036D3F6AF6D7}" type="sibTrans" cxnId="{89901D92-0507-4CF7-8D8F-F6BBEAA72E53}">
      <dgm:prSet/>
      <dgm:spPr/>
      <dgm:t>
        <a:bodyPr/>
        <a:lstStyle/>
        <a:p>
          <a:endParaRPr lang="it-IT"/>
        </a:p>
      </dgm:t>
    </dgm:pt>
    <dgm:pt modelId="{E240A303-A2A2-4D9E-8D7A-3E428CEBE704}" type="pres">
      <dgm:prSet presAssocID="{9193242C-6521-4D39-90AD-879CD8AF44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EF2AE77-2674-4A32-8A40-1033195BB281}" type="pres">
      <dgm:prSet presAssocID="{987A4AF1-4F34-48B0-9FD9-B80AD273FB11}" presName="hierRoot1" presStyleCnt="0">
        <dgm:presLayoutVars>
          <dgm:hierBranch val="init"/>
        </dgm:presLayoutVars>
      </dgm:prSet>
      <dgm:spPr/>
    </dgm:pt>
    <dgm:pt modelId="{AAC804AF-2320-479C-9658-F35C215ABAF2}" type="pres">
      <dgm:prSet presAssocID="{987A4AF1-4F34-48B0-9FD9-B80AD273FB11}" presName="rootComposite1" presStyleCnt="0"/>
      <dgm:spPr/>
    </dgm:pt>
    <dgm:pt modelId="{77616A9C-4F6E-421B-8A50-605854E87FF6}" type="pres">
      <dgm:prSet presAssocID="{987A4AF1-4F34-48B0-9FD9-B80AD273FB11}" presName="rootText1" presStyleLbl="node0" presStyleIdx="0" presStyleCnt="1" custScaleY="28532" custLinFactNeighborX="-79064" custLinFactNeighborY="125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F5DA5AD-CB02-435A-83BD-8AB58133ADA3}" type="pres">
      <dgm:prSet presAssocID="{987A4AF1-4F34-48B0-9FD9-B80AD273FB11}" presName="rootConnector1" presStyleLbl="node1" presStyleIdx="0" presStyleCnt="0"/>
      <dgm:spPr/>
      <dgm:t>
        <a:bodyPr/>
        <a:lstStyle/>
        <a:p>
          <a:endParaRPr lang="it-IT"/>
        </a:p>
      </dgm:t>
    </dgm:pt>
    <dgm:pt modelId="{C3377CE3-13EC-408B-9691-2A96B2373E53}" type="pres">
      <dgm:prSet presAssocID="{987A4AF1-4F34-48B0-9FD9-B80AD273FB11}" presName="hierChild2" presStyleCnt="0"/>
      <dgm:spPr/>
    </dgm:pt>
    <dgm:pt modelId="{1ABCE991-B7FA-4ADC-B071-F061C4177898}" type="pres">
      <dgm:prSet presAssocID="{987A4AF1-4F34-48B0-9FD9-B80AD273FB11}" presName="hierChild3" presStyleCnt="0"/>
      <dgm:spPr/>
    </dgm:pt>
    <dgm:pt modelId="{C46DD87E-BD0E-48D2-AB21-0EFE056916FF}" type="pres">
      <dgm:prSet presAssocID="{FB5FFED6-D27F-4EDD-82E4-8C53538D1A8E}" presName="Name111" presStyleLbl="parChTrans1D2" presStyleIdx="0" presStyleCnt="1"/>
      <dgm:spPr/>
      <dgm:t>
        <a:bodyPr/>
        <a:lstStyle/>
        <a:p>
          <a:endParaRPr lang="it-IT"/>
        </a:p>
      </dgm:t>
    </dgm:pt>
    <dgm:pt modelId="{7B188958-555B-4920-BD8B-043B570005C4}" type="pres">
      <dgm:prSet presAssocID="{31D0416B-C428-4C7E-B4F3-F909A4EE1371}" presName="hierRoot3" presStyleCnt="0">
        <dgm:presLayoutVars>
          <dgm:hierBranch val="init"/>
        </dgm:presLayoutVars>
      </dgm:prSet>
      <dgm:spPr/>
    </dgm:pt>
    <dgm:pt modelId="{14AB6D92-41A2-4ACC-8D23-CA868C2FAC35}" type="pres">
      <dgm:prSet presAssocID="{31D0416B-C428-4C7E-B4F3-F909A4EE1371}" presName="rootComposite3" presStyleCnt="0"/>
      <dgm:spPr/>
    </dgm:pt>
    <dgm:pt modelId="{4074BC10-3295-4EA1-B0B8-764363B97FBE}" type="pres">
      <dgm:prSet presAssocID="{31D0416B-C428-4C7E-B4F3-F909A4EE1371}" presName="rootText3" presStyleLbl="asst1" presStyleIdx="0" presStyleCnt="1" custScaleY="60133" custLinFactNeighborX="54332" custLinFactNeighborY="-2361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C579BC4-23F8-4DEF-A846-EBC8F8F07B9E}" type="pres">
      <dgm:prSet presAssocID="{31D0416B-C428-4C7E-B4F3-F909A4EE1371}" presName="rootConnector3" presStyleLbl="asst1" presStyleIdx="0" presStyleCnt="1"/>
      <dgm:spPr/>
      <dgm:t>
        <a:bodyPr/>
        <a:lstStyle/>
        <a:p>
          <a:endParaRPr lang="it-IT"/>
        </a:p>
      </dgm:t>
    </dgm:pt>
    <dgm:pt modelId="{9E79DEFA-C506-4F9E-9F7C-D9532C6169CD}" type="pres">
      <dgm:prSet presAssocID="{31D0416B-C428-4C7E-B4F3-F909A4EE1371}" presName="hierChild6" presStyleCnt="0"/>
      <dgm:spPr/>
    </dgm:pt>
    <dgm:pt modelId="{17675656-D59F-463C-B44E-CBFD67BFBBB0}" type="pres">
      <dgm:prSet presAssocID="{31D0416B-C428-4C7E-B4F3-F909A4EE1371}" presName="hierChild7" presStyleCnt="0"/>
      <dgm:spPr/>
    </dgm:pt>
  </dgm:ptLst>
  <dgm:cxnLst>
    <dgm:cxn modelId="{BB2BD4A7-A9EE-413B-A0EF-F5D636619E75}" type="presOf" srcId="{31D0416B-C428-4C7E-B4F3-F909A4EE1371}" destId="{4074BC10-3295-4EA1-B0B8-764363B97FBE}" srcOrd="0" destOrd="0" presId="urn:microsoft.com/office/officeart/2005/8/layout/orgChart1"/>
    <dgm:cxn modelId="{9702DEF0-A77A-438A-A480-4F8CBCA0A4EF}" type="presOf" srcId="{9193242C-6521-4D39-90AD-879CD8AF4454}" destId="{E240A303-A2A2-4D9E-8D7A-3E428CEBE704}" srcOrd="0" destOrd="0" presId="urn:microsoft.com/office/officeart/2005/8/layout/orgChart1"/>
    <dgm:cxn modelId="{85E28C9F-07BB-4AF6-B989-B37034B649D9}" type="presOf" srcId="{31D0416B-C428-4C7E-B4F3-F909A4EE1371}" destId="{6C579BC4-23F8-4DEF-A846-EBC8F8F07B9E}" srcOrd="1" destOrd="0" presId="urn:microsoft.com/office/officeart/2005/8/layout/orgChart1"/>
    <dgm:cxn modelId="{0E8C2CDC-F506-4EF0-BFA0-7C7D69885CEB}" srcId="{9193242C-6521-4D39-90AD-879CD8AF4454}" destId="{987A4AF1-4F34-48B0-9FD9-B80AD273FB11}" srcOrd="0" destOrd="0" parTransId="{5FD419A3-FC33-4345-9C41-0B7201113AE4}" sibTransId="{09FDB18C-BD3C-4A03-935E-15AF591CB0FA}"/>
    <dgm:cxn modelId="{CCF84700-FC57-4101-A7A9-F3CCC645D809}" type="presOf" srcId="{FB5FFED6-D27F-4EDD-82E4-8C53538D1A8E}" destId="{C46DD87E-BD0E-48D2-AB21-0EFE056916FF}" srcOrd="0" destOrd="0" presId="urn:microsoft.com/office/officeart/2005/8/layout/orgChart1"/>
    <dgm:cxn modelId="{89901D92-0507-4CF7-8D8F-F6BBEAA72E53}" srcId="{987A4AF1-4F34-48B0-9FD9-B80AD273FB11}" destId="{31D0416B-C428-4C7E-B4F3-F909A4EE1371}" srcOrd="0" destOrd="0" parTransId="{FB5FFED6-D27F-4EDD-82E4-8C53538D1A8E}" sibTransId="{3E77D64F-3194-4A89-91B1-036D3F6AF6D7}"/>
    <dgm:cxn modelId="{3187021A-DAE8-46EB-AF8B-86CF6AA05B10}" type="presOf" srcId="{987A4AF1-4F34-48B0-9FD9-B80AD273FB11}" destId="{77616A9C-4F6E-421B-8A50-605854E87FF6}" srcOrd="0" destOrd="0" presId="urn:microsoft.com/office/officeart/2005/8/layout/orgChart1"/>
    <dgm:cxn modelId="{F278F810-C4B4-4A85-B6EC-473402F08586}" type="presOf" srcId="{987A4AF1-4F34-48B0-9FD9-B80AD273FB11}" destId="{1F5DA5AD-CB02-435A-83BD-8AB58133ADA3}" srcOrd="1" destOrd="0" presId="urn:microsoft.com/office/officeart/2005/8/layout/orgChart1"/>
    <dgm:cxn modelId="{927D43AC-99FF-4E2E-AD62-79D7B60FFA01}" type="presParOf" srcId="{E240A303-A2A2-4D9E-8D7A-3E428CEBE704}" destId="{9EF2AE77-2674-4A32-8A40-1033195BB281}" srcOrd="0" destOrd="0" presId="urn:microsoft.com/office/officeart/2005/8/layout/orgChart1"/>
    <dgm:cxn modelId="{B62D8DC2-A3D5-4D28-AC71-6FBD5096C2F8}" type="presParOf" srcId="{9EF2AE77-2674-4A32-8A40-1033195BB281}" destId="{AAC804AF-2320-479C-9658-F35C215ABAF2}" srcOrd="0" destOrd="0" presId="urn:microsoft.com/office/officeart/2005/8/layout/orgChart1"/>
    <dgm:cxn modelId="{014FCE73-943C-4738-9C4F-03BFED963B0C}" type="presParOf" srcId="{AAC804AF-2320-479C-9658-F35C215ABAF2}" destId="{77616A9C-4F6E-421B-8A50-605854E87FF6}" srcOrd="0" destOrd="0" presId="urn:microsoft.com/office/officeart/2005/8/layout/orgChart1"/>
    <dgm:cxn modelId="{9FEB5B84-AB92-439F-9D4F-345CF57E4119}" type="presParOf" srcId="{AAC804AF-2320-479C-9658-F35C215ABAF2}" destId="{1F5DA5AD-CB02-435A-83BD-8AB58133ADA3}" srcOrd="1" destOrd="0" presId="urn:microsoft.com/office/officeart/2005/8/layout/orgChart1"/>
    <dgm:cxn modelId="{CC8EBD40-82B4-4414-8D9A-4932D316F1C7}" type="presParOf" srcId="{9EF2AE77-2674-4A32-8A40-1033195BB281}" destId="{C3377CE3-13EC-408B-9691-2A96B2373E53}" srcOrd="1" destOrd="0" presId="urn:microsoft.com/office/officeart/2005/8/layout/orgChart1"/>
    <dgm:cxn modelId="{FC8442A3-7197-4BC3-9083-7BF0D1018464}" type="presParOf" srcId="{9EF2AE77-2674-4A32-8A40-1033195BB281}" destId="{1ABCE991-B7FA-4ADC-B071-F061C4177898}" srcOrd="2" destOrd="0" presId="urn:microsoft.com/office/officeart/2005/8/layout/orgChart1"/>
    <dgm:cxn modelId="{3DBB41CB-CD6A-46E0-A968-015D0253DD10}" type="presParOf" srcId="{1ABCE991-B7FA-4ADC-B071-F061C4177898}" destId="{C46DD87E-BD0E-48D2-AB21-0EFE056916FF}" srcOrd="0" destOrd="0" presId="urn:microsoft.com/office/officeart/2005/8/layout/orgChart1"/>
    <dgm:cxn modelId="{9BDC6EE1-0C5D-4431-AB08-164B4279E422}" type="presParOf" srcId="{1ABCE991-B7FA-4ADC-B071-F061C4177898}" destId="{7B188958-555B-4920-BD8B-043B570005C4}" srcOrd="1" destOrd="0" presId="urn:microsoft.com/office/officeart/2005/8/layout/orgChart1"/>
    <dgm:cxn modelId="{E4BBA9B9-B6B8-4040-840C-5F1E929B1F2A}" type="presParOf" srcId="{7B188958-555B-4920-BD8B-043B570005C4}" destId="{14AB6D92-41A2-4ACC-8D23-CA868C2FAC35}" srcOrd="0" destOrd="0" presId="urn:microsoft.com/office/officeart/2005/8/layout/orgChart1"/>
    <dgm:cxn modelId="{2621F5A5-1F88-44EA-A095-B2AE9F2E1BA3}" type="presParOf" srcId="{14AB6D92-41A2-4ACC-8D23-CA868C2FAC35}" destId="{4074BC10-3295-4EA1-B0B8-764363B97FBE}" srcOrd="0" destOrd="0" presId="urn:microsoft.com/office/officeart/2005/8/layout/orgChart1"/>
    <dgm:cxn modelId="{A95756EB-2ED5-4563-9AE1-75EA7042631D}" type="presParOf" srcId="{14AB6D92-41A2-4ACC-8D23-CA868C2FAC35}" destId="{6C579BC4-23F8-4DEF-A846-EBC8F8F07B9E}" srcOrd="1" destOrd="0" presId="urn:microsoft.com/office/officeart/2005/8/layout/orgChart1"/>
    <dgm:cxn modelId="{9D7B9D99-4067-42DF-9D8B-7C712F269562}" type="presParOf" srcId="{7B188958-555B-4920-BD8B-043B570005C4}" destId="{9E79DEFA-C506-4F9E-9F7C-D9532C6169CD}" srcOrd="1" destOrd="0" presId="urn:microsoft.com/office/officeart/2005/8/layout/orgChart1"/>
    <dgm:cxn modelId="{9DC41DF1-8B11-499D-A0DD-D913800E4FD5}" type="presParOf" srcId="{7B188958-555B-4920-BD8B-043B570005C4}" destId="{17675656-D59F-463C-B44E-CBFD67BFBB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BA9EFF-7A98-4EC8-ACAA-3637DCEE34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35F2D51-AC3E-4049-9EEE-298F13511E2A}">
      <dgm:prSet phldrT="[Testo]"/>
      <dgm:spPr/>
      <dgm:t>
        <a:bodyPr/>
        <a:lstStyle/>
        <a:p>
          <a:r>
            <a:rPr lang="it-IT" dirty="0" smtClean="0"/>
            <a:t>Management</a:t>
          </a:r>
          <a:endParaRPr lang="it-IT" dirty="0"/>
        </a:p>
      </dgm:t>
    </dgm:pt>
    <dgm:pt modelId="{48DD3CD5-5333-4111-AF16-261DB8C0C640}" type="parTrans" cxnId="{8FF8CAF5-14A1-4078-9106-CE9C13135EDE}">
      <dgm:prSet/>
      <dgm:spPr/>
      <dgm:t>
        <a:bodyPr/>
        <a:lstStyle/>
        <a:p>
          <a:endParaRPr lang="it-IT"/>
        </a:p>
      </dgm:t>
    </dgm:pt>
    <dgm:pt modelId="{787D233A-6275-4967-83F9-D18DDA36C7D7}" type="sibTrans" cxnId="{8FF8CAF5-14A1-4078-9106-CE9C13135EDE}">
      <dgm:prSet/>
      <dgm:spPr/>
      <dgm:t>
        <a:bodyPr/>
        <a:lstStyle/>
        <a:p>
          <a:endParaRPr lang="it-IT"/>
        </a:p>
      </dgm:t>
    </dgm:pt>
    <dgm:pt modelId="{6F969D5D-3836-4CA5-9B36-96E8B9C6D7B5}">
      <dgm:prSet phldrT="[Testo]"/>
      <dgm:spPr/>
      <dgm:t>
        <a:bodyPr/>
        <a:lstStyle/>
        <a:p>
          <a:r>
            <a:rPr lang="it-IT" dirty="0" smtClean="0"/>
            <a:t>Science case</a:t>
          </a:r>
          <a:endParaRPr lang="it-IT" dirty="0"/>
        </a:p>
      </dgm:t>
    </dgm:pt>
    <dgm:pt modelId="{F4C35DAD-B128-4117-BE29-EA801E169B2E}" type="parTrans" cxnId="{9FC77A0C-AD13-498C-BC96-63ACBD032AAC}">
      <dgm:prSet/>
      <dgm:spPr/>
      <dgm:t>
        <a:bodyPr/>
        <a:lstStyle/>
        <a:p>
          <a:endParaRPr lang="it-IT"/>
        </a:p>
      </dgm:t>
    </dgm:pt>
    <dgm:pt modelId="{3A1AE189-2BDB-4829-BBD7-9DD37E307F29}" type="sibTrans" cxnId="{9FC77A0C-AD13-498C-BC96-63ACBD032AAC}">
      <dgm:prSet/>
      <dgm:spPr/>
      <dgm:t>
        <a:bodyPr/>
        <a:lstStyle/>
        <a:p>
          <a:endParaRPr lang="it-IT"/>
        </a:p>
      </dgm:t>
    </dgm:pt>
    <dgm:pt modelId="{8900EC5C-02E8-4314-8719-2AFC4B764120}">
      <dgm:prSet phldrT="[Testo]"/>
      <dgm:spPr/>
      <dgm:t>
        <a:bodyPr/>
        <a:lstStyle/>
        <a:p>
          <a:r>
            <a:rPr lang="it-IT" dirty="0" err="1" smtClean="0"/>
            <a:t>Sites</a:t>
          </a:r>
          <a:r>
            <a:rPr lang="it-IT" dirty="0" smtClean="0"/>
            <a:t>, Detector network, </a:t>
          </a:r>
          <a:r>
            <a:rPr lang="it-IT" dirty="0" err="1" smtClean="0"/>
            <a:t>research</a:t>
          </a:r>
          <a:r>
            <a:rPr lang="it-IT" dirty="0" smtClean="0"/>
            <a:t> </a:t>
          </a:r>
          <a:r>
            <a:rPr lang="it-IT" dirty="0" err="1" smtClean="0"/>
            <a:t>infrastructures</a:t>
          </a:r>
          <a:r>
            <a:rPr lang="it-IT" dirty="0" smtClean="0"/>
            <a:t> </a:t>
          </a:r>
          <a:endParaRPr lang="it-IT" dirty="0"/>
        </a:p>
      </dgm:t>
    </dgm:pt>
    <dgm:pt modelId="{D3EA4217-0EE7-49D9-929F-0025919A9B4D}" type="parTrans" cxnId="{9686824B-D31F-4866-9FC3-B5C954E836D6}">
      <dgm:prSet/>
      <dgm:spPr/>
      <dgm:t>
        <a:bodyPr/>
        <a:lstStyle/>
        <a:p>
          <a:endParaRPr lang="it-IT"/>
        </a:p>
      </dgm:t>
    </dgm:pt>
    <dgm:pt modelId="{5F10ED39-97B6-4B60-BD0B-9F2806736256}" type="sibTrans" cxnId="{9686824B-D31F-4866-9FC3-B5C954E836D6}">
      <dgm:prSet/>
      <dgm:spPr/>
      <dgm:t>
        <a:bodyPr/>
        <a:lstStyle/>
        <a:p>
          <a:endParaRPr lang="it-IT"/>
        </a:p>
      </dgm:t>
    </dgm:pt>
    <dgm:pt modelId="{4CBA94B1-8C04-4F14-A8A9-E10F608942E9}">
      <dgm:prSet phldrT="[Testo]"/>
      <dgm:spPr/>
      <dgm:t>
        <a:bodyPr/>
        <a:lstStyle/>
        <a:p>
          <a:r>
            <a:rPr lang="it-IT" dirty="0" smtClean="0"/>
            <a:t>Detector Technologies</a:t>
          </a:r>
          <a:endParaRPr lang="it-IT" dirty="0"/>
        </a:p>
      </dgm:t>
    </dgm:pt>
    <dgm:pt modelId="{22BBA46C-E648-442E-830B-677A5D00EC20}" type="parTrans" cxnId="{5A82C236-DFED-4B6F-AF2C-928FA8866EC0}">
      <dgm:prSet/>
      <dgm:spPr/>
      <dgm:t>
        <a:bodyPr/>
        <a:lstStyle/>
        <a:p>
          <a:endParaRPr lang="it-IT"/>
        </a:p>
      </dgm:t>
    </dgm:pt>
    <dgm:pt modelId="{664C1472-93AA-428E-913F-87BE96A9046E}" type="sibTrans" cxnId="{5A82C236-DFED-4B6F-AF2C-928FA8866EC0}">
      <dgm:prSet/>
      <dgm:spPr/>
      <dgm:t>
        <a:bodyPr/>
        <a:lstStyle/>
        <a:p>
          <a:endParaRPr lang="it-IT"/>
        </a:p>
      </dgm:t>
    </dgm:pt>
    <dgm:pt modelId="{0926B403-E494-4F76-ADE6-856B9E2CA21B}" type="pres">
      <dgm:prSet presAssocID="{0BBA9EFF-7A98-4EC8-ACAA-3637DCEE34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A925F58-94D5-484D-A6A3-4E44CDD0CE4E}" type="pres">
      <dgm:prSet presAssocID="{535F2D51-AC3E-4049-9EEE-298F13511E2A}" presName="hierRoot1" presStyleCnt="0">
        <dgm:presLayoutVars>
          <dgm:hierBranch val="init"/>
        </dgm:presLayoutVars>
      </dgm:prSet>
      <dgm:spPr/>
    </dgm:pt>
    <dgm:pt modelId="{699B37DF-7BE6-4E7B-8C6D-E535AF7E714D}" type="pres">
      <dgm:prSet presAssocID="{535F2D51-AC3E-4049-9EEE-298F13511E2A}" presName="rootComposite1" presStyleCnt="0"/>
      <dgm:spPr/>
    </dgm:pt>
    <dgm:pt modelId="{9DB55A74-7B63-4816-BF59-A8108E739133}" type="pres">
      <dgm:prSet presAssocID="{535F2D51-AC3E-4049-9EEE-298F13511E2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A7E9B35-9F90-4BEC-B3A6-339BD47B9DAE}" type="pres">
      <dgm:prSet presAssocID="{535F2D51-AC3E-4049-9EEE-298F13511E2A}" presName="rootConnector1" presStyleLbl="node1" presStyleIdx="0" presStyleCnt="0"/>
      <dgm:spPr/>
      <dgm:t>
        <a:bodyPr/>
        <a:lstStyle/>
        <a:p>
          <a:endParaRPr lang="it-IT"/>
        </a:p>
      </dgm:t>
    </dgm:pt>
    <dgm:pt modelId="{40C8EEE1-EDDC-4753-86B8-FEC76D35E657}" type="pres">
      <dgm:prSet presAssocID="{535F2D51-AC3E-4049-9EEE-298F13511E2A}" presName="hierChild2" presStyleCnt="0"/>
      <dgm:spPr/>
    </dgm:pt>
    <dgm:pt modelId="{13283633-4E79-4471-906C-98DF1A5D46FF}" type="pres">
      <dgm:prSet presAssocID="{F4C35DAD-B128-4117-BE29-EA801E169B2E}" presName="Name37" presStyleLbl="parChTrans1D2" presStyleIdx="0" presStyleCnt="3"/>
      <dgm:spPr/>
      <dgm:t>
        <a:bodyPr/>
        <a:lstStyle/>
        <a:p>
          <a:endParaRPr lang="it-IT"/>
        </a:p>
      </dgm:t>
    </dgm:pt>
    <dgm:pt modelId="{6CDE0171-B768-49A8-B138-9B9E1E566971}" type="pres">
      <dgm:prSet presAssocID="{6F969D5D-3836-4CA5-9B36-96E8B9C6D7B5}" presName="hierRoot2" presStyleCnt="0">
        <dgm:presLayoutVars>
          <dgm:hierBranch val="init"/>
        </dgm:presLayoutVars>
      </dgm:prSet>
      <dgm:spPr/>
    </dgm:pt>
    <dgm:pt modelId="{43ADC0B7-50C3-45F6-8E9D-BCAA00875425}" type="pres">
      <dgm:prSet presAssocID="{6F969D5D-3836-4CA5-9B36-96E8B9C6D7B5}" presName="rootComposite" presStyleCnt="0"/>
      <dgm:spPr/>
    </dgm:pt>
    <dgm:pt modelId="{52268CF2-142C-43D6-BED4-5EF4EC1DFA41}" type="pres">
      <dgm:prSet presAssocID="{6F969D5D-3836-4CA5-9B36-96E8B9C6D7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76B40C1-20C2-4B8A-A5A6-533A51ADC724}" type="pres">
      <dgm:prSet presAssocID="{6F969D5D-3836-4CA5-9B36-96E8B9C6D7B5}" presName="rootConnector" presStyleLbl="node2" presStyleIdx="0" presStyleCnt="3"/>
      <dgm:spPr/>
      <dgm:t>
        <a:bodyPr/>
        <a:lstStyle/>
        <a:p>
          <a:endParaRPr lang="it-IT"/>
        </a:p>
      </dgm:t>
    </dgm:pt>
    <dgm:pt modelId="{6C8E71C1-FADE-4870-BBDB-86CFAC51DB5F}" type="pres">
      <dgm:prSet presAssocID="{6F969D5D-3836-4CA5-9B36-96E8B9C6D7B5}" presName="hierChild4" presStyleCnt="0"/>
      <dgm:spPr/>
    </dgm:pt>
    <dgm:pt modelId="{F0F86C17-CBC5-45A2-B822-F99A88D1B55E}" type="pres">
      <dgm:prSet presAssocID="{6F969D5D-3836-4CA5-9B36-96E8B9C6D7B5}" presName="hierChild5" presStyleCnt="0"/>
      <dgm:spPr/>
    </dgm:pt>
    <dgm:pt modelId="{C3DB41AF-6B5B-4C0A-9651-E048ECBA3B5B}" type="pres">
      <dgm:prSet presAssocID="{D3EA4217-0EE7-49D9-929F-0025919A9B4D}" presName="Name37" presStyleLbl="parChTrans1D2" presStyleIdx="1" presStyleCnt="3"/>
      <dgm:spPr/>
      <dgm:t>
        <a:bodyPr/>
        <a:lstStyle/>
        <a:p>
          <a:endParaRPr lang="it-IT"/>
        </a:p>
      </dgm:t>
    </dgm:pt>
    <dgm:pt modelId="{61E70E40-5A22-4524-8D2F-1E186005ED75}" type="pres">
      <dgm:prSet presAssocID="{8900EC5C-02E8-4314-8719-2AFC4B764120}" presName="hierRoot2" presStyleCnt="0">
        <dgm:presLayoutVars>
          <dgm:hierBranch val="init"/>
        </dgm:presLayoutVars>
      </dgm:prSet>
      <dgm:spPr/>
    </dgm:pt>
    <dgm:pt modelId="{274C94A9-3947-4F20-8AAD-EF6DE267A4FB}" type="pres">
      <dgm:prSet presAssocID="{8900EC5C-02E8-4314-8719-2AFC4B764120}" presName="rootComposite" presStyleCnt="0"/>
      <dgm:spPr/>
    </dgm:pt>
    <dgm:pt modelId="{D2B692A8-27EE-41A5-8C89-089038E9483E}" type="pres">
      <dgm:prSet presAssocID="{8900EC5C-02E8-4314-8719-2AFC4B7641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7682613-D7F3-4634-BBCF-8A1F00E0A94B}" type="pres">
      <dgm:prSet presAssocID="{8900EC5C-02E8-4314-8719-2AFC4B764120}" presName="rootConnector" presStyleLbl="node2" presStyleIdx="1" presStyleCnt="3"/>
      <dgm:spPr/>
      <dgm:t>
        <a:bodyPr/>
        <a:lstStyle/>
        <a:p>
          <a:endParaRPr lang="it-IT"/>
        </a:p>
      </dgm:t>
    </dgm:pt>
    <dgm:pt modelId="{EA87B388-42F3-482B-8917-1478B563DF61}" type="pres">
      <dgm:prSet presAssocID="{8900EC5C-02E8-4314-8719-2AFC4B764120}" presName="hierChild4" presStyleCnt="0"/>
      <dgm:spPr/>
    </dgm:pt>
    <dgm:pt modelId="{C665648A-EEB5-416C-BF9E-966A1100E62E}" type="pres">
      <dgm:prSet presAssocID="{8900EC5C-02E8-4314-8719-2AFC4B764120}" presName="hierChild5" presStyleCnt="0"/>
      <dgm:spPr/>
    </dgm:pt>
    <dgm:pt modelId="{28835725-7AF9-4913-8A52-4C3248B832CC}" type="pres">
      <dgm:prSet presAssocID="{22BBA46C-E648-442E-830B-677A5D00EC20}" presName="Name37" presStyleLbl="parChTrans1D2" presStyleIdx="2" presStyleCnt="3"/>
      <dgm:spPr/>
      <dgm:t>
        <a:bodyPr/>
        <a:lstStyle/>
        <a:p>
          <a:endParaRPr lang="it-IT"/>
        </a:p>
      </dgm:t>
    </dgm:pt>
    <dgm:pt modelId="{A1EA6D7A-C6BA-424C-AACD-6083437FCE2D}" type="pres">
      <dgm:prSet presAssocID="{4CBA94B1-8C04-4F14-A8A9-E10F608942E9}" presName="hierRoot2" presStyleCnt="0">
        <dgm:presLayoutVars>
          <dgm:hierBranch val="init"/>
        </dgm:presLayoutVars>
      </dgm:prSet>
      <dgm:spPr/>
    </dgm:pt>
    <dgm:pt modelId="{0DC91F34-E3DD-4681-8F4D-F975796F5655}" type="pres">
      <dgm:prSet presAssocID="{4CBA94B1-8C04-4F14-A8A9-E10F608942E9}" presName="rootComposite" presStyleCnt="0"/>
      <dgm:spPr/>
    </dgm:pt>
    <dgm:pt modelId="{DA7A5845-2202-4483-9D79-BF7AC46E7262}" type="pres">
      <dgm:prSet presAssocID="{4CBA94B1-8C04-4F14-A8A9-E10F608942E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4F2CAA-44D9-440D-8FF9-B58FC62D8E09}" type="pres">
      <dgm:prSet presAssocID="{4CBA94B1-8C04-4F14-A8A9-E10F608942E9}" presName="rootConnector" presStyleLbl="node2" presStyleIdx="2" presStyleCnt="3"/>
      <dgm:spPr/>
      <dgm:t>
        <a:bodyPr/>
        <a:lstStyle/>
        <a:p>
          <a:endParaRPr lang="it-IT"/>
        </a:p>
      </dgm:t>
    </dgm:pt>
    <dgm:pt modelId="{FCAC44D4-D968-41A7-8EC6-7EC6B2AC4D2C}" type="pres">
      <dgm:prSet presAssocID="{4CBA94B1-8C04-4F14-A8A9-E10F608942E9}" presName="hierChild4" presStyleCnt="0"/>
      <dgm:spPr/>
    </dgm:pt>
    <dgm:pt modelId="{28DFA676-C0CB-4F17-84FD-E9516B98AFD1}" type="pres">
      <dgm:prSet presAssocID="{4CBA94B1-8C04-4F14-A8A9-E10F608942E9}" presName="hierChild5" presStyleCnt="0"/>
      <dgm:spPr/>
    </dgm:pt>
    <dgm:pt modelId="{F2475BBA-B8C6-45B1-A592-F82BC7629BDF}" type="pres">
      <dgm:prSet presAssocID="{535F2D51-AC3E-4049-9EEE-298F13511E2A}" presName="hierChild3" presStyleCnt="0"/>
      <dgm:spPr/>
    </dgm:pt>
  </dgm:ptLst>
  <dgm:cxnLst>
    <dgm:cxn modelId="{01F4014B-1EF7-4A8B-B779-2840C3DF52A7}" type="presOf" srcId="{6F969D5D-3836-4CA5-9B36-96E8B9C6D7B5}" destId="{52268CF2-142C-43D6-BED4-5EF4EC1DFA41}" srcOrd="0" destOrd="0" presId="urn:microsoft.com/office/officeart/2005/8/layout/orgChart1"/>
    <dgm:cxn modelId="{7CFF9771-7B99-4E04-ACEA-A6F385269A2F}" type="presOf" srcId="{22BBA46C-E648-442E-830B-677A5D00EC20}" destId="{28835725-7AF9-4913-8A52-4C3248B832CC}" srcOrd="0" destOrd="0" presId="urn:microsoft.com/office/officeart/2005/8/layout/orgChart1"/>
    <dgm:cxn modelId="{0818DDD1-60C5-4EEF-9E5D-A27C077F981E}" type="presOf" srcId="{0BBA9EFF-7A98-4EC8-ACAA-3637DCEE341C}" destId="{0926B403-E494-4F76-ADE6-856B9E2CA21B}" srcOrd="0" destOrd="0" presId="urn:microsoft.com/office/officeart/2005/8/layout/orgChart1"/>
    <dgm:cxn modelId="{30AB2AF7-3198-40EB-9E73-7BA64F1443DE}" type="presOf" srcId="{F4C35DAD-B128-4117-BE29-EA801E169B2E}" destId="{13283633-4E79-4471-906C-98DF1A5D46FF}" srcOrd="0" destOrd="0" presId="urn:microsoft.com/office/officeart/2005/8/layout/orgChart1"/>
    <dgm:cxn modelId="{894D17F8-D1FC-436C-A379-DE45DABF9BFA}" type="presOf" srcId="{535F2D51-AC3E-4049-9EEE-298F13511E2A}" destId="{0A7E9B35-9F90-4BEC-B3A6-339BD47B9DAE}" srcOrd="1" destOrd="0" presId="urn:microsoft.com/office/officeart/2005/8/layout/orgChart1"/>
    <dgm:cxn modelId="{59F6FF2D-07CA-4DBC-9A75-52FEC5553063}" type="presOf" srcId="{4CBA94B1-8C04-4F14-A8A9-E10F608942E9}" destId="{DA7A5845-2202-4483-9D79-BF7AC46E7262}" srcOrd="0" destOrd="0" presId="urn:microsoft.com/office/officeart/2005/8/layout/orgChart1"/>
    <dgm:cxn modelId="{8CA58B35-86E7-4AFD-BE0E-C79DA235B8D9}" type="presOf" srcId="{8900EC5C-02E8-4314-8719-2AFC4B764120}" destId="{07682613-D7F3-4634-BBCF-8A1F00E0A94B}" srcOrd="1" destOrd="0" presId="urn:microsoft.com/office/officeart/2005/8/layout/orgChart1"/>
    <dgm:cxn modelId="{5A82C236-DFED-4B6F-AF2C-928FA8866EC0}" srcId="{535F2D51-AC3E-4049-9EEE-298F13511E2A}" destId="{4CBA94B1-8C04-4F14-A8A9-E10F608942E9}" srcOrd="2" destOrd="0" parTransId="{22BBA46C-E648-442E-830B-677A5D00EC20}" sibTransId="{664C1472-93AA-428E-913F-87BE96A9046E}"/>
    <dgm:cxn modelId="{96C132F3-C78E-4DA4-8069-7F4E247FF0FF}" type="presOf" srcId="{D3EA4217-0EE7-49D9-929F-0025919A9B4D}" destId="{C3DB41AF-6B5B-4C0A-9651-E048ECBA3B5B}" srcOrd="0" destOrd="0" presId="urn:microsoft.com/office/officeart/2005/8/layout/orgChart1"/>
    <dgm:cxn modelId="{EE30E6F5-A769-4ECC-A36E-12016FEC1768}" type="presOf" srcId="{4CBA94B1-8C04-4F14-A8A9-E10F608942E9}" destId="{7E4F2CAA-44D9-440D-8FF9-B58FC62D8E09}" srcOrd="1" destOrd="0" presId="urn:microsoft.com/office/officeart/2005/8/layout/orgChart1"/>
    <dgm:cxn modelId="{8FF8CAF5-14A1-4078-9106-CE9C13135EDE}" srcId="{0BBA9EFF-7A98-4EC8-ACAA-3637DCEE341C}" destId="{535F2D51-AC3E-4049-9EEE-298F13511E2A}" srcOrd="0" destOrd="0" parTransId="{48DD3CD5-5333-4111-AF16-261DB8C0C640}" sibTransId="{787D233A-6275-4967-83F9-D18DDA36C7D7}"/>
    <dgm:cxn modelId="{1CC7CD48-B29F-4906-B363-55644F21F4D9}" type="presOf" srcId="{535F2D51-AC3E-4049-9EEE-298F13511E2A}" destId="{9DB55A74-7B63-4816-BF59-A8108E739133}" srcOrd="0" destOrd="0" presId="urn:microsoft.com/office/officeart/2005/8/layout/orgChart1"/>
    <dgm:cxn modelId="{9FC77A0C-AD13-498C-BC96-63ACBD032AAC}" srcId="{535F2D51-AC3E-4049-9EEE-298F13511E2A}" destId="{6F969D5D-3836-4CA5-9B36-96E8B9C6D7B5}" srcOrd="0" destOrd="0" parTransId="{F4C35DAD-B128-4117-BE29-EA801E169B2E}" sibTransId="{3A1AE189-2BDB-4829-BBD7-9DD37E307F29}"/>
    <dgm:cxn modelId="{B92F761A-CDB0-4749-B8F2-A8B593F20FF9}" type="presOf" srcId="{8900EC5C-02E8-4314-8719-2AFC4B764120}" destId="{D2B692A8-27EE-41A5-8C89-089038E9483E}" srcOrd="0" destOrd="0" presId="urn:microsoft.com/office/officeart/2005/8/layout/orgChart1"/>
    <dgm:cxn modelId="{E4CBC337-0726-4F47-86CB-27223B42C554}" type="presOf" srcId="{6F969D5D-3836-4CA5-9B36-96E8B9C6D7B5}" destId="{076B40C1-20C2-4B8A-A5A6-533A51ADC724}" srcOrd="1" destOrd="0" presId="urn:microsoft.com/office/officeart/2005/8/layout/orgChart1"/>
    <dgm:cxn modelId="{9686824B-D31F-4866-9FC3-B5C954E836D6}" srcId="{535F2D51-AC3E-4049-9EEE-298F13511E2A}" destId="{8900EC5C-02E8-4314-8719-2AFC4B764120}" srcOrd="1" destOrd="0" parTransId="{D3EA4217-0EE7-49D9-929F-0025919A9B4D}" sibTransId="{5F10ED39-97B6-4B60-BD0B-9F2806736256}"/>
    <dgm:cxn modelId="{AF7C27BC-CF55-4C3C-909C-863D272D0409}" type="presParOf" srcId="{0926B403-E494-4F76-ADE6-856B9E2CA21B}" destId="{DA925F58-94D5-484D-A6A3-4E44CDD0CE4E}" srcOrd="0" destOrd="0" presId="urn:microsoft.com/office/officeart/2005/8/layout/orgChart1"/>
    <dgm:cxn modelId="{75E825D8-F45E-42CC-B8B8-C97DD4F34BB7}" type="presParOf" srcId="{DA925F58-94D5-484D-A6A3-4E44CDD0CE4E}" destId="{699B37DF-7BE6-4E7B-8C6D-E535AF7E714D}" srcOrd="0" destOrd="0" presId="urn:microsoft.com/office/officeart/2005/8/layout/orgChart1"/>
    <dgm:cxn modelId="{837FAF98-3127-4919-9E4C-EB38F2C7590D}" type="presParOf" srcId="{699B37DF-7BE6-4E7B-8C6D-E535AF7E714D}" destId="{9DB55A74-7B63-4816-BF59-A8108E739133}" srcOrd="0" destOrd="0" presId="urn:microsoft.com/office/officeart/2005/8/layout/orgChart1"/>
    <dgm:cxn modelId="{F8B545E7-106A-43E9-9EA3-AD2D7C710071}" type="presParOf" srcId="{699B37DF-7BE6-4E7B-8C6D-E535AF7E714D}" destId="{0A7E9B35-9F90-4BEC-B3A6-339BD47B9DAE}" srcOrd="1" destOrd="0" presId="urn:microsoft.com/office/officeart/2005/8/layout/orgChart1"/>
    <dgm:cxn modelId="{C3201917-0443-41AF-B9DD-A293862C33C2}" type="presParOf" srcId="{DA925F58-94D5-484D-A6A3-4E44CDD0CE4E}" destId="{40C8EEE1-EDDC-4753-86B8-FEC76D35E657}" srcOrd="1" destOrd="0" presId="urn:microsoft.com/office/officeart/2005/8/layout/orgChart1"/>
    <dgm:cxn modelId="{91B49394-E358-4AD2-823F-78670A2E199C}" type="presParOf" srcId="{40C8EEE1-EDDC-4753-86B8-FEC76D35E657}" destId="{13283633-4E79-4471-906C-98DF1A5D46FF}" srcOrd="0" destOrd="0" presId="urn:microsoft.com/office/officeart/2005/8/layout/orgChart1"/>
    <dgm:cxn modelId="{949B1106-1C20-49D5-A95A-31C3426E390F}" type="presParOf" srcId="{40C8EEE1-EDDC-4753-86B8-FEC76D35E657}" destId="{6CDE0171-B768-49A8-B138-9B9E1E566971}" srcOrd="1" destOrd="0" presId="urn:microsoft.com/office/officeart/2005/8/layout/orgChart1"/>
    <dgm:cxn modelId="{01AA9C25-9F97-4227-8A4F-565B4DCDF4DF}" type="presParOf" srcId="{6CDE0171-B768-49A8-B138-9B9E1E566971}" destId="{43ADC0B7-50C3-45F6-8E9D-BCAA00875425}" srcOrd="0" destOrd="0" presId="urn:microsoft.com/office/officeart/2005/8/layout/orgChart1"/>
    <dgm:cxn modelId="{DFF8A7E1-5497-4EA4-938E-ABFE7525CEF5}" type="presParOf" srcId="{43ADC0B7-50C3-45F6-8E9D-BCAA00875425}" destId="{52268CF2-142C-43D6-BED4-5EF4EC1DFA41}" srcOrd="0" destOrd="0" presId="urn:microsoft.com/office/officeart/2005/8/layout/orgChart1"/>
    <dgm:cxn modelId="{BC9EBCAA-3B5A-4415-B6A1-D13E066DD451}" type="presParOf" srcId="{43ADC0B7-50C3-45F6-8E9D-BCAA00875425}" destId="{076B40C1-20C2-4B8A-A5A6-533A51ADC724}" srcOrd="1" destOrd="0" presId="urn:microsoft.com/office/officeart/2005/8/layout/orgChart1"/>
    <dgm:cxn modelId="{B2E0A52F-E5DE-48B7-A59A-E5776B588541}" type="presParOf" srcId="{6CDE0171-B768-49A8-B138-9B9E1E566971}" destId="{6C8E71C1-FADE-4870-BBDB-86CFAC51DB5F}" srcOrd="1" destOrd="0" presId="urn:microsoft.com/office/officeart/2005/8/layout/orgChart1"/>
    <dgm:cxn modelId="{9E3EEDFA-9B39-45F5-B12E-1EC98ECCF987}" type="presParOf" srcId="{6CDE0171-B768-49A8-B138-9B9E1E566971}" destId="{F0F86C17-CBC5-45A2-B822-F99A88D1B55E}" srcOrd="2" destOrd="0" presId="urn:microsoft.com/office/officeart/2005/8/layout/orgChart1"/>
    <dgm:cxn modelId="{3044A11A-3BA5-40C7-A1AF-960C1B990FD0}" type="presParOf" srcId="{40C8EEE1-EDDC-4753-86B8-FEC76D35E657}" destId="{C3DB41AF-6B5B-4C0A-9651-E048ECBA3B5B}" srcOrd="2" destOrd="0" presId="urn:microsoft.com/office/officeart/2005/8/layout/orgChart1"/>
    <dgm:cxn modelId="{5E99A711-FED1-43CB-B881-8F628D87490F}" type="presParOf" srcId="{40C8EEE1-EDDC-4753-86B8-FEC76D35E657}" destId="{61E70E40-5A22-4524-8D2F-1E186005ED75}" srcOrd="3" destOrd="0" presId="urn:microsoft.com/office/officeart/2005/8/layout/orgChart1"/>
    <dgm:cxn modelId="{8FC02E91-6E2D-4D85-810B-EE6C23832837}" type="presParOf" srcId="{61E70E40-5A22-4524-8D2F-1E186005ED75}" destId="{274C94A9-3947-4F20-8AAD-EF6DE267A4FB}" srcOrd="0" destOrd="0" presId="urn:microsoft.com/office/officeart/2005/8/layout/orgChart1"/>
    <dgm:cxn modelId="{E655F71E-0853-43F2-8C72-7D1E53D78AAA}" type="presParOf" srcId="{274C94A9-3947-4F20-8AAD-EF6DE267A4FB}" destId="{D2B692A8-27EE-41A5-8C89-089038E9483E}" srcOrd="0" destOrd="0" presId="urn:microsoft.com/office/officeart/2005/8/layout/orgChart1"/>
    <dgm:cxn modelId="{F5E04E4C-2540-43D8-9F86-83C7C4E126F8}" type="presParOf" srcId="{274C94A9-3947-4F20-8AAD-EF6DE267A4FB}" destId="{07682613-D7F3-4634-BBCF-8A1F00E0A94B}" srcOrd="1" destOrd="0" presId="urn:microsoft.com/office/officeart/2005/8/layout/orgChart1"/>
    <dgm:cxn modelId="{14BA549E-F9F2-4F84-80AA-3F75E2E878DB}" type="presParOf" srcId="{61E70E40-5A22-4524-8D2F-1E186005ED75}" destId="{EA87B388-42F3-482B-8917-1478B563DF61}" srcOrd="1" destOrd="0" presId="urn:microsoft.com/office/officeart/2005/8/layout/orgChart1"/>
    <dgm:cxn modelId="{17D1448C-488A-4B0B-9007-74C1E4A64D28}" type="presParOf" srcId="{61E70E40-5A22-4524-8D2F-1E186005ED75}" destId="{C665648A-EEB5-416C-BF9E-966A1100E62E}" srcOrd="2" destOrd="0" presId="urn:microsoft.com/office/officeart/2005/8/layout/orgChart1"/>
    <dgm:cxn modelId="{859F32EC-9800-4F09-A04E-A2540B6CF650}" type="presParOf" srcId="{40C8EEE1-EDDC-4753-86B8-FEC76D35E657}" destId="{28835725-7AF9-4913-8A52-4C3248B832CC}" srcOrd="4" destOrd="0" presId="urn:microsoft.com/office/officeart/2005/8/layout/orgChart1"/>
    <dgm:cxn modelId="{AEAF4554-D833-4E1B-9260-4CB8F626C71D}" type="presParOf" srcId="{40C8EEE1-EDDC-4753-86B8-FEC76D35E657}" destId="{A1EA6D7A-C6BA-424C-AACD-6083437FCE2D}" srcOrd="5" destOrd="0" presId="urn:microsoft.com/office/officeart/2005/8/layout/orgChart1"/>
    <dgm:cxn modelId="{7D31BB0E-F7B2-4CCC-851F-D1808E8E3BD3}" type="presParOf" srcId="{A1EA6D7A-C6BA-424C-AACD-6083437FCE2D}" destId="{0DC91F34-E3DD-4681-8F4D-F975796F5655}" srcOrd="0" destOrd="0" presId="urn:microsoft.com/office/officeart/2005/8/layout/orgChart1"/>
    <dgm:cxn modelId="{16AD06D3-49BB-45AC-BD16-30913088865C}" type="presParOf" srcId="{0DC91F34-E3DD-4681-8F4D-F975796F5655}" destId="{DA7A5845-2202-4483-9D79-BF7AC46E7262}" srcOrd="0" destOrd="0" presId="urn:microsoft.com/office/officeart/2005/8/layout/orgChart1"/>
    <dgm:cxn modelId="{6063947B-767C-4A5B-BE05-3406E8D3947D}" type="presParOf" srcId="{0DC91F34-E3DD-4681-8F4D-F975796F5655}" destId="{7E4F2CAA-44D9-440D-8FF9-B58FC62D8E09}" srcOrd="1" destOrd="0" presId="urn:microsoft.com/office/officeart/2005/8/layout/orgChart1"/>
    <dgm:cxn modelId="{41ACB985-D2F9-4B01-A0E4-D2448E3DB6AA}" type="presParOf" srcId="{A1EA6D7A-C6BA-424C-AACD-6083437FCE2D}" destId="{FCAC44D4-D968-41A7-8EC6-7EC6B2AC4D2C}" srcOrd="1" destOrd="0" presId="urn:microsoft.com/office/officeart/2005/8/layout/orgChart1"/>
    <dgm:cxn modelId="{A15BDF6E-6B63-43E5-89DC-E584D2E5A511}" type="presParOf" srcId="{A1EA6D7A-C6BA-424C-AACD-6083437FCE2D}" destId="{28DFA676-C0CB-4F17-84FD-E9516B98AFD1}" srcOrd="2" destOrd="0" presId="urn:microsoft.com/office/officeart/2005/8/layout/orgChart1"/>
    <dgm:cxn modelId="{4412DB97-E9F0-4385-858F-89DF89A135F5}" type="presParOf" srcId="{DA925F58-94D5-484D-A6A3-4E44CDD0CE4E}" destId="{F2475BBA-B8C6-45B1-A592-F82BC7629B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591F-40AF-4AB5-9309-C0508B6D5B78}">
      <dsp:nvSpPr>
        <dsp:cNvPr id="0" name=""/>
        <dsp:cNvSpPr/>
      </dsp:nvSpPr>
      <dsp:spPr>
        <a:xfrm>
          <a:off x="3867938" y="1159147"/>
          <a:ext cx="3035210" cy="451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975"/>
              </a:lnTo>
              <a:lnTo>
                <a:pt x="3035210" y="268975"/>
              </a:lnTo>
              <a:lnTo>
                <a:pt x="3035210" y="4511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DF82B-5767-4329-8197-56C9E6244678}">
      <dsp:nvSpPr>
        <dsp:cNvPr id="0" name=""/>
        <dsp:cNvSpPr/>
      </dsp:nvSpPr>
      <dsp:spPr>
        <a:xfrm>
          <a:off x="3867938" y="1159147"/>
          <a:ext cx="1011736" cy="451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975"/>
              </a:lnTo>
              <a:lnTo>
                <a:pt x="1011736" y="268975"/>
              </a:lnTo>
              <a:lnTo>
                <a:pt x="1011736" y="4511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388A3-E747-4C41-9613-7B8B7C092675}">
      <dsp:nvSpPr>
        <dsp:cNvPr id="0" name=""/>
        <dsp:cNvSpPr/>
      </dsp:nvSpPr>
      <dsp:spPr>
        <a:xfrm>
          <a:off x="2856201" y="1159147"/>
          <a:ext cx="1011736" cy="451184"/>
        </a:xfrm>
        <a:custGeom>
          <a:avLst/>
          <a:gdLst/>
          <a:ahLst/>
          <a:cxnLst/>
          <a:rect l="0" t="0" r="0" b="0"/>
          <a:pathLst>
            <a:path>
              <a:moveTo>
                <a:pt x="1011736" y="0"/>
              </a:moveTo>
              <a:lnTo>
                <a:pt x="1011736" y="268975"/>
              </a:lnTo>
              <a:lnTo>
                <a:pt x="0" y="268975"/>
              </a:lnTo>
              <a:lnTo>
                <a:pt x="0" y="4511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F85B7-277E-499D-87E4-2F92D69FB3D8}">
      <dsp:nvSpPr>
        <dsp:cNvPr id="0" name=""/>
        <dsp:cNvSpPr/>
      </dsp:nvSpPr>
      <dsp:spPr>
        <a:xfrm>
          <a:off x="832727" y="1159147"/>
          <a:ext cx="3035210" cy="451184"/>
        </a:xfrm>
        <a:custGeom>
          <a:avLst/>
          <a:gdLst/>
          <a:ahLst/>
          <a:cxnLst/>
          <a:rect l="0" t="0" r="0" b="0"/>
          <a:pathLst>
            <a:path>
              <a:moveTo>
                <a:pt x="3035210" y="0"/>
              </a:moveTo>
              <a:lnTo>
                <a:pt x="3035210" y="268975"/>
              </a:lnTo>
              <a:lnTo>
                <a:pt x="0" y="268975"/>
              </a:lnTo>
              <a:lnTo>
                <a:pt x="0" y="4511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60AD4-246E-4131-BBA7-904A018E85F1}">
      <dsp:nvSpPr>
        <dsp:cNvPr id="0" name=""/>
        <dsp:cNvSpPr/>
      </dsp:nvSpPr>
      <dsp:spPr>
        <a:xfrm>
          <a:off x="3113822" y="378251"/>
          <a:ext cx="1508232" cy="780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019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Management</a:t>
          </a:r>
          <a:endParaRPr lang="it-IT" sz="2100" kern="1200" dirty="0"/>
        </a:p>
      </dsp:txBody>
      <dsp:txXfrm>
        <a:off x="3113822" y="378251"/>
        <a:ext cx="1508232" cy="780895"/>
      </dsp:txXfrm>
    </dsp:sp>
    <dsp:sp modelId="{F87A373B-6DAB-42ED-B636-D8DE6611EBF2}">
      <dsp:nvSpPr>
        <dsp:cNvPr id="0" name=""/>
        <dsp:cNvSpPr/>
      </dsp:nvSpPr>
      <dsp:spPr>
        <a:xfrm>
          <a:off x="3415468" y="985615"/>
          <a:ext cx="1357409" cy="260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M. Punturo, H. Lück</a:t>
          </a:r>
        </a:p>
      </dsp:txBody>
      <dsp:txXfrm>
        <a:off x="3415468" y="985615"/>
        <a:ext cx="1357409" cy="260298"/>
      </dsp:txXfrm>
    </dsp:sp>
    <dsp:sp modelId="{3560E713-128A-422C-9972-B1275E7E0624}">
      <dsp:nvSpPr>
        <dsp:cNvPr id="0" name=""/>
        <dsp:cNvSpPr/>
      </dsp:nvSpPr>
      <dsp:spPr>
        <a:xfrm>
          <a:off x="78611" y="1610332"/>
          <a:ext cx="1508232" cy="780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019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Site and R.I.</a:t>
          </a:r>
          <a:endParaRPr lang="it-IT" sz="2100" kern="1200" dirty="0"/>
        </a:p>
      </dsp:txBody>
      <dsp:txXfrm>
        <a:off x="78611" y="1610332"/>
        <a:ext cx="1508232" cy="780895"/>
      </dsp:txXfrm>
    </dsp:sp>
    <dsp:sp modelId="{BBECDEE1-5BA2-4C9A-9CCE-B25783CFBBA8}">
      <dsp:nvSpPr>
        <dsp:cNvPr id="0" name=""/>
        <dsp:cNvSpPr/>
      </dsp:nvSpPr>
      <dsp:spPr>
        <a:xfrm>
          <a:off x="380257" y="2217695"/>
          <a:ext cx="1357409" cy="260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J. van den Brand</a:t>
          </a:r>
          <a:endParaRPr lang="it-IT" sz="1500" kern="1200" dirty="0"/>
        </a:p>
      </dsp:txBody>
      <dsp:txXfrm>
        <a:off x="380257" y="2217695"/>
        <a:ext cx="1357409" cy="260298"/>
      </dsp:txXfrm>
    </dsp:sp>
    <dsp:sp modelId="{C33E6190-D406-4328-B80F-DB67C20A05BF}">
      <dsp:nvSpPr>
        <dsp:cNvPr id="0" name=""/>
        <dsp:cNvSpPr/>
      </dsp:nvSpPr>
      <dsp:spPr>
        <a:xfrm>
          <a:off x="2102085" y="1610332"/>
          <a:ext cx="1508232" cy="780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019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err="1" smtClean="0"/>
            <a:t>Low</a:t>
          </a:r>
          <a:r>
            <a:rPr lang="it-IT" sz="2100" kern="1200" dirty="0" smtClean="0"/>
            <a:t> </a:t>
          </a:r>
          <a:r>
            <a:rPr lang="it-IT" sz="2100" kern="1200" dirty="0" err="1" smtClean="0"/>
            <a:t>Frequency</a:t>
          </a:r>
          <a:endParaRPr lang="it-IT" sz="2100" kern="1200" dirty="0"/>
        </a:p>
      </dsp:txBody>
      <dsp:txXfrm>
        <a:off x="2102085" y="1610332"/>
        <a:ext cx="1508232" cy="780895"/>
      </dsp:txXfrm>
    </dsp:sp>
    <dsp:sp modelId="{E638E0DE-E604-468B-A87B-CABA7C8C9BDE}">
      <dsp:nvSpPr>
        <dsp:cNvPr id="0" name=""/>
        <dsp:cNvSpPr/>
      </dsp:nvSpPr>
      <dsp:spPr>
        <a:xfrm>
          <a:off x="2403731" y="2217695"/>
          <a:ext cx="1357409" cy="260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F. Ricci</a:t>
          </a:r>
          <a:endParaRPr lang="it-IT" sz="1700" kern="1200" dirty="0"/>
        </a:p>
      </dsp:txBody>
      <dsp:txXfrm>
        <a:off x="2403731" y="2217695"/>
        <a:ext cx="1357409" cy="260298"/>
      </dsp:txXfrm>
    </dsp:sp>
    <dsp:sp modelId="{97BCD594-8BFC-4C2C-9B68-C42750796A99}">
      <dsp:nvSpPr>
        <dsp:cNvPr id="0" name=""/>
        <dsp:cNvSpPr/>
      </dsp:nvSpPr>
      <dsp:spPr>
        <a:xfrm>
          <a:off x="4125559" y="1610332"/>
          <a:ext cx="1508232" cy="780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019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Optical </a:t>
          </a:r>
          <a:r>
            <a:rPr lang="it-IT" sz="2100" kern="1200" dirty="0" err="1" smtClean="0"/>
            <a:t>Configuration</a:t>
          </a:r>
          <a:endParaRPr lang="it-IT" sz="2100" kern="1200" dirty="0"/>
        </a:p>
      </dsp:txBody>
      <dsp:txXfrm>
        <a:off x="4125559" y="1610332"/>
        <a:ext cx="1508232" cy="780895"/>
      </dsp:txXfrm>
    </dsp:sp>
    <dsp:sp modelId="{15FE89A8-3485-4F82-BEB4-973F31B0E1DD}">
      <dsp:nvSpPr>
        <dsp:cNvPr id="0" name=""/>
        <dsp:cNvSpPr/>
      </dsp:nvSpPr>
      <dsp:spPr>
        <a:xfrm>
          <a:off x="4427205" y="2217695"/>
          <a:ext cx="1357409" cy="260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A. Freise</a:t>
          </a:r>
          <a:endParaRPr lang="it-IT" sz="1700" kern="1200" dirty="0"/>
        </a:p>
      </dsp:txBody>
      <dsp:txXfrm>
        <a:off x="4427205" y="2217695"/>
        <a:ext cx="1357409" cy="260298"/>
      </dsp:txXfrm>
    </dsp:sp>
    <dsp:sp modelId="{03621405-69B4-4E8A-ACC2-FCD81997A52A}">
      <dsp:nvSpPr>
        <dsp:cNvPr id="0" name=""/>
        <dsp:cNvSpPr/>
      </dsp:nvSpPr>
      <dsp:spPr>
        <a:xfrm>
          <a:off x="6149032" y="1610332"/>
          <a:ext cx="1508232" cy="780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019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Science Case</a:t>
          </a:r>
          <a:endParaRPr lang="it-IT" sz="2100" kern="1200" dirty="0"/>
        </a:p>
      </dsp:txBody>
      <dsp:txXfrm>
        <a:off x="6149032" y="1610332"/>
        <a:ext cx="1508232" cy="780895"/>
      </dsp:txXfrm>
    </dsp:sp>
    <dsp:sp modelId="{BE66DFCA-6258-488D-B3D5-D2A4F3081D67}">
      <dsp:nvSpPr>
        <dsp:cNvPr id="0" name=""/>
        <dsp:cNvSpPr/>
      </dsp:nvSpPr>
      <dsp:spPr>
        <a:xfrm>
          <a:off x="6450679" y="2217695"/>
          <a:ext cx="1357409" cy="260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B. Sathyaprakash</a:t>
          </a:r>
          <a:endParaRPr lang="it-IT" sz="1400" kern="1200" dirty="0"/>
        </a:p>
      </dsp:txBody>
      <dsp:txXfrm>
        <a:off x="6450679" y="2217695"/>
        <a:ext cx="1357409" cy="260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C966E-DB07-47C7-851B-B6531ACAF20F}">
      <dsp:nvSpPr>
        <dsp:cNvPr id="0" name=""/>
        <dsp:cNvSpPr/>
      </dsp:nvSpPr>
      <dsp:spPr>
        <a:xfrm>
          <a:off x="1037134" y="976295"/>
          <a:ext cx="243370" cy="463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685" y="0"/>
              </a:lnTo>
              <a:lnTo>
                <a:pt x="121685" y="463740"/>
              </a:lnTo>
              <a:lnTo>
                <a:pt x="243370" y="46374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45727" y="1195072"/>
        <a:ext cx="26186" cy="26186"/>
      </dsp:txXfrm>
    </dsp:sp>
    <dsp:sp modelId="{1E59C994-07A9-457B-9ACB-DC3AC71CBFCF}">
      <dsp:nvSpPr>
        <dsp:cNvPr id="0" name=""/>
        <dsp:cNvSpPr/>
      </dsp:nvSpPr>
      <dsp:spPr>
        <a:xfrm>
          <a:off x="1037134" y="930575"/>
          <a:ext cx="2433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370" y="4572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52736" y="970211"/>
        <a:ext cx="12168" cy="12168"/>
      </dsp:txXfrm>
    </dsp:sp>
    <dsp:sp modelId="{BBA23DFA-A56F-4758-99FA-7B9A88900916}">
      <dsp:nvSpPr>
        <dsp:cNvPr id="0" name=""/>
        <dsp:cNvSpPr/>
      </dsp:nvSpPr>
      <dsp:spPr>
        <a:xfrm>
          <a:off x="1037134" y="512555"/>
          <a:ext cx="243370" cy="463740"/>
        </a:xfrm>
        <a:custGeom>
          <a:avLst/>
          <a:gdLst/>
          <a:ahLst/>
          <a:cxnLst/>
          <a:rect l="0" t="0" r="0" b="0"/>
          <a:pathLst>
            <a:path>
              <a:moveTo>
                <a:pt x="0" y="463740"/>
              </a:moveTo>
              <a:lnTo>
                <a:pt x="121685" y="463740"/>
              </a:lnTo>
              <a:lnTo>
                <a:pt x="121685" y="0"/>
              </a:lnTo>
              <a:lnTo>
                <a:pt x="243370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45727" y="731332"/>
        <a:ext cx="26186" cy="26186"/>
      </dsp:txXfrm>
    </dsp:sp>
    <dsp:sp modelId="{9F0621B8-71E7-4E6D-B4C3-BD4E71AFEB39}">
      <dsp:nvSpPr>
        <dsp:cNvPr id="0" name=""/>
        <dsp:cNvSpPr/>
      </dsp:nvSpPr>
      <dsp:spPr>
        <a:xfrm rot="16200000">
          <a:off x="-124656" y="790799"/>
          <a:ext cx="1952591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EGO</a:t>
          </a:r>
          <a:endParaRPr lang="it-IT" sz="2400" kern="1200" dirty="0"/>
        </a:p>
      </dsp:txBody>
      <dsp:txXfrm>
        <a:off x="-124656" y="790799"/>
        <a:ext cx="1952591" cy="370992"/>
      </dsp:txXfrm>
    </dsp:sp>
    <dsp:sp modelId="{F33B5013-838E-4697-BCEF-5A972E47C76D}">
      <dsp:nvSpPr>
        <dsp:cNvPr id="0" name=""/>
        <dsp:cNvSpPr/>
      </dsp:nvSpPr>
      <dsp:spPr>
        <a:xfrm>
          <a:off x="1280505" y="327058"/>
          <a:ext cx="1216854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/>
            <a:t>Institution</a:t>
          </a:r>
          <a:r>
            <a:rPr lang="it-IT" sz="1700" kern="1200" dirty="0" smtClean="0"/>
            <a:t> #1</a:t>
          </a:r>
          <a:endParaRPr lang="it-IT" sz="1700" kern="1200" dirty="0"/>
        </a:p>
      </dsp:txBody>
      <dsp:txXfrm>
        <a:off x="1280505" y="327058"/>
        <a:ext cx="1216854" cy="370992"/>
      </dsp:txXfrm>
    </dsp:sp>
    <dsp:sp modelId="{9E0845BC-57EC-4210-8A1D-87274B2691C7}">
      <dsp:nvSpPr>
        <dsp:cNvPr id="0" name=""/>
        <dsp:cNvSpPr/>
      </dsp:nvSpPr>
      <dsp:spPr>
        <a:xfrm>
          <a:off x="1280505" y="790799"/>
          <a:ext cx="1216854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/>
            <a:t>Institution</a:t>
          </a:r>
          <a:r>
            <a:rPr lang="it-IT" sz="1700" kern="1200" dirty="0" smtClean="0"/>
            <a:t> #2</a:t>
          </a:r>
          <a:endParaRPr lang="it-IT" sz="1700" kern="1200" dirty="0"/>
        </a:p>
      </dsp:txBody>
      <dsp:txXfrm>
        <a:off x="1280505" y="790799"/>
        <a:ext cx="1216854" cy="370992"/>
      </dsp:txXfrm>
    </dsp:sp>
    <dsp:sp modelId="{000BC22E-3DD7-4BDD-8B75-7061286D8DD4}">
      <dsp:nvSpPr>
        <dsp:cNvPr id="0" name=""/>
        <dsp:cNvSpPr/>
      </dsp:nvSpPr>
      <dsp:spPr>
        <a:xfrm>
          <a:off x="1280505" y="1254539"/>
          <a:ext cx="1216854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….</a:t>
          </a:r>
          <a:endParaRPr lang="it-IT" sz="1700" kern="1200" dirty="0"/>
        </a:p>
      </dsp:txBody>
      <dsp:txXfrm>
        <a:off x="1280505" y="1254539"/>
        <a:ext cx="1216854" cy="3709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C966E-DB07-47C7-851B-B6531ACAF20F}">
      <dsp:nvSpPr>
        <dsp:cNvPr id="0" name=""/>
        <dsp:cNvSpPr/>
      </dsp:nvSpPr>
      <dsp:spPr>
        <a:xfrm>
          <a:off x="1037134" y="976295"/>
          <a:ext cx="243370" cy="463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685" y="0"/>
              </a:lnTo>
              <a:lnTo>
                <a:pt x="121685" y="463740"/>
              </a:lnTo>
              <a:lnTo>
                <a:pt x="243370" y="46374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45727" y="1195072"/>
        <a:ext cx="26186" cy="26186"/>
      </dsp:txXfrm>
    </dsp:sp>
    <dsp:sp modelId="{1E59C994-07A9-457B-9ACB-DC3AC71CBFCF}">
      <dsp:nvSpPr>
        <dsp:cNvPr id="0" name=""/>
        <dsp:cNvSpPr/>
      </dsp:nvSpPr>
      <dsp:spPr>
        <a:xfrm>
          <a:off x="1037134" y="930575"/>
          <a:ext cx="2433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370" y="4572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52736" y="970211"/>
        <a:ext cx="12168" cy="12168"/>
      </dsp:txXfrm>
    </dsp:sp>
    <dsp:sp modelId="{BBA23DFA-A56F-4758-99FA-7B9A88900916}">
      <dsp:nvSpPr>
        <dsp:cNvPr id="0" name=""/>
        <dsp:cNvSpPr/>
      </dsp:nvSpPr>
      <dsp:spPr>
        <a:xfrm>
          <a:off x="1037134" y="512555"/>
          <a:ext cx="243370" cy="463740"/>
        </a:xfrm>
        <a:custGeom>
          <a:avLst/>
          <a:gdLst/>
          <a:ahLst/>
          <a:cxnLst/>
          <a:rect l="0" t="0" r="0" b="0"/>
          <a:pathLst>
            <a:path>
              <a:moveTo>
                <a:pt x="0" y="463740"/>
              </a:moveTo>
              <a:lnTo>
                <a:pt x="121685" y="463740"/>
              </a:lnTo>
              <a:lnTo>
                <a:pt x="121685" y="0"/>
              </a:lnTo>
              <a:lnTo>
                <a:pt x="243370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45727" y="731332"/>
        <a:ext cx="26186" cy="26186"/>
      </dsp:txXfrm>
    </dsp:sp>
    <dsp:sp modelId="{9F0621B8-71E7-4E6D-B4C3-BD4E71AFEB39}">
      <dsp:nvSpPr>
        <dsp:cNvPr id="0" name=""/>
        <dsp:cNvSpPr/>
      </dsp:nvSpPr>
      <dsp:spPr>
        <a:xfrm rot="16200000">
          <a:off x="-124656" y="790799"/>
          <a:ext cx="1952591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GWAC</a:t>
          </a:r>
          <a:endParaRPr lang="it-IT" sz="2400" kern="1200" dirty="0"/>
        </a:p>
      </dsp:txBody>
      <dsp:txXfrm>
        <a:off x="-124656" y="790799"/>
        <a:ext cx="1952591" cy="370992"/>
      </dsp:txXfrm>
    </dsp:sp>
    <dsp:sp modelId="{F33B5013-838E-4697-BCEF-5A972E47C76D}">
      <dsp:nvSpPr>
        <dsp:cNvPr id="0" name=""/>
        <dsp:cNvSpPr/>
      </dsp:nvSpPr>
      <dsp:spPr>
        <a:xfrm>
          <a:off x="1280505" y="327058"/>
          <a:ext cx="1216854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/>
            <a:t>Institution</a:t>
          </a:r>
          <a:r>
            <a:rPr lang="it-IT" sz="1700" kern="1200" dirty="0" smtClean="0"/>
            <a:t> #1</a:t>
          </a:r>
          <a:endParaRPr lang="it-IT" sz="1700" kern="1200" dirty="0"/>
        </a:p>
      </dsp:txBody>
      <dsp:txXfrm>
        <a:off x="1280505" y="327058"/>
        <a:ext cx="1216854" cy="370992"/>
      </dsp:txXfrm>
    </dsp:sp>
    <dsp:sp modelId="{9E0845BC-57EC-4210-8A1D-87274B2691C7}">
      <dsp:nvSpPr>
        <dsp:cNvPr id="0" name=""/>
        <dsp:cNvSpPr/>
      </dsp:nvSpPr>
      <dsp:spPr>
        <a:xfrm>
          <a:off x="1280505" y="790799"/>
          <a:ext cx="1216854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/>
            <a:t>Institution</a:t>
          </a:r>
          <a:r>
            <a:rPr lang="it-IT" sz="1700" kern="1200" dirty="0" smtClean="0"/>
            <a:t> #2</a:t>
          </a:r>
          <a:endParaRPr lang="it-IT" sz="1700" kern="1200" dirty="0"/>
        </a:p>
      </dsp:txBody>
      <dsp:txXfrm>
        <a:off x="1280505" y="790799"/>
        <a:ext cx="1216854" cy="370992"/>
      </dsp:txXfrm>
    </dsp:sp>
    <dsp:sp modelId="{000BC22E-3DD7-4BDD-8B75-7061286D8DD4}">
      <dsp:nvSpPr>
        <dsp:cNvPr id="0" name=""/>
        <dsp:cNvSpPr/>
      </dsp:nvSpPr>
      <dsp:spPr>
        <a:xfrm>
          <a:off x="1280505" y="1254539"/>
          <a:ext cx="1216854" cy="370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….</a:t>
          </a:r>
          <a:endParaRPr lang="it-IT" sz="1700" kern="1200" dirty="0"/>
        </a:p>
      </dsp:txBody>
      <dsp:txXfrm>
        <a:off x="1280505" y="1254539"/>
        <a:ext cx="1216854" cy="3709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DD87E-BD0E-48D2-AB21-0EFE056916FF}">
      <dsp:nvSpPr>
        <dsp:cNvPr id="0" name=""/>
        <dsp:cNvSpPr/>
      </dsp:nvSpPr>
      <dsp:spPr>
        <a:xfrm>
          <a:off x="1165137" y="418382"/>
          <a:ext cx="465566" cy="56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196"/>
              </a:lnTo>
              <a:lnTo>
                <a:pt x="465566" y="567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16A9C-4F6E-421B-8A50-605854E87FF6}">
      <dsp:nvSpPr>
        <dsp:cNvPr id="0" name=""/>
        <dsp:cNvSpPr/>
      </dsp:nvSpPr>
      <dsp:spPr>
        <a:xfrm>
          <a:off x="148437" y="128297"/>
          <a:ext cx="2033398" cy="290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GWIC</a:t>
          </a:r>
          <a:endParaRPr lang="it-IT" sz="1900" kern="1200" dirty="0"/>
        </a:p>
      </dsp:txBody>
      <dsp:txXfrm>
        <a:off x="148437" y="128297"/>
        <a:ext cx="2033398" cy="290084"/>
      </dsp:txXfrm>
    </dsp:sp>
    <dsp:sp modelId="{4074BC10-3295-4EA1-B0B8-764363B97FBE}">
      <dsp:nvSpPr>
        <dsp:cNvPr id="0" name=""/>
        <dsp:cNvSpPr/>
      </dsp:nvSpPr>
      <dsp:spPr>
        <a:xfrm>
          <a:off x="1630704" y="679892"/>
          <a:ext cx="2033398" cy="611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GWIC 3G sub-</a:t>
          </a:r>
          <a:r>
            <a:rPr lang="it-IT" sz="1900" kern="1200" dirty="0" err="1" smtClean="0"/>
            <a:t>committee</a:t>
          </a:r>
          <a:endParaRPr lang="it-IT" sz="1900" kern="1200" dirty="0"/>
        </a:p>
      </dsp:txBody>
      <dsp:txXfrm>
        <a:off x="1630704" y="679892"/>
        <a:ext cx="2033398" cy="6113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35725-7AF9-4913-8A52-4C3248B832CC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B41AF-6B5B-4C0A-9651-E048ECBA3B5B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83633-4E79-4471-906C-98DF1A5D46FF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55A74-7B63-4816-BF59-A8108E739133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Management</a:t>
          </a:r>
          <a:endParaRPr lang="it-IT" sz="1800" kern="1200" dirty="0"/>
        </a:p>
      </dsp:txBody>
      <dsp:txXfrm>
        <a:off x="2156891" y="953758"/>
        <a:ext cx="1782216" cy="891108"/>
      </dsp:txXfrm>
    </dsp:sp>
    <dsp:sp modelId="{52268CF2-142C-43D6-BED4-5EF4EC1DFA41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Science case</a:t>
          </a:r>
          <a:endParaRPr lang="it-IT" sz="1800" kern="1200" dirty="0"/>
        </a:p>
      </dsp:txBody>
      <dsp:txXfrm>
        <a:off x="409" y="2219132"/>
        <a:ext cx="1782216" cy="891108"/>
      </dsp:txXfrm>
    </dsp:sp>
    <dsp:sp modelId="{D2B692A8-27EE-41A5-8C89-089038E9483E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Sites</a:t>
          </a:r>
          <a:r>
            <a:rPr lang="it-IT" sz="1800" kern="1200" dirty="0" smtClean="0"/>
            <a:t>, Detector network, </a:t>
          </a:r>
          <a:r>
            <a:rPr lang="it-IT" sz="1800" kern="1200" dirty="0" err="1" smtClean="0"/>
            <a:t>research</a:t>
          </a:r>
          <a:r>
            <a:rPr lang="it-IT" sz="1800" kern="1200" dirty="0" smtClean="0"/>
            <a:t> </a:t>
          </a:r>
          <a:r>
            <a:rPr lang="it-IT" sz="1800" kern="1200" dirty="0" err="1" smtClean="0"/>
            <a:t>infrastructures</a:t>
          </a:r>
          <a:r>
            <a:rPr lang="it-IT" sz="1800" kern="1200" dirty="0" smtClean="0"/>
            <a:t> </a:t>
          </a:r>
          <a:endParaRPr lang="it-IT" sz="1800" kern="1200" dirty="0"/>
        </a:p>
      </dsp:txBody>
      <dsp:txXfrm>
        <a:off x="2156891" y="2219132"/>
        <a:ext cx="1782216" cy="891108"/>
      </dsp:txXfrm>
    </dsp:sp>
    <dsp:sp modelId="{DA7A5845-2202-4483-9D79-BF7AC46E7262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Detector Technologies</a:t>
          </a:r>
          <a:endParaRPr lang="it-IT" sz="1800" kern="1200" dirty="0"/>
        </a:p>
      </dsp:txBody>
      <dsp:txXfrm>
        <a:off x="4313373" y="22191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B912C-E136-4CF3-8CF5-F46AD8446588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3CFAD-6124-4527-B93B-7C461640CEA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37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4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87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0017B-C2A5-446E-8B45-FE8D2A753A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24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0017B-C2A5-446E-8B45-FE8D2A753A7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89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71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18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78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97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5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60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CFAD-6124-4527-B93B-7C461640CE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5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7A4B-9C0E-45E2-A434-151FBBF559E2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4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A147-69C8-4EF5-AA1A-CAF74FCE3481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41A6-5E92-41D1-A0A7-35AF985B2AB3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9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5FF1-31CC-4C91-BBC4-91D35C67E999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1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D9A2-C8C2-4A0F-8894-78520496EF15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907C-141B-4F7C-91F6-C022AFDD758B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8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9AF0-F748-432C-AEEA-7E5CD6B63E73}" type="datetime1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4641-F99E-4741-90CA-CEA61E3A8DA2}" type="datetime1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59E-39E9-4D01-A569-82179EEFB6D9}" type="datetime1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0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B69-F74F-41DB-A23B-01382D24F58C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6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710-EBD3-4F36-B089-2589FC6BD494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87000">
              <a:srgbClr val="034DE1"/>
            </a:gs>
            <a:gs pos="89000">
              <a:srgbClr val="00ADEE"/>
            </a:gs>
            <a:gs pos="87000">
              <a:srgbClr val="0066FF"/>
            </a:gs>
            <a:gs pos="89000">
              <a:srgbClr val="0066FF"/>
            </a:gs>
            <a:gs pos="100000">
              <a:srgbClr val="00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23CA-3FCB-4DAE-9F74-2DF59F70C84A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93E7C-033A-4BE6-9241-F8E4AC8D5A0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0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Lessons to be learned from the ET design study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Michele Punturo</a:t>
            </a:r>
          </a:p>
          <a:p>
            <a:r>
              <a:rPr lang="en-US" dirty="0" smtClean="0"/>
              <a:t>INFN </a:t>
            </a:r>
            <a:r>
              <a:rPr lang="en-US" dirty="0" smtClean="0"/>
              <a:t>Perugia</a:t>
            </a:r>
          </a:p>
          <a:p>
            <a:endParaRPr lang="en-US" dirty="0"/>
          </a:p>
          <a:p>
            <a:r>
              <a:rPr lang="en-US" dirty="0"/>
              <a:t>ET-0005A-16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1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83" y="127181"/>
            <a:ext cx="1567410" cy="99518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5" y="173998"/>
            <a:ext cx="1443480" cy="77329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1" y="5936414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 international collaboration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these “lessons” can be applied to a 3G international collaboration?</a:t>
            </a:r>
          </a:p>
          <a:p>
            <a:r>
              <a:rPr lang="en-US" dirty="0" smtClean="0"/>
              <a:t>Several are the possible schemes, but let try to identify a possible working configuration (personal vision):</a:t>
            </a: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10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85" y="5964280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21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3G </a:t>
            </a:r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021416053"/>
              </p:ext>
            </p:extLst>
          </p:nvPr>
        </p:nvGraphicFramePr>
        <p:xfrm>
          <a:off x="5904898" y="296069"/>
          <a:ext cx="3163503" cy="1952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026687993"/>
              </p:ext>
            </p:extLst>
          </p:nvPr>
        </p:nvGraphicFramePr>
        <p:xfrm>
          <a:off x="381548" y="1324637"/>
          <a:ext cx="4315441" cy="1734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ma 11"/>
          <p:cNvGraphicFramePr/>
          <p:nvPr>
            <p:extLst>
              <p:ext uri="{D42A27DB-BD31-4B8C-83A1-F6EECF244321}">
                <p14:modId xmlns:p14="http://schemas.microsoft.com/office/powerpoint/2010/main" val="4151971493"/>
              </p:ext>
            </p:extLst>
          </p:nvPr>
        </p:nvGraphicFramePr>
        <p:xfrm>
          <a:off x="2813366" y="270066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7157314" y="3540368"/>
            <a:ext cx="1802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3G international design executive board and team</a:t>
            </a:r>
            <a:endParaRPr lang="en-US" dirty="0"/>
          </a:p>
        </p:txBody>
      </p:sp>
      <p:sp>
        <p:nvSpPr>
          <p:cNvPr id="14" name="Elaborazione 13"/>
          <p:cNvSpPr/>
          <p:nvPr/>
        </p:nvSpPr>
        <p:spPr>
          <a:xfrm>
            <a:off x="197353" y="3341836"/>
            <a:ext cx="2493220" cy="8749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“Science Team”</a:t>
            </a:r>
          </a:p>
          <a:p>
            <a:pPr algn="ctr"/>
            <a:r>
              <a:rPr lang="en-US" dirty="0" smtClean="0"/>
              <a:t>GW community</a:t>
            </a:r>
            <a:endParaRPr lang="en-US" dirty="0"/>
          </a:p>
        </p:txBody>
      </p:sp>
      <p:sp>
        <p:nvSpPr>
          <p:cNvPr id="15" name="Freccia bidirezionale orizzontale 14"/>
          <p:cNvSpPr/>
          <p:nvPr/>
        </p:nvSpPr>
        <p:spPr>
          <a:xfrm rot="20748535">
            <a:off x="4303534" y="1437378"/>
            <a:ext cx="1945361" cy="49996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ccia bidirezionale orizzontale 15"/>
          <p:cNvSpPr/>
          <p:nvPr/>
        </p:nvSpPr>
        <p:spPr>
          <a:xfrm rot="19287876">
            <a:off x="1019957" y="2669243"/>
            <a:ext cx="1032256" cy="49996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ccia bidirezionale orizzontale 16"/>
          <p:cNvSpPr/>
          <p:nvPr/>
        </p:nvSpPr>
        <p:spPr>
          <a:xfrm rot="1858195">
            <a:off x="4020489" y="2870972"/>
            <a:ext cx="1403436" cy="499960"/>
          </a:xfrm>
          <a:prstGeom prst="leftRightArrow">
            <a:avLst/>
          </a:prstGeom>
          <a:gradFill>
            <a:gsLst>
              <a:gs pos="0">
                <a:srgbClr val="FF0000"/>
              </a:gs>
              <a:gs pos="82000">
                <a:schemeClr val="accent2">
                  <a:lumMod val="40000"/>
                  <a:lumOff val="60000"/>
                </a:schemeClr>
              </a:gs>
              <a:gs pos="89000">
                <a:srgbClr val="00ADEE"/>
              </a:gs>
              <a:gs pos="69000">
                <a:srgbClr val="FF0000"/>
              </a:gs>
              <a:gs pos="89000">
                <a:srgbClr val="FFC000"/>
              </a:gs>
              <a:gs pos="100000">
                <a:srgbClr val="FFFF00"/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3" y="6069427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4987" y="2739934"/>
            <a:ext cx="2726343" cy="1325563"/>
          </a:xfrm>
        </p:spPr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onnettore 1 33"/>
          <p:cNvCxnSpPr/>
          <p:nvPr/>
        </p:nvCxnSpPr>
        <p:spPr>
          <a:xfrm rot="5400000">
            <a:off x="2126897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30"/>
          <p:cNvCxnSpPr/>
          <p:nvPr/>
        </p:nvCxnSpPr>
        <p:spPr>
          <a:xfrm rot="5400000">
            <a:off x="64191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7032" y="6018204"/>
            <a:ext cx="9144000" cy="3084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-2340448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rot="5400000">
            <a:off x="-1844864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rot="5400000">
            <a:off x="-1349280" y="3212657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rot="5400000">
            <a:off x="-85369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-35811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rot="5400000">
            <a:off x="13747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>
            <a:off x="633056" y="3212656"/>
            <a:ext cx="5760000" cy="0"/>
          </a:xfrm>
          <a:prstGeom prst="line">
            <a:avLst/>
          </a:prstGeom>
          <a:ln w="1270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rot="5400000">
            <a:off x="1128640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5400000">
            <a:off x="2119808" y="3212656"/>
            <a:ext cx="5760000" cy="0"/>
          </a:xfrm>
          <a:prstGeom prst="line">
            <a:avLst/>
          </a:prstGeom>
          <a:ln w="1270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rot="5400000">
            <a:off x="311097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rot="5400000">
            <a:off x="3606560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rot="5400000">
            <a:off x="4102144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4597728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 rot="16200000">
            <a:off x="2177879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2020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48" name="CasellaDiTesto 47"/>
          <p:cNvSpPr txBox="1"/>
          <p:nvPr/>
        </p:nvSpPr>
        <p:spPr>
          <a:xfrm rot="16200000">
            <a:off x="226947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2016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 rot="16200000">
            <a:off x="726756" y="6271589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2017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 rot="16200000">
            <a:off x="1218042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2018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1" name="CasellaDiTesto 50"/>
          <p:cNvSpPr txBox="1"/>
          <p:nvPr/>
        </p:nvSpPr>
        <p:spPr>
          <a:xfrm rot="16200000">
            <a:off x="1710932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2019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3" name="CasellaDiTesto 52"/>
          <p:cNvSpPr txBox="1"/>
          <p:nvPr/>
        </p:nvSpPr>
        <p:spPr>
          <a:xfrm rot="16200000">
            <a:off x="2712658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2021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 rot="16200000">
            <a:off x="3179605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2022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 rot="16200000">
            <a:off x="3672494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2023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 rot="16200000">
            <a:off x="4165384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2024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 rot="16200000">
            <a:off x="4658273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2025</a:t>
            </a:r>
            <a:endParaRPr lang="en-US" dirty="0">
              <a:latin typeface="Segoe UI Light" panose="020B0502040204020203" pitchFamily="34" charset="0"/>
            </a:endParaRPr>
          </a:p>
        </p:txBody>
      </p:sp>
      <p:cxnSp>
        <p:nvCxnSpPr>
          <p:cNvPr id="110" name="Connettore 1 109"/>
          <p:cNvCxnSpPr/>
          <p:nvPr/>
        </p:nvCxnSpPr>
        <p:spPr>
          <a:xfrm rot="5400000">
            <a:off x="161999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 rot="5400000">
            <a:off x="509331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/>
          <p:nvPr/>
        </p:nvCxnSpPr>
        <p:spPr>
          <a:xfrm rot="5400000">
            <a:off x="558889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 rot="5400000">
            <a:off x="6084488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/>
          <p:cNvSpPr txBox="1"/>
          <p:nvPr/>
        </p:nvSpPr>
        <p:spPr>
          <a:xfrm rot="16200000">
            <a:off x="5151163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2026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117" name="CasellaDiTesto 116"/>
          <p:cNvSpPr txBox="1"/>
          <p:nvPr/>
        </p:nvSpPr>
        <p:spPr>
          <a:xfrm rot="16200000">
            <a:off x="5658479" y="627158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2027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118" name="CasellaDiTesto 117"/>
          <p:cNvSpPr txBox="1"/>
          <p:nvPr/>
        </p:nvSpPr>
        <p:spPr>
          <a:xfrm rot="16200000">
            <a:off x="6136942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2028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88" name="CasellaDiTesto 87"/>
          <p:cNvSpPr txBox="1"/>
          <p:nvPr/>
        </p:nvSpPr>
        <p:spPr>
          <a:xfrm rot="16200000">
            <a:off x="6642014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2029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 rot="16200000">
            <a:off x="7110668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2030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60" name="CasellaDiTesto 59"/>
          <p:cNvSpPr txBox="1"/>
          <p:nvPr/>
        </p:nvSpPr>
        <p:spPr>
          <a:xfrm rot="16200000">
            <a:off x="7651835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2031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 rot="16200000">
            <a:off x="8130487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2032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6" name="Rettangolo 95"/>
          <p:cNvSpPr/>
          <p:nvPr/>
        </p:nvSpPr>
        <p:spPr>
          <a:xfrm>
            <a:off x="1045302" y="340017"/>
            <a:ext cx="1958367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AdV</a:t>
            </a:r>
            <a:r>
              <a:rPr lang="en-US" sz="1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+ R&amp;D</a:t>
            </a:r>
            <a:endParaRPr lang="en-US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486" y="5304385"/>
            <a:ext cx="7412477" cy="561802"/>
            <a:chOff x="41486" y="5304385"/>
            <a:chExt cx="7412477" cy="561802"/>
          </a:xfrm>
        </p:grpSpPr>
        <p:sp>
          <p:nvSpPr>
            <p:cNvPr id="44" name="Rettangolo arrotondato 43"/>
            <p:cNvSpPr/>
            <p:nvPr/>
          </p:nvSpPr>
          <p:spPr>
            <a:xfrm>
              <a:off x="41486" y="5304385"/>
              <a:ext cx="7412477" cy="561802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126569" y="5488280"/>
              <a:ext cx="313765" cy="253383"/>
            </a:xfrm>
            <a:prstGeom prst="rect">
              <a:avLst/>
            </a:prstGeom>
            <a:solidFill>
              <a:srgbClr val="F4B1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03293" y="5430305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R&amp;D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07" name="Rettangolo 106"/>
            <p:cNvSpPr/>
            <p:nvPr/>
          </p:nvSpPr>
          <p:spPr>
            <a:xfrm>
              <a:off x="1124562" y="5488280"/>
              <a:ext cx="313765" cy="253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1401286" y="5430305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Installation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08" name="Rettangolo 107"/>
            <p:cNvSpPr/>
            <p:nvPr/>
          </p:nvSpPr>
          <p:spPr>
            <a:xfrm>
              <a:off x="2737018" y="5488280"/>
              <a:ext cx="313765" cy="2533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3013742" y="5430305"/>
              <a:ext cx="1665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Commissioning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09" name="Rettangolo 108"/>
            <p:cNvSpPr/>
            <p:nvPr/>
          </p:nvSpPr>
          <p:spPr>
            <a:xfrm>
              <a:off x="4736888" y="5488280"/>
              <a:ext cx="313765" cy="25338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5013612" y="5430305"/>
              <a:ext cx="1285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Data taking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14" name="Rettangolo 113"/>
            <p:cNvSpPr/>
            <p:nvPr/>
          </p:nvSpPr>
          <p:spPr>
            <a:xfrm>
              <a:off x="6371529" y="5488280"/>
              <a:ext cx="313765" cy="25338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6648249" y="5430305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Other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</p:grpSp>
      <p:cxnSp>
        <p:nvCxnSpPr>
          <p:cNvPr id="81" name="Connettore 1 33"/>
          <p:cNvCxnSpPr/>
          <p:nvPr/>
        </p:nvCxnSpPr>
        <p:spPr>
          <a:xfrm rot="5400000">
            <a:off x="261245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ttangolo 1"/>
          <p:cNvSpPr/>
          <p:nvPr/>
        </p:nvSpPr>
        <p:spPr>
          <a:xfrm>
            <a:off x="-1" y="1729467"/>
            <a:ext cx="1793563" cy="360000"/>
          </a:xfrm>
          <a:prstGeom prst="rect">
            <a:avLst/>
          </a:prstGeom>
          <a:gradFill flip="none" rotWithShape="1">
            <a:gsLst>
              <a:gs pos="6000">
                <a:srgbClr val="548235"/>
              </a:gs>
              <a:gs pos="19000">
                <a:srgbClr val="FF0000"/>
              </a:gs>
              <a:gs pos="35000">
                <a:schemeClr val="accent6">
                  <a:lumMod val="75000"/>
                </a:schemeClr>
              </a:gs>
              <a:gs pos="45000">
                <a:schemeClr val="accent6">
                  <a:lumMod val="75000"/>
                </a:schemeClr>
              </a:gs>
              <a:gs pos="67000">
                <a:srgbClr val="548235"/>
              </a:gs>
              <a:gs pos="54000">
                <a:srgbClr val="FF0000"/>
              </a:gs>
              <a:gs pos="77000">
                <a:schemeClr val="accent6">
                  <a:lumMod val="75000"/>
                </a:schemeClr>
              </a:gs>
              <a:gs pos="86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aLIGO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86" name="Rettangolo 74"/>
          <p:cNvSpPr/>
          <p:nvPr/>
        </p:nvSpPr>
        <p:spPr>
          <a:xfrm>
            <a:off x="1793563" y="1729467"/>
            <a:ext cx="3206244" cy="360000"/>
          </a:xfrm>
          <a:prstGeom prst="rect">
            <a:avLst/>
          </a:prstGeom>
          <a:gradFill flip="none" rotWithShape="1">
            <a:gsLst>
              <a:gs pos="20000">
                <a:srgbClr val="FF0000"/>
              </a:gs>
              <a:gs pos="100000">
                <a:srgbClr val="FF0000"/>
              </a:gs>
              <a:gs pos="64000">
                <a:srgbClr val="548235"/>
              </a:gs>
              <a:gs pos="47000">
                <a:srgbClr val="2F5597"/>
              </a:gs>
              <a:gs pos="13000">
                <a:srgbClr val="584479"/>
              </a:gs>
              <a:gs pos="0">
                <a:schemeClr val="accent5">
                  <a:lumMod val="75000"/>
                </a:schemeClr>
              </a:gs>
              <a:gs pos="34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A+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94" name="Rettangolo 84"/>
          <p:cNvSpPr/>
          <p:nvPr/>
        </p:nvSpPr>
        <p:spPr>
          <a:xfrm>
            <a:off x="-2285" y="1339764"/>
            <a:ext cx="3997122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A+/Voyager R&amp;D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99" name="Rettangolo 86"/>
          <p:cNvSpPr/>
          <p:nvPr/>
        </p:nvSpPr>
        <p:spPr>
          <a:xfrm>
            <a:off x="5013612" y="1729467"/>
            <a:ext cx="3950876" cy="3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31000">
                <a:schemeClr val="accent5">
                  <a:lumMod val="75000"/>
                </a:schemeClr>
              </a:gs>
              <a:gs pos="55000">
                <a:schemeClr val="accent6">
                  <a:lumMod val="75000"/>
                </a:schemeClr>
              </a:gs>
              <a:gs pos="64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Voyager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115" name="Picture 2" descr="https://dcc.ligo.org/public/0000/F0900035/001/F0900035-v1%20(high%20resolution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4504" y="1729467"/>
            <a:ext cx="496015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Rettangolo 103"/>
          <p:cNvSpPr/>
          <p:nvPr/>
        </p:nvSpPr>
        <p:spPr>
          <a:xfrm>
            <a:off x="1044312" y="4863929"/>
            <a:ext cx="5113059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egoe UI Light" panose="020B0502040204020203" pitchFamily="34" charset="0"/>
              </a:rPr>
              <a:t>Cosmic Explorer R&amp;D</a:t>
            </a:r>
            <a:endParaRPr lang="en-US" sz="1400" dirty="0">
              <a:latin typeface="Segoe UI Light" panose="020B0502040204020203" pitchFamily="34" charset="0"/>
            </a:endParaRPr>
          </a:p>
        </p:txBody>
      </p:sp>
      <p:sp>
        <p:nvSpPr>
          <p:cNvPr id="122" name="Rettangolo 104"/>
          <p:cNvSpPr/>
          <p:nvPr/>
        </p:nvSpPr>
        <p:spPr>
          <a:xfrm>
            <a:off x="6171120" y="4863929"/>
            <a:ext cx="2807117" cy="3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40000">
                <a:schemeClr val="accent5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CE </a:t>
            </a:r>
            <a:r>
              <a:rPr lang="en-US" sz="1200" dirty="0" err="1" smtClean="0">
                <a:solidFill>
                  <a:schemeClr val="tx1"/>
                </a:solidFill>
                <a:latin typeface="Segoe UI Light" panose="020B0502040204020203" pitchFamily="34" charset="0"/>
              </a:rPr>
              <a:t>site&amp;detector</a:t>
            </a:r>
            <a:r>
              <a:rPr lang="en-US" sz="12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 installation</a:t>
            </a:r>
            <a:endParaRPr lang="en-US" sz="12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0" name="Rettangolo 90"/>
          <p:cNvSpPr/>
          <p:nvPr/>
        </p:nvSpPr>
        <p:spPr>
          <a:xfrm>
            <a:off x="809821" y="712702"/>
            <a:ext cx="2207644" cy="360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20000">
                <a:srgbClr val="2F5597"/>
              </a:gs>
              <a:gs pos="10000">
                <a:srgbClr val="FF0000"/>
              </a:gs>
              <a:gs pos="73000">
                <a:srgbClr val="FF0000"/>
              </a:gs>
              <a:gs pos="61000">
                <a:srgbClr val="2F5597"/>
              </a:gs>
              <a:gs pos="49000">
                <a:srgbClr val="2F5597"/>
              </a:gs>
              <a:gs pos="4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AdV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1" name="Rettangolo 91"/>
          <p:cNvSpPr/>
          <p:nvPr/>
        </p:nvSpPr>
        <p:spPr>
          <a:xfrm>
            <a:off x="3011690" y="712702"/>
            <a:ext cx="5952798" cy="360000"/>
          </a:xfrm>
          <a:prstGeom prst="rect">
            <a:avLst/>
          </a:prstGeom>
          <a:gradFill flip="none" rotWithShape="1">
            <a:gsLst>
              <a:gs pos="2000">
                <a:srgbClr val="2F5597"/>
              </a:gs>
              <a:gs pos="75000">
                <a:srgbClr val="FF0000"/>
              </a:gs>
              <a:gs pos="67000">
                <a:schemeClr val="accent6">
                  <a:lumMod val="75000"/>
                </a:schemeClr>
              </a:gs>
              <a:gs pos="59000">
                <a:srgbClr val="2F5597"/>
              </a:gs>
              <a:gs pos="36000">
                <a:srgbClr val="2F5597"/>
              </a:gs>
              <a:gs pos="11912">
                <a:srgbClr val="548235"/>
              </a:gs>
              <a:gs pos="32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egoe UI Light" panose="020B0502040204020203" pitchFamily="34" charset="0"/>
              </a:rPr>
              <a:t>AdV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+</a:t>
            </a:r>
            <a:endParaRPr lang="en-US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8222" y="712702"/>
            <a:ext cx="671999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" name="Stella a 5 punte 4"/>
          <p:cNvSpPr/>
          <p:nvPr/>
        </p:nvSpPr>
        <p:spPr>
          <a:xfrm>
            <a:off x="1357526" y="4084852"/>
            <a:ext cx="373995" cy="378929"/>
          </a:xfrm>
          <a:prstGeom prst="star5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72" name="CasellaDiTesto 5"/>
          <p:cNvSpPr txBox="1"/>
          <p:nvPr/>
        </p:nvSpPr>
        <p:spPr>
          <a:xfrm>
            <a:off x="1552930" y="4077021"/>
            <a:ext cx="94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egoe UI Light" panose="020B0502040204020203" pitchFamily="34" charset="0"/>
              </a:rPr>
              <a:t>ESFRI</a:t>
            </a:r>
            <a:br>
              <a:rPr lang="en-GB" sz="1200" b="1" dirty="0" smtClean="0">
                <a:latin typeface="Segoe UI Light" panose="020B0502040204020203" pitchFamily="34" charset="0"/>
              </a:rPr>
            </a:br>
            <a:r>
              <a:rPr lang="en-GB" sz="1200" b="1" dirty="0" smtClean="0">
                <a:latin typeface="Segoe UI Light" panose="020B0502040204020203" pitchFamily="34" charset="0"/>
              </a:rPr>
              <a:t>Roadmap</a:t>
            </a:r>
            <a:endParaRPr lang="en-GB" sz="1200" b="1" dirty="0">
              <a:latin typeface="Segoe UI Light" panose="020B0502040204020203" pitchFamily="34" charset="0"/>
            </a:endParaRPr>
          </a:p>
        </p:txBody>
      </p:sp>
      <p:sp>
        <p:nvSpPr>
          <p:cNvPr id="73" name="Stella a 5 punte 76"/>
          <p:cNvSpPr/>
          <p:nvPr/>
        </p:nvSpPr>
        <p:spPr>
          <a:xfrm>
            <a:off x="2321971" y="4073482"/>
            <a:ext cx="405200" cy="410546"/>
          </a:xfrm>
          <a:prstGeom prst="star5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74" name="Rettangolo 100"/>
          <p:cNvSpPr/>
          <p:nvPr/>
        </p:nvSpPr>
        <p:spPr>
          <a:xfrm>
            <a:off x="1032156" y="3251584"/>
            <a:ext cx="2980751" cy="329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egoe UI Light" panose="020B0502040204020203" pitchFamily="34" charset="0"/>
              </a:rPr>
              <a:t>ET R&amp;D</a:t>
            </a:r>
            <a:endParaRPr lang="en-US" sz="1600" dirty="0">
              <a:latin typeface="Segoe UI Light" panose="020B0502040204020203" pitchFamily="34" charset="0"/>
            </a:endParaRPr>
          </a:p>
        </p:txBody>
      </p:sp>
      <p:pic>
        <p:nvPicPr>
          <p:cNvPr id="75" name="Immagine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183" y="3605191"/>
            <a:ext cx="1038172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6" name="Rettangolo 19"/>
          <p:cNvSpPr/>
          <p:nvPr/>
        </p:nvSpPr>
        <p:spPr>
          <a:xfrm>
            <a:off x="3031954" y="3605191"/>
            <a:ext cx="1167608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Detector Technical Design</a:t>
            </a:r>
            <a:endParaRPr lang="en-US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78" name="Rettangolo 97"/>
          <p:cNvSpPr/>
          <p:nvPr/>
        </p:nvSpPr>
        <p:spPr>
          <a:xfrm>
            <a:off x="3050783" y="3975466"/>
            <a:ext cx="6093217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Observatory &amp; Detector funding</a:t>
            </a:r>
            <a:endParaRPr lang="en-US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79" name="Rettangolo 99"/>
          <p:cNvSpPr/>
          <p:nvPr/>
        </p:nvSpPr>
        <p:spPr>
          <a:xfrm>
            <a:off x="4022444" y="4351429"/>
            <a:ext cx="5121557" cy="3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47000">
                <a:schemeClr val="accent5">
                  <a:lumMod val="75000"/>
                </a:schemeClr>
              </a:gs>
              <a:gs pos="71000">
                <a:schemeClr val="accent6">
                  <a:lumMod val="75000"/>
                </a:schemeClr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site construction - detector installation &amp; commissioning</a:t>
            </a:r>
            <a:endParaRPr lang="en-US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77" name="Rettangolo 19"/>
          <p:cNvSpPr/>
          <p:nvPr/>
        </p:nvSpPr>
        <p:spPr>
          <a:xfrm>
            <a:off x="1538513" y="3609081"/>
            <a:ext cx="1483192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Infrastructure</a:t>
            </a:r>
            <a:br>
              <a:rPr lang="en-US" sz="1200" dirty="0" smtClean="0">
                <a:solidFill>
                  <a:schemeClr val="bg1"/>
                </a:solidFill>
                <a:latin typeface="Segoe UI Light" panose="020B0502040204020203" pitchFamily="34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Technical Design</a:t>
            </a:r>
            <a:endParaRPr lang="en-US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80" name="Rettangolo 19"/>
          <p:cNvSpPr/>
          <p:nvPr/>
        </p:nvSpPr>
        <p:spPr>
          <a:xfrm>
            <a:off x="2047138" y="2202316"/>
            <a:ext cx="6931100" cy="17562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3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KAGRA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84" name="Rettangolo 19"/>
          <p:cNvSpPr/>
          <p:nvPr/>
        </p:nvSpPr>
        <p:spPr>
          <a:xfrm>
            <a:off x="4024752" y="2450106"/>
            <a:ext cx="4953486" cy="1739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3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LIGO India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pic>
        <p:nvPicPr>
          <p:cNvPr id="83" name="Picture 2" descr="https://dcc.ligo.org/public/0000/F0900035/001/F0900035-v1%20(high%20resolution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85181" y="4855400"/>
            <a:ext cx="496015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6982144" y="2752355"/>
            <a:ext cx="2161856" cy="32437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4000">
                <a:schemeClr val="tx1"/>
              </a:gs>
              <a:gs pos="83000">
                <a:srgbClr val="0070C0"/>
              </a:gs>
              <a:gs pos="100000">
                <a:srgbClr val="00206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eLISA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1031991" y="2758444"/>
            <a:ext cx="1985474" cy="3092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Mission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definition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5" name="Rettangolo 84"/>
          <p:cNvSpPr/>
          <p:nvPr/>
        </p:nvSpPr>
        <p:spPr>
          <a:xfrm>
            <a:off x="3026332" y="2758443"/>
            <a:ext cx="3955804" cy="309247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Space system development</a:t>
            </a:r>
            <a:endParaRPr lang="en-US" sz="1400" dirty="0"/>
          </a:p>
        </p:txBody>
      </p:sp>
      <p:sp>
        <p:nvSpPr>
          <p:cNvPr id="6" name="Freccia a destra 5"/>
          <p:cNvSpPr/>
          <p:nvPr/>
        </p:nvSpPr>
        <p:spPr>
          <a:xfrm>
            <a:off x="858143" y="4240145"/>
            <a:ext cx="505630" cy="2118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-35407" y="3596154"/>
            <a:ext cx="1434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starts in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0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onnettore 1 33"/>
          <p:cNvCxnSpPr/>
          <p:nvPr/>
        </p:nvCxnSpPr>
        <p:spPr>
          <a:xfrm rot="5400000">
            <a:off x="2126897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30"/>
          <p:cNvCxnSpPr/>
          <p:nvPr/>
        </p:nvCxnSpPr>
        <p:spPr>
          <a:xfrm rot="5400000">
            <a:off x="64191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7032" y="6018204"/>
            <a:ext cx="9144000" cy="3084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-2340448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rot="5400000">
            <a:off x="-1844864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rot="5400000">
            <a:off x="-1349280" y="3212657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rot="5400000">
            <a:off x="-85369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-35811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rot="5400000">
            <a:off x="13747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>
            <a:off x="633056" y="3212656"/>
            <a:ext cx="5760000" cy="0"/>
          </a:xfrm>
          <a:prstGeom prst="line">
            <a:avLst/>
          </a:prstGeom>
          <a:ln w="1270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rot="5400000">
            <a:off x="1128640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5400000">
            <a:off x="2119808" y="3212656"/>
            <a:ext cx="5760000" cy="0"/>
          </a:xfrm>
          <a:prstGeom prst="line">
            <a:avLst/>
          </a:prstGeom>
          <a:ln w="1270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rot="5400000">
            <a:off x="311097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rot="5400000">
            <a:off x="3606560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rot="5400000">
            <a:off x="4102144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4597728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 rot="16200000">
            <a:off x="2177879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2020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48" name="CasellaDiTesto 47"/>
          <p:cNvSpPr txBox="1"/>
          <p:nvPr/>
        </p:nvSpPr>
        <p:spPr>
          <a:xfrm rot="16200000">
            <a:off x="226947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2016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 rot="16200000">
            <a:off x="726756" y="6271589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2017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 rot="16200000">
            <a:off x="1218042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2018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1" name="CasellaDiTesto 50"/>
          <p:cNvSpPr txBox="1"/>
          <p:nvPr/>
        </p:nvSpPr>
        <p:spPr>
          <a:xfrm rot="16200000">
            <a:off x="1710932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2019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3" name="CasellaDiTesto 52"/>
          <p:cNvSpPr txBox="1"/>
          <p:nvPr/>
        </p:nvSpPr>
        <p:spPr>
          <a:xfrm rot="16200000">
            <a:off x="2712658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2021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 rot="16200000">
            <a:off x="3179605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2022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 rot="16200000">
            <a:off x="3672494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2023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 rot="16200000">
            <a:off x="4165384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2024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 rot="16200000">
            <a:off x="4658273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2025</a:t>
            </a:r>
            <a:endParaRPr lang="en-US" dirty="0">
              <a:latin typeface="Segoe UI Light" panose="020B0502040204020203" pitchFamily="34" charset="0"/>
            </a:endParaRPr>
          </a:p>
        </p:txBody>
      </p:sp>
      <p:cxnSp>
        <p:nvCxnSpPr>
          <p:cNvPr id="110" name="Connettore 1 109"/>
          <p:cNvCxnSpPr/>
          <p:nvPr/>
        </p:nvCxnSpPr>
        <p:spPr>
          <a:xfrm rot="5400000">
            <a:off x="161999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 rot="5400000">
            <a:off x="509331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/>
          <p:nvPr/>
        </p:nvCxnSpPr>
        <p:spPr>
          <a:xfrm rot="5400000">
            <a:off x="5588896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 rot="5400000">
            <a:off x="6084488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/>
          <p:cNvSpPr txBox="1"/>
          <p:nvPr/>
        </p:nvSpPr>
        <p:spPr>
          <a:xfrm rot="16200000">
            <a:off x="5151163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2026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117" name="CasellaDiTesto 116"/>
          <p:cNvSpPr txBox="1"/>
          <p:nvPr/>
        </p:nvSpPr>
        <p:spPr>
          <a:xfrm rot="16200000">
            <a:off x="5658479" y="6271589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2027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118" name="CasellaDiTesto 117"/>
          <p:cNvSpPr txBox="1"/>
          <p:nvPr/>
        </p:nvSpPr>
        <p:spPr>
          <a:xfrm rot="16200000">
            <a:off x="6136942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2028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88" name="CasellaDiTesto 87"/>
          <p:cNvSpPr txBox="1"/>
          <p:nvPr/>
        </p:nvSpPr>
        <p:spPr>
          <a:xfrm rot="16200000">
            <a:off x="6642014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2029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 rot="16200000">
            <a:off x="7110668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2030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60" name="CasellaDiTesto 59"/>
          <p:cNvSpPr txBox="1"/>
          <p:nvPr/>
        </p:nvSpPr>
        <p:spPr>
          <a:xfrm rot="16200000">
            <a:off x="7651835" y="627158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2031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 rot="16200000">
            <a:off x="8130487" y="62715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</a:rPr>
              <a:t>2032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6" name="Rettangolo 95"/>
          <p:cNvSpPr/>
          <p:nvPr/>
        </p:nvSpPr>
        <p:spPr>
          <a:xfrm>
            <a:off x="1045302" y="340017"/>
            <a:ext cx="1958367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AdV</a:t>
            </a:r>
            <a:r>
              <a:rPr lang="en-US" sz="1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+ R&amp;D</a:t>
            </a:r>
            <a:endParaRPr lang="en-US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486" y="5304385"/>
            <a:ext cx="7412477" cy="561802"/>
            <a:chOff x="41486" y="5304385"/>
            <a:chExt cx="7412477" cy="561802"/>
          </a:xfrm>
        </p:grpSpPr>
        <p:sp>
          <p:nvSpPr>
            <p:cNvPr id="44" name="Rettangolo arrotondato 43"/>
            <p:cNvSpPr/>
            <p:nvPr/>
          </p:nvSpPr>
          <p:spPr>
            <a:xfrm>
              <a:off x="41486" y="5304385"/>
              <a:ext cx="7412477" cy="561802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126569" y="5488280"/>
              <a:ext cx="313765" cy="253383"/>
            </a:xfrm>
            <a:prstGeom prst="rect">
              <a:avLst/>
            </a:prstGeom>
            <a:solidFill>
              <a:srgbClr val="F4B1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03293" y="5430305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R&amp;D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07" name="Rettangolo 106"/>
            <p:cNvSpPr/>
            <p:nvPr/>
          </p:nvSpPr>
          <p:spPr>
            <a:xfrm>
              <a:off x="1124562" y="5488280"/>
              <a:ext cx="313765" cy="2533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1401286" y="5430305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Installation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08" name="Rettangolo 107"/>
            <p:cNvSpPr/>
            <p:nvPr/>
          </p:nvSpPr>
          <p:spPr>
            <a:xfrm>
              <a:off x="2737018" y="5488280"/>
              <a:ext cx="313765" cy="2533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3013742" y="5430305"/>
              <a:ext cx="1665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Commissioning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09" name="Rettangolo 108"/>
            <p:cNvSpPr/>
            <p:nvPr/>
          </p:nvSpPr>
          <p:spPr>
            <a:xfrm>
              <a:off x="4736888" y="5488280"/>
              <a:ext cx="313765" cy="25338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5013612" y="5430305"/>
              <a:ext cx="1285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Data taking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114" name="Rettangolo 113"/>
            <p:cNvSpPr/>
            <p:nvPr/>
          </p:nvSpPr>
          <p:spPr>
            <a:xfrm>
              <a:off x="6371529" y="5488280"/>
              <a:ext cx="313765" cy="25338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 Light" panose="020B0502040204020203" pitchFamily="34" charset="0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6648249" y="5430305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egoe UI Light" panose="020B0502040204020203" pitchFamily="34" charset="0"/>
                </a:rPr>
                <a:t>Other</a:t>
              </a:r>
              <a:endParaRPr lang="en-US" dirty="0">
                <a:latin typeface="Segoe UI Light" panose="020B0502040204020203" pitchFamily="34" charset="0"/>
              </a:endParaRPr>
            </a:p>
          </p:txBody>
        </p:sp>
      </p:grpSp>
      <p:cxnSp>
        <p:nvCxnSpPr>
          <p:cNvPr id="81" name="Connettore 1 33"/>
          <p:cNvCxnSpPr/>
          <p:nvPr/>
        </p:nvCxnSpPr>
        <p:spPr>
          <a:xfrm rot="5400000">
            <a:off x="2612452" y="3212656"/>
            <a:ext cx="576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ttangolo 1"/>
          <p:cNvSpPr/>
          <p:nvPr/>
        </p:nvSpPr>
        <p:spPr>
          <a:xfrm>
            <a:off x="-1" y="1729467"/>
            <a:ext cx="1793563" cy="360000"/>
          </a:xfrm>
          <a:prstGeom prst="rect">
            <a:avLst/>
          </a:prstGeom>
          <a:gradFill flip="none" rotWithShape="1">
            <a:gsLst>
              <a:gs pos="6000">
                <a:srgbClr val="548235"/>
              </a:gs>
              <a:gs pos="19000">
                <a:srgbClr val="FF0000"/>
              </a:gs>
              <a:gs pos="35000">
                <a:schemeClr val="accent6">
                  <a:lumMod val="75000"/>
                </a:schemeClr>
              </a:gs>
              <a:gs pos="45000">
                <a:schemeClr val="accent6">
                  <a:lumMod val="75000"/>
                </a:schemeClr>
              </a:gs>
              <a:gs pos="67000">
                <a:srgbClr val="548235"/>
              </a:gs>
              <a:gs pos="54000">
                <a:srgbClr val="FF0000"/>
              </a:gs>
              <a:gs pos="77000">
                <a:schemeClr val="accent6">
                  <a:lumMod val="75000"/>
                </a:schemeClr>
              </a:gs>
              <a:gs pos="86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aLIGO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86" name="Rettangolo 74"/>
          <p:cNvSpPr/>
          <p:nvPr/>
        </p:nvSpPr>
        <p:spPr>
          <a:xfrm>
            <a:off x="1793563" y="1729467"/>
            <a:ext cx="3206244" cy="360000"/>
          </a:xfrm>
          <a:prstGeom prst="rect">
            <a:avLst/>
          </a:prstGeom>
          <a:gradFill flip="none" rotWithShape="1">
            <a:gsLst>
              <a:gs pos="20000">
                <a:srgbClr val="FF0000"/>
              </a:gs>
              <a:gs pos="100000">
                <a:srgbClr val="FF0000"/>
              </a:gs>
              <a:gs pos="64000">
                <a:srgbClr val="548235"/>
              </a:gs>
              <a:gs pos="47000">
                <a:srgbClr val="2F5597"/>
              </a:gs>
              <a:gs pos="13000">
                <a:srgbClr val="584479"/>
              </a:gs>
              <a:gs pos="0">
                <a:schemeClr val="accent5">
                  <a:lumMod val="75000"/>
                </a:schemeClr>
              </a:gs>
              <a:gs pos="34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A+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94" name="Rettangolo 84"/>
          <p:cNvSpPr/>
          <p:nvPr/>
        </p:nvSpPr>
        <p:spPr>
          <a:xfrm>
            <a:off x="-2285" y="1339764"/>
            <a:ext cx="3997122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A+/Voyager R&amp;D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99" name="Rettangolo 86"/>
          <p:cNvSpPr/>
          <p:nvPr/>
        </p:nvSpPr>
        <p:spPr>
          <a:xfrm>
            <a:off x="5013612" y="1729467"/>
            <a:ext cx="3950876" cy="3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31000">
                <a:schemeClr val="accent5">
                  <a:lumMod val="75000"/>
                </a:schemeClr>
              </a:gs>
              <a:gs pos="55000">
                <a:schemeClr val="accent6">
                  <a:lumMod val="75000"/>
                </a:schemeClr>
              </a:gs>
              <a:gs pos="64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Voyager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115" name="Picture 2" descr="https://dcc.ligo.org/public/0000/F0900035/001/F0900035-v1%20(high%20resolution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4504" y="1729467"/>
            <a:ext cx="496015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Rettangolo 103"/>
          <p:cNvSpPr/>
          <p:nvPr/>
        </p:nvSpPr>
        <p:spPr>
          <a:xfrm>
            <a:off x="1044312" y="4863929"/>
            <a:ext cx="5113059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egoe UI Light" panose="020B0502040204020203" pitchFamily="34" charset="0"/>
              </a:rPr>
              <a:t>Cosmic Explorer R&amp;D</a:t>
            </a:r>
            <a:endParaRPr lang="en-US" sz="1400" dirty="0">
              <a:latin typeface="Segoe UI Light" panose="020B0502040204020203" pitchFamily="34" charset="0"/>
            </a:endParaRPr>
          </a:p>
        </p:txBody>
      </p:sp>
      <p:sp>
        <p:nvSpPr>
          <p:cNvPr id="122" name="Rettangolo 104"/>
          <p:cNvSpPr/>
          <p:nvPr/>
        </p:nvSpPr>
        <p:spPr>
          <a:xfrm>
            <a:off x="6171120" y="4863929"/>
            <a:ext cx="2807117" cy="3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40000">
                <a:schemeClr val="accent5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CE </a:t>
            </a:r>
            <a:r>
              <a:rPr lang="en-US" sz="1200" dirty="0" err="1" smtClean="0">
                <a:solidFill>
                  <a:schemeClr val="tx1"/>
                </a:solidFill>
                <a:latin typeface="Segoe UI Light" panose="020B0502040204020203" pitchFamily="34" charset="0"/>
              </a:rPr>
              <a:t>site&amp;detector</a:t>
            </a:r>
            <a:r>
              <a:rPr lang="en-US" sz="12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 installation</a:t>
            </a:r>
            <a:endParaRPr lang="en-US" sz="12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0" name="Rettangolo 90"/>
          <p:cNvSpPr/>
          <p:nvPr/>
        </p:nvSpPr>
        <p:spPr>
          <a:xfrm>
            <a:off x="809821" y="712702"/>
            <a:ext cx="2207644" cy="360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20000">
                <a:srgbClr val="2F5597"/>
              </a:gs>
              <a:gs pos="10000">
                <a:srgbClr val="FF0000"/>
              </a:gs>
              <a:gs pos="73000">
                <a:srgbClr val="FF0000"/>
              </a:gs>
              <a:gs pos="61000">
                <a:srgbClr val="2F5597"/>
              </a:gs>
              <a:gs pos="49000">
                <a:srgbClr val="2F5597"/>
              </a:gs>
              <a:gs pos="4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AdV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1" name="Rettangolo 91"/>
          <p:cNvSpPr/>
          <p:nvPr/>
        </p:nvSpPr>
        <p:spPr>
          <a:xfrm>
            <a:off x="3011690" y="712702"/>
            <a:ext cx="5952798" cy="360000"/>
          </a:xfrm>
          <a:prstGeom prst="rect">
            <a:avLst/>
          </a:prstGeom>
          <a:gradFill flip="none" rotWithShape="1">
            <a:gsLst>
              <a:gs pos="2000">
                <a:srgbClr val="2F5597"/>
              </a:gs>
              <a:gs pos="75000">
                <a:srgbClr val="FF0000"/>
              </a:gs>
              <a:gs pos="67000">
                <a:schemeClr val="accent6">
                  <a:lumMod val="75000"/>
                </a:schemeClr>
              </a:gs>
              <a:gs pos="59000">
                <a:srgbClr val="2F5597"/>
              </a:gs>
              <a:gs pos="36000">
                <a:srgbClr val="2F5597"/>
              </a:gs>
              <a:gs pos="11912">
                <a:srgbClr val="548235"/>
              </a:gs>
              <a:gs pos="32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egoe UI Light" panose="020B0502040204020203" pitchFamily="34" charset="0"/>
              </a:rPr>
              <a:t>AdV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+</a:t>
            </a:r>
            <a:endParaRPr lang="en-US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8222" y="712702"/>
            <a:ext cx="671999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" name="Stella a 5 punte 4"/>
          <p:cNvSpPr/>
          <p:nvPr/>
        </p:nvSpPr>
        <p:spPr>
          <a:xfrm>
            <a:off x="1357526" y="4084852"/>
            <a:ext cx="373995" cy="378929"/>
          </a:xfrm>
          <a:prstGeom prst="star5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72" name="CasellaDiTesto 5"/>
          <p:cNvSpPr txBox="1"/>
          <p:nvPr/>
        </p:nvSpPr>
        <p:spPr>
          <a:xfrm>
            <a:off x="1552930" y="4077021"/>
            <a:ext cx="94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egoe UI Light" panose="020B0502040204020203" pitchFamily="34" charset="0"/>
              </a:rPr>
              <a:t>ESFRI</a:t>
            </a:r>
            <a:br>
              <a:rPr lang="en-GB" sz="1200" b="1" dirty="0" smtClean="0">
                <a:latin typeface="Segoe UI Light" panose="020B0502040204020203" pitchFamily="34" charset="0"/>
              </a:rPr>
            </a:br>
            <a:r>
              <a:rPr lang="en-GB" sz="1200" b="1" dirty="0" smtClean="0">
                <a:latin typeface="Segoe UI Light" panose="020B0502040204020203" pitchFamily="34" charset="0"/>
              </a:rPr>
              <a:t>Roadmap</a:t>
            </a:r>
            <a:endParaRPr lang="en-GB" sz="1200" b="1" dirty="0">
              <a:latin typeface="Segoe UI Light" panose="020B0502040204020203" pitchFamily="34" charset="0"/>
            </a:endParaRPr>
          </a:p>
        </p:txBody>
      </p:sp>
      <p:sp>
        <p:nvSpPr>
          <p:cNvPr id="73" name="Stella a 5 punte 76"/>
          <p:cNvSpPr/>
          <p:nvPr/>
        </p:nvSpPr>
        <p:spPr>
          <a:xfrm>
            <a:off x="2321971" y="4073482"/>
            <a:ext cx="405200" cy="410546"/>
          </a:xfrm>
          <a:prstGeom prst="star5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74" name="Rettangolo 100"/>
          <p:cNvSpPr/>
          <p:nvPr/>
        </p:nvSpPr>
        <p:spPr>
          <a:xfrm>
            <a:off x="1032156" y="3251584"/>
            <a:ext cx="2980751" cy="329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egoe UI Light" panose="020B0502040204020203" pitchFamily="34" charset="0"/>
              </a:rPr>
              <a:t>ET R&amp;D</a:t>
            </a:r>
            <a:endParaRPr lang="en-US" sz="1600" dirty="0">
              <a:latin typeface="Segoe UI Light" panose="020B0502040204020203" pitchFamily="34" charset="0"/>
            </a:endParaRPr>
          </a:p>
        </p:txBody>
      </p:sp>
      <p:pic>
        <p:nvPicPr>
          <p:cNvPr id="75" name="Immagine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183" y="3605191"/>
            <a:ext cx="1038172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6" name="Rettangolo 19"/>
          <p:cNvSpPr/>
          <p:nvPr/>
        </p:nvSpPr>
        <p:spPr>
          <a:xfrm>
            <a:off x="3031954" y="3605191"/>
            <a:ext cx="1167608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Detector Technical Design</a:t>
            </a:r>
            <a:endParaRPr lang="en-US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78" name="Rettangolo 97"/>
          <p:cNvSpPr/>
          <p:nvPr/>
        </p:nvSpPr>
        <p:spPr>
          <a:xfrm>
            <a:off x="3050783" y="3975466"/>
            <a:ext cx="6093217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Observatory &amp; Detector funding</a:t>
            </a:r>
            <a:endParaRPr lang="en-US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79" name="Rettangolo 99"/>
          <p:cNvSpPr/>
          <p:nvPr/>
        </p:nvSpPr>
        <p:spPr>
          <a:xfrm>
            <a:off x="4022444" y="4351429"/>
            <a:ext cx="5121557" cy="3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47000">
                <a:schemeClr val="accent5">
                  <a:lumMod val="75000"/>
                </a:schemeClr>
              </a:gs>
              <a:gs pos="71000">
                <a:schemeClr val="accent6">
                  <a:lumMod val="75000"/>
                </a:schemeClr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site construction - detector installation &amp; commissioning</a:t>
            </a:r>
            <a:endParaRPr lang="en-US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77" name="Rettangolo 19"/>
          <p:cNvSpPr/>
          <p:nvPr/>
        </p:nvSpPr>
        <p:spPr>
          <a:xfrm>
            <a:off x="1538513" y="3609081"/>
            <a:ext cx="1483192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ET Infrastructure</a:t>
            </a:r>
            <a:br>
              <a:rPr lang="en-US" sz="1200" dirty="0" smtClean="0">
                <a:solidFill>
                  <a:schemeClr val="bg1"/>
                </a:solidFill>
                <a:latin typeface="Segoe UI Light" panose="020B0502040204020203" pitchFamily="34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Technical Design</a:t>
            </a:r>
            <a:endParaRPr lang="en-US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80" name="Rettangolo 19"/>
          <p:cNvSpPr/>
          <p:nvPr/>
        </p:nvSpPr>
        <p:spPr>
          <a:xfrm>
            <a:off x="2047138" y="2202316"/>
            <a:ext cx="6931100" cy="17562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3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KAGRA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84" name="Rettangolo 19"/>
          <p:cNvSpPr/>
          <p:nvPr/>
        </p:nvSpPr>
        <p:spPr>
          <a:xfrm>
            <a:off x="4024752" y="2450106"/>
            <a:ext cx="4953486" cy="1739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3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LIGO India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pic>
        <p:nvPicPr>
          <p:cNvPr id="83" name="Picture 2" descr="https://dcc.ligo.org/public/0000/F0900035/001/F0900035-v1%20(high%20resolution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85181" y="4855400"/>
            <a:ext cx="496015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6982144" y="2752355"/>
            <a:ext cx="2161856" cy="32437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4000">
                <a:schemeClr val="tx1"/>
              </a:gs>
              <a:gs pos="83000">
                <a:srgbClr val="0070C0"/>
              </a:gs>
              <a:gs pos="100000">
                <a:srgbClr val="00206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eLISA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1031991" y="2758444"/>
            <a:ext cx="1985474" cy="3092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Mission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definition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5" name="Rettangolo 84"/>
          <p:cNvSpPr/>
          <p:nvPr/>
        </p:nvSpPr>
        <p:spPr>
          <a:xfrm>
            <a:off x="3026332" y="2758443"/>
            <a:ext cx="3955804" cy="309247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Space system development</a:t>
            </a:r>
            <a:endParaRPr lang="en-US" sz="1400" dirty="0"/>
          </a:p>
        </p:txBody>
      </p:sp>
      <p:sp>
        <p:nvSpPr>
          <p:cNvPr id="5" name="Elaborazione 4"/>
          <p:cNvSpPr/>
          <p:nvPr/>
        </p:nvSpPr>
        <p:spPr>
          <a:xfrm>
            <a:off x="828595" y="50657"/>
            <a:ext cx="936238" cy="6743538"/>
          </a:xfrm>
          <a:prstGeom prst="flowChartProcess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400" y="201497"/>
            <a:ext cx="7886700" cy="751405"/>
          </a:xfrm>
        </p:spPr>
        <p:txBody>
          <a:bodyPr/>
          <a:lstStyle/>
          <a:p>
            <a:r>
              <a:rPr lang="en-US" dirty="0" smtClean="0"/>
              <a:t>3G concept evolution and ET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2132" y="952902"/>
            <a:ext cx="8662736" cy="5553776"/>
          </a:xfrm>
        </p:spPr>
        <p:txBody>
          <a:bodyPr/>
          <a:lstStyle/>
          <a:p>
            <a:r>
              <a:rPr lang="en-US" dirty="0" smtClean="0"/>
              <a:t>The Einstein Telescope project born thanks to the fertile environment generated by the EU-FP6 project ILIAS (2004-2008)</a:t>
            </a:r>
          </a:p>
          <a:p>
            <a:pPr lvl="1"/>
            <a:r>
              <a:rPr lang="en-US" dirty="0" smtClean="0"/>
              <a:t>Integration activity in Underground Physics</a:t>
            </a:r>
          </a:p>
          <a:p>
            <a:pPr lvl="2"/>
            <a:r>
              <a:rPr lang="en-US" dirty="0" smtClean="0"/>
              <a:t>Networking Working Group WG3, chaired by a GEO (</a:t>
            </a:r>
            <a:r>
              <a:rPr lang="en-US" dirty="0" err="1" smtClean="0"/>
              <a:t>H.Lueck</a:t>
            </a:r>
            <a:r>
              <a:rPr lang="en-US" dirty="0" smtClean="0"/>
              <a:t>) and Virgo (M. Punturo) delegates, addressed to the future GW detectors:</a:t>
            </a:r>
          </a:p>
          <a:p>
            <a:pPr lvl="3"/>
            <a:r>
              <a:rPr lang="en-US" dirty="0" smtClean="0"/>
              <a:t>First elaboration of a 3G detector concept</a:t>
            </a:r>
          </a:p>
          <a:p>
            <a:r>
              <a:rPr lang="en-US" dirty="0" smtClean="0"/>
              <a:t>Submission of the first EU FP6 proposal (2004) of the design of a 3G GW detector</a:t>
            </a:r>
          </a:p>
          <a:p>
            <a:pPr lvl="1"/>
            <a:r>
              <a:rPr lang="en-US" dirty="0" smtClean="0"/>
              <a:t>Failed for “lack of focus”</a:t>
            </a:r>
          </a:p>
          <a:p>
            <a:r>
              <a:rPr lang="en-US" dirty="0" smtClean="0"/>
              <a:t>ESF explorative workshop in Perugia (2005)</a:t>
            </a:r>
          </a:p>
          <a:p>
            <a:pPr lvl="1"/>
            <a:r>
              <a:rPr lang="en-US" dirty="0" smtClean="0"/>
              <a:t>Agreement on the focus on 3G interferometric detector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2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1" y="5936414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#1: Networking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882" y="1825625"/>
            <a:ext cx="8255468" cy="4351338"/>
          </a:xfrm>
        </p:spPr>
        <p:txBody>
          <a:bodyPr/>
          <a:lstStyle/>
          <a:p>
            <a:r>
              <a:rPr lang="en-US" dirty="0" smtClean="0"/>
              <a:t>It is crucial to have a well established and official networking structure where to discuss ideas and mediate interests </a:t>
            </a:r>
          </a:p>
          <a:p>
            <a:r>
              <a:rPr lang="en-US" dirty="0" smtClean="0"/>
              <a:t>This networking structure needs to be at the same time hierarchical (</a:t>
            </a:r>
            <a:r>
              <a:rPr lang="en-US" strike="sngStrike" dirty="0" smtClean="0"/>
              <a:t>forum</a:t>
            </a:r>
            <a:r>
              <a:rPr lang="en-US" dirty="0" smtClean="0"/>
              <a:t>) and open to all the “souls” </a:t>
            </a:r>
          </a:p>
          <a:p>
            <a:r>
              <a:rPr lang="en-US" dirty="0" smtClean="0"/>
              <a:t>This creates the right environment where good ideas can pop-up.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3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1" y="5936414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design Study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462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Einstein gravitational wave Telescope (ET) design study has been submitted in 2007 to the Research Infrastructures EU-FP7 call and we won in 2008 a 3 years long grant of 3M€ </a:t>
            </a:r>
          </a:p>
          <a:p>
            <a:r>
              <a:rPr lang="en-US" dirty="0" smtClean="0"/>
              <a:t>Constrains:</a:t>
            </a:r>
          </a:p>
          <a:p>
            <a:pPr lvl="1"/>
            <a:r>
              <a:rPr lang="en-US" dirty="0" smtClean="0"/>
              <a:t>European Research Infrastructure conceptual design </a:t>
            </a:r>
          </a:p>
          <a:p>
            <a:r>
              <a:rPr lang="en-US" dirty="0" smtClean="0"/>
              <a:t>Effects of the constrains:</a:t>
            </a:r>
          </a:p>
          <a:p>
            <a:pPr lvl="1"/>
            <a:r>
              <a:rPr lang="en-US" dirty="0"/>
              <a:t>Simplified approach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detector(s) and conservative approach to the technologies</a:t>
            </a:r>
          </a:p>
          <a:p>
            <a:pPr lvl="1"/>
            <a:r>
              <a:rPr lang="en-US" dirty="0" smtClean="0"/>
              <a:t>Sophisticated approach to the infrastructure</a:t>
            </a:r>
          </a:p>
          <a:p>
            <a:pPr lvl="1"/>
            <a:r>
              <a:rPr lang="en-US" dirty="0" smtClean="0"/>
              <a:t>Request to be capable to work alone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4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55" y="251526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Research Infrastructure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1756" y="1405288"/>
            <a:ext cx="8303594" cy="47716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Key words: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Observatory</a:t>
            </a:r>
          </a:p>
          <a:p>
            <a:pPr lvl="2"/>
            <a:r>
              <a:rPr lang="en-US" dirty="0" smtClean="0"/>
              <a:t>Beyond a “simple” detector, but focus on the physics and on the capability to estimate physical parameters</a:t>
            </a:r>
          </a:p>
          <a:p>
            <a:pPr lvl="3"/>
            <a:r>
              <a:rPr lang="en-US" dirty="0" smtClean="0"/>
              <a:t>Capable to resolve (alone) the </a:t>
            </a:r>
            <a:r>
              <a:rPr lang="en-US" dirty="0" err="1" smtClean="0"/>
              <a:t>polarisations</a:t>
            </a:r>
            <a:r>
              <a:rPr lang="en-US" dirty="0" smtClean="0"/>
              <a:t> (are only 2?)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High duty cycle</a:t>
            </a:r>
          </a:p>
          <a:p>
            <a:pPr lvl="3"/>
            <a:r>
              <a:rPr lang="en-US" dirty="0" smtClean="0"/>
              <a:t>Redundancy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Wide frequency range:</a:t>
            </a:r>
          </a:p>
          <a:p>
            <a:pPr lvl="3"/>
            <a:r>
              <a:rPr lang="en-US" dirty="0" smtClean="0"/>
              <a:t>Excavate the seismic (and NN) wall at low frequency and keep a good sensitivity at high frequency</a:t>
            </a:r>
          </a:p>
          <a:p>
            <a:pPr lvl="2"/>
            <a:r>
              <a:rPr lang="en-US" dirty="0" smtClean="0"/>
              <a:t>Several decades lifetime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European but International</a:t>
            </a:r>
          </a:p>
          <a:p>
            <a:pPr lvl="2"/>
            <a:r>
              <a:rPr lang="en-US" dirty="0" smtClean="0"/>
              <a:t>Site seismic evaluation in Europe, but comparisons with USA and Japan underground sites</a:t>
            </a:r>
          </a:p>
          <a:p>
            <a:pPr lvl="2"/>
            <a:r>
              <a:rPr lang="en-US" dirty="0" smtClean="0"/>
              <a:t>International science team (&gt;200 scientists supported with ET funds)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5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55" y="251526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#2: clear mandate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team, in order to </a:t>
            </a:r>
            <a:r>
              <a:rPr lang="en-US" dirty="0" err="1" smtClean="0"/>
              <a:t>realise</a:t>
            </a:r>
            <a:r>
              <a:rPr lang="en-US" dirty="0" smtClean="0"/>
              <a:t> a good design, needs a strong and clear mandate</a:t>
            </a:r>
          </a:p>
          <a:p>
            <a:r>
              <a:rPr lang="en-US" dirty="0" smtClean="0"/>
              <a:t>Constrains should be as few as possible, but clear and well defined</a:t>
            </a:r>
          </a:p>
          <a:p>
            <a:r>
              <a:rPr lang="en-US" dirty="0" smtClean="0"/>
              <a:t>Strategic targets should be agreed since the beginning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6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55" y="251526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30339" cy="1325563"/>
          </a:xfrm>
        </p:spPr>
        <p:txBody>
          <a:bodyPr/>
          <a:lstStyle/>
          <a:p>
            <a:r>
              <a:rPr lang="en-US" dirty="0" smtClean="0"/>
              <a:t>Lesson #3: to be scientifically open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678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ET science team, despite the bureaucratic difficulties, has been a successful tool to spread the ET idea 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413214225"/>
              </p:ext>
            </p:extLst>
          </p:nvPr>
        </p:nvGraphicFramePr>
        <p:xfrm>
          <a:off x="4918708" y="2906830"/>
          <a:ext cx="3981651" cy="3295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36884" y="3436219"/>
            <a:ext cx="4597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Papers (</a:t>
            </a:r>
            <a:r>
              <a:rPr lang="en-US" dirty="0" err="1" smtClean="0"/>
              <a:t>ArXiv</a:t>
            </a:r>
            <a:r>
              <a:rPr lang="en-US" dirty="0" smtClean="0"/>
              <a:t> 2009-2015) with “Gravitational Wave” and LIGO/Virgo/Einstein Telescope/LCGT or KAGRA in the abstract </a:t>
            </a:r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4" y="6026238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DS </a:t>
            </a:r>
            <a:r>
              <a:rPr lang="en-US" dirty="0" err="1" smtClean="0"/>
              <a:t>organisation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329124"/>
              </p:ext>
            </p:extLst>
          </p:nvPr>
        </p:nvGraphicFramePr>
        <p:xfrm>
          <a:off x="628650" y="3840480"/>
          <a:ext cx="7886700" cy="2856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34753" y="1690689"/>
            <a:ext cx="234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 Governing council:</a:t>
            </a:r>
            <a:endParaRPr lang="en-US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66710258"/>
              </p:ext>
            </p:extLst>
          </p:nvPr>
        </p:nvGraphicFramePr>
        <p:xfrm>
          <a:off x="1937887" y="1368125"/>
          <a:ext cx="3163503" cy="1952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85887" y="3960651"/>
            <a:ext cx="234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 Executive Board:</a:t>
            </a:r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8</a:t>
            </a:fld>
            <a:endParaRPr lang="en-US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55" y="251526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#4: Organization and links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crucial to have a team well structured with clear tasks </a:t>
            </a:r>
          </a:p>
          <a:p>
            <a:r>
              <a:rPr lang="en-US" dirty="0" smtClean="0"/>
              <a:t>It is important to have an effective link with the institutions, in order to have a stronger mandate and a useful feedback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Meeting 2016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9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12" y="5922351"/>
            <a:ext cx="2152381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1B1B4C9C-1863-4D7E-BB74-D0270F98DDD9}" vid="{3611EBEE-7FA5-409C-A228-62EC016FC15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AzzurroArcoNuovo</Template>
  <TotalTime>1970</TotalTime>
  <Words>823</Words>
  <Application>Microsoft Office PowerPoint</Application>
  <PresentationFormat>Presentazione su schermo (4:3)</PresentationFormat>
  <Paragraphs>208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Segoe UI Light</vt:lpstr>
      <vt:lpstr>Tema di Office</vt:lpstr>
      <vt:lpstr>Lessons to be learned from the ET design study</vt:lpstr>
      <vt:lpstr>3G concept evolution and ET</vt:lpstr>
      <vt:lpstr>Lesson #1: Networking</vt:lpstr>
      <vt:lpstr>ET design Study</vt:lpstr>
      <vt:lpstr>ET Research Infrastructure</vt:lpstr>
      <vt:lpstr>Lesson #2: clear mandate</vt:lpstr>
      <vt:lpstr>Lesson #3: to be scientifically open</vt:lpstr>
      <vt:lpstr>ET DS organisation</vt:lpstr>
      <vt:lpstr>Lesson #4: Organization and links</vt:lpstr>
      <vt:lpstr>3G international collaboration</vt:lpstr>
      <vt:lpstr>3G organisation</vt:lpstr>
      <vt:lpstr>Timing</vt:lpstr>
      <vt:lpstr>Presentazione standard di PowerPoint</vt:lpstr>
      <vt:lpstr>Presentazione standard di PowerPoint</vt:lpstr>
    </vt:vector>
  </TitlesOfParts>
  <Company>INFN Sezione di Perugia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to be learned from the ET design study</dc:title>
  <dc:creator>Michele Punturo</dc:creator>
  <cp:lastModifiedBy>Michele Punturo</cp:lastModifiedBy>
  <cp:revision>22</cp:revision>
  <dcterms:created xsi:type="dcterms:W3CDTF">2016-07-01T09:50:39Z</dcterms:created>
  <dcterms:modified xsi:type="dcterms:W3CDTF">2016-07-07T18:38:54Z</dcterms:modified>
</cp:coreProperties>
</file>