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84EF-B0FE-4E27-A5D3-7F234E3E9DD5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F99-4D03-4380-A1F0-A018808E9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7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84EF-B0FE-4E27-A5D3-7F234E3E9DD5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F99-4D03-4380-A1F0-A018808E9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9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84EF-B0FE-4E27-A5D3-7F234E3E9DD5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F99-4D03-4380-A1F0-A018808E9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1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84EF-B0FE-4E27-A5D3-7F234E3E9DD5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F99-4D03-4380-A1F0-A018808E9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5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84EF-B0FE-4E27-A5D3-7F234E3E9DD5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F99-4D03-4380-A1F0-A018808E9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0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84EF-B0FE-4E27-A5D3-7F234E3E9DD5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F99-4D03-4380-A1F0-A018808E9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9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84EF-B0FE-4E27-A5D3-7F234E3E9DD5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F99-4D03-4380-A1F0-A018808E9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2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84EF-B0FE-4E27-A5D3-7F234E3E9DD5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F99-4D03-4380-A1F0-A018808E9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6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84EF-B0FE-4E27-A5D3-7F234E3E9DD5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F99-4D03-4380-A1F0-A018808E9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2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84EF-B0FE-4E27-A5D3-7F234E3E9DD5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F99-4D03-4380-A1F0-A018808E9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7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84EF-B0FE-4E27-A5D3-7F234E3E9DD5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F99-4D03-4380-A1F0-A018808E9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8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884EF-B0FE-4E27-A5D3-7F234E3E9DD5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52F99-4D03-4380-A1F0-A018808E9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9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8294" y="2098301"/>
            <a:ext cx="8287871" cy="1953746"/>
          </a:xfrm>
        </p:spPr>
        <p:txBody>
          <a:bodyPr/>
          <a:lstStyle/>
          <a:p>
            <a:r>
              <a:rPr lang="en-US" dirty="0" err="1" smtClean="0"/>
              <a:t>Zemax</a:t>
            </a:r>
            <a:r>
              <a:rPr lang="en-US" dirty="0" smtClean="0"/>
              <a:t> model of OFI bench for input to OFI shroud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30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945" y="1"/>
            <a:ext cx="472217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108" y="270164"/>
            <a:ext cx="4301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TGG Crystal back face dumped by SRM-AR baffle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459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992" y="33422"/>
            <a:ext cx="3212090" cy="68245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108" y="270164"/>
            <a:ext cx="43018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Half Wave Plate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wedge?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Ghost beam goes to SRM, reflected from HR face and returns. Makes it all the way back through OFI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76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4837" y="1300162"/>
            <a:ext cx="3362325" cy="42576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108" y="270164"/>
            <a:ext cx="4301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 Brewster prism dumped by small baffles on OFI bench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244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108" y="270164"/>
            <a:ext cx="43018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OFI SQZ M2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wedge?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Both TFP beams shown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Both hit OFI SQZ M1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Similar path to TFP ghost beams, possible clipping on HWP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74" y="3047779"/>
            <a:ext cx="12068226" cy="255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69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108" y="270164"/>
            <a:ext cx="4301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OFI SQZ M1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wedge?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Both TFP beams shown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Similar path to TFP ghost beams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0" y="3377045"/>
            <a:ext cx="12176920" cy="277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34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0872" y="-17126"/>
            <a:ext cx="4522927" cy="6116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449" y="296070"/>
            <a:ext cx="4572629" cy="65619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3212" y="-365237"/>
            <a:ext cx="1795234" cy="394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1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93" y="702400"/>
            <a:ext cx="5615796" cy="58685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5050" y="110697"/>
            <a:ext cx="3778460" cy="6463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6954" y="233766"/>
            <a:ext cx="1462087" cy="238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9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040" y="174993"/>
            <a:ext cx="3867420" cy="64711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2463"/>
            <a:ext cx="48387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70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3093" y="528728"/>
            <a:ext cx="4838700" cy="552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607" y="94892"/>
            <a:ext cx="8041023" cy="655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5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7619"/>
            <a:ext cx="12192000" cy="53227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79" y="290243"/>
            <a:ext cx="3228975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215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675" y="1323975"/>
            <a:ext cx="5200650" cy="4210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62845" y="124691"/>
            <a:ext cx="4301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Wedge ghost beam dumped on SRM-AR baffle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67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5" y="1238250"/>
            <a:ext cx="9239250" cy="5619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62845" y="124691"/>
            <a:ext cx="4301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Brewster prism 1</a:t>
            </a:r>
            <a:r>
              <a:rPr lang="en-US" baseline="30000" dirty="0" smtClean="0"/>
              <a:t>st</a:t>
            </a:r>
            <a:r>
              <a:rPr lang="en-US" dirty="0" smtClean="0"/>
              <a:t> order dumped by ‘W’ baffles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10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375" y="1"/>
            <a:ext cx="474849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8538" y="218209"/>
            <a:ext cx="4301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TGG Crystal front face dumped by SRM-AR baffle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25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123</Words>
  <Application>Microsoft Office PowerPoint</Application>
  <PresentationFormat>Widescreen</PresentationFormat>
  <Paragraphs>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Zemax model of OFI bench for input to OFI shroud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Calum Torrie</dc:creator>
  <cp:lastModifiedBy>Corey Austin</cp:lastModifiedBy>
  <cp:revision>8</cp:revision>
  <dcterms:created xsi:type="dcterms:W3CDTF">2018-04-19T03:03:07Z</dcterms:created>
  <dcterms:modified xsi:type="dcterms:W3CDTF">2018-04-19T16:02:50Z</dcterms:modified>
</cp:coreProperties>
</file>