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2"/>
  </p:normalViewPr>
  <p:slideViewPr>
    <p:cSldViewPr snapToGrid="0">
      <p:cViewPr varScale="1">
        <p:scale>
          <a:sx n="184" d="100"/>
          <a:sy n="184" d="100"/>
        </p:scale>
        <p:origin x="68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61cbe3e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61cbe3e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61cbe3ec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61cbe3ec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61cbe3e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61cbe3e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61cbe3e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61cbe3e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61cbe3e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61cbe3e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301962d2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6301962d2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816f45c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816f45c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816f45c2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816f45c2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45503fc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45503fc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7a99172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7a99172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61cbe3ec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61cbe3ec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9a9f0bd1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9a9f0bd1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9a9f0bd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9a9f0bd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9a9f0bd1d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9a9f0bd1d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9a9f0bd1d_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9a9f0bd1d_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9a9f0bd1d_1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9a9f0bd1d_1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6301962d2_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6301962d2_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2b7c5fff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2b7c5fff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816f45c2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816f45c2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2b7c5ff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2b7c5ff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2b7c5ff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2b7c5ff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2b7c5fff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2b7c5fff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2b7c5fff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2b7c5fff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30d140a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30d140a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T200052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cc.ligo.org/LIGO-E200010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T2000526</a:t>
            </a:r>
            <a:r>
              <a:rPr lang="en"/>
              <a:t> Ink and First Contact Damage test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Sample SN 0919</a:t>
            </a:r>
            <a:endParaRPr sz="14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Zhang, Billingsley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 after 20 W/mm</a:t>
            </a:r>
            <a:r>
              <a:rPr lang="en" baseline="30000"/>
              <a:t>2</a:t>
            </a:r>
            <a:endParaRPr baseline="30000"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75" y="1017725"/>
            <a:ext cx="502424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5685700" y="1089650"/>
            <a:ext cx="3255000" cy="2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Excessive Damage on line 4- 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Damage on lines 2 and 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Damage on line 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Damage in First Contact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Perhaps one damage site that was not on a line?  We usually clean before this type of test, but the sample is getting quite dirty. (below)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0372" y="3213575"/>
            <a:ext cx="1804071" cy="169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damage in line 1, </a:t>
            </a:r>
            <a:br>
              <a:rPr lang="en"/>
            </a:br>
            <a:endParaRPr sz="1800"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7289700" y="1671375"/>
            <a:ext cx="1542600" cy="26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The remaining, visible part of line 1 - no d</a:t>
            </a:r>
            <a:r>
              <a:rPr lang="en" sz="1400"/>
              <a:t>amage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Viewed on the front of the optic in dark field. Cannot be seen through the optic (in DF)</a:t>
            </a:r>
            <a:endParaRPr sz="1400"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25" y="1704775"/>
            <a:ext cx="6984851" cy="224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Viewed through the optic in dark field</a:t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36869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Viewed through the optic in dark field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94200" y="1050250"/>
            <a:ext cx="84381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Small damage site in line 2		First contact shard shows no damage</a:t>
            </a: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t="15668"/>
          <a:stretch/>
        </p:blipFill>
        <p:spPr>
          <a:xfrm>
            <a:off x="3173887" y="2028762"/>
            <a:ext cx="3811926" cy="289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50" y="2749900"/>
            <a:ext cx="1536050" cy="145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218725" y="106725"/>
            <a:ext cx="57702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Scan at 200 W/mm</a:t>
            </a:r>
            <a:r>
              <a:rPr lang="en" baseline="30000"/>
              <a:t>2</a:t>
            </a:r>
            <a:endParaRPr baseline="3000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30125"/>
            <a:ext cx="4490460" cy="42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685" y="730125"/>
            <a:ext cx="4196340" cy="208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5133725" y="3019525"/>
            <a:ext cx="3805500" cy="1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optic is quite dirty at this point.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four lines can be seen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contact can be seen</a:t>
            </a:r>
            <a:endParaRPr/>
          </a:p>
        </p:txBody>
      </p:sp>
      <p:cxnSp>
        <p:nvCxnSpPr>
          <p:cNvPr id="154" name="Google Shape;154;p26"/>
          <p:cNvCxnSpPr/>
          <p:nvPr/>
        </p:nvCxnSpPr>
        <p:spPr>
          <a:xfrm rot="10800000">
            <a:off x="4311500" y="1860850"/>
            <a:ext cx="936600" cy="157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5" name="Google Shape;155;p26"/>
          <p:cNvCxnSpPr/>
          <p:nvPr/>
        </p:nvCxnSpPr>
        <p:spPr>
          <a:xfrm rot="10800000">
            <a:off x="4320225" y="3227275"/>
            <a:ext cx="936300" cy="26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6" name="Google Shape;156;p26"/>
          <p:cNvCxnSpPr/>
          <p:nvPr/>
        </p:nvCxnSpPr>
        <p:spPr>
          <a:xfrm rot="10800000">
            <a:off x="4337100" y="3429750"/>
            <a:ext cx="936300" cy="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Google Shape;157;p26"/>
          <p:cNvCxnSpPr/>
          <p:nvPr/>
        </p:nvCxnSpPr>
        <p:spPr>
          <a:xfrm flipH="1">
            <a:off x="4303225" y="3531050"/>
            <a:ext cx="978600" cy="10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Google Shape;158;p26"/>
          <p:cNvCxnSpPr>
            <a:stCxn id="153" idx="1"/>
          </p:cNvCxnSpPr>
          <p:nvPr/>
        </p:nvCxnSpPr>
        <p:spPr>
          <a:xfrm flipH="1">
            <a:off x="4311725" y="3756175"/>
            <a:ext cx="822000" cy="3402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 after 200 W/mm</a:t>
            </a:r>
            <a:r>
              <a:rPr lang="en" baseline="30000"/>
              <a:t>2</a:t>
            </a:r>
            <a:r>
              <a:rPr lang="en"/>
              <a:t> - Optic now cleaned</a:t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99135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17950"/>
            <a:ext cx="6477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913" y="3869250"/>
            <a:ext cx="338137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399100"/>
            <a:ext cx="3238500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31600" y="1085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actually turned out - after all damage runs</a:t>
            </a:r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l="28781" t="20235" r="17630" b="8514"/>
          <a:stretch/>
        </p:blipFill>
        <p:spPr>
          <a:xfrm rot="5400000">
            <a:off x="698075" y="584024"/>
            <a:ext cx="4584999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6443550" y="837050"/>
            <a:ext cx="2621700" cy="43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Ink (line 4)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FC cleaning (line 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FC cleaning (line 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FC cleaning (line 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Contact string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Contact film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lines are at least partially visible, even with the high background from the mount and the damage</a:t>
            </a:r>
            <a:endParaRPr/>
          </a:p>
        </p:txBody>
      </p:sp>
      <p:cxnSp>
        <p:nvCxnSpPr>
          <p:cNvPr id="175" name="Google Shape;175;p28"/>
          <p:cNvCxnSpPr/>
          <p:nvPr/>
        </p:nvCxnSpPr>
        <p:spPr>
          <a:xfrm flipH="1">
            <a:off x="4565300" y="1492475"/>
            <a:ext cx="1830300" cy="11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28"/>
          <p:cNvCxnSpPr/>
          <p:nvPr/>
        </p:nvCxnSpPr>
        <p:spPr>
          <a:xfrm flipH="1">
            <a:off x="4645050" y="2931750"/>
            <a:ext cx="1830300" cy="11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28"/>
          <p:cNvCxnSpPr/>
          <p:nvPr/>
        </p:nvCxnSpPr>
        <p:spPr>
          <a:xfrm flipH="1">
            <a:off x="4677750" y="3108125"/>
            <a:ext cx="1830300" cy="11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28"/>
          <p:cNvCxnSpPr/>
          <p:nvPr/>
        </p:nvCxnSpPr>
        <p:spPr>
          <a:xfrm flipH="1">
            <a:off x="4645050" y="3364425"/>
            <a:ext cx="1874700" cy="174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28"/>
          <p:cNvCxnSpPr/>
          <p:nvPr/>
        </p:nvCxnSpPr>
        <p:spPr>
          <a:xfrm rot="10800000">
            <a:off x="3869850" y="3690525"/>
            <a:ext cx="2573700" cy="5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8"/>
          <p:cNvCxnSpPr/>
          <p:nvPr/>
        </p:nvCxnSpPr>
        <p:spPr>
          <a:xfrm flipH="1">
            <a:off x="4568850" y="3974025"/>
            <a:ext cx="1874700" cy="174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subTitle" idx="1"/>
          </p:nvPr>
        </p:nvSpPr>
        <p:spPr>
          <a:xfrm>
            <a:off x="311700" y="108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cleaning</a:t>
            </a:r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3">
            <a:alphaModFix/>
          </a:blip>
          <a:srcRect l="16568" t="8926" r="16595" b="-476"/>
          <a:stretch/>
        </p:blipFill>
        <p:spPr>
          <a:xfrm rot="-5100620">
            <a:off x="369889" y="734163"/>
            <a:ext cx="4257020" cy="437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5910150" y="760850"/>
            <a:ext cx="2621700" cy="42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Ink </a:t>
            </a:r>
            <a:r>
              <a:rPr lang="en">
                <a:solidFill>
                  <a:schemeClr val="dk1"/>
                </a:solidFill>
              </a:rPr>
              <a:t> (line 4)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FC cleaning (line 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FC cleaning (line 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FC cleaning (line 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Contact string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Contact film</a:t>
            </a:r>
            <a:endParaRPr/>
          </a:p>
        </p:txBody>
      </p:sp>
      <p:cxnSp>
        <p:nvCxnSpPr>
          <p:cNvPr id="188" name="Google Shape;188;p29"/>
          <p:cNvCxnSpPr/>
          <p:nvPr/>
        </p:nvCxnSpPr>
        <p:spPr>
          <a:xfrm flipH="1">
            <a:off x="4031900" y="1416275"/>
            <a:ext cx="1830300" cy="11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9"/>
          <p:cNvCxnSpPr/>
          <p:nvPr/>
        </p:nvCxnSpPr>
        <p:spPr>
          <a:xfrm flipH="1">
            <a:off x="4111650" y="2855550"/>
            <a:ext cx="1830300" cy="11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29"/>
          <p:cNvCxnSpPr/>
          <p:nvPr/>
        </p:nvCxnSpPr>
        <p:spPr>
          <a:xfrm flipH="1">
            <a:off x="4144350" y="3031925"/>
            <a:ext cx="1830300" cy="11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1" name="Google Shape;191;p29"/>
          <p:cNvCxnSpPr/>
          <p:nvPr/>
        </p:nvCxnSpPr>
        <p:spPr>
          <a:xfrm flipH="1">
            <a:off x="4111650" y="3288225"/>
            <a:ext cx="1874700" cy="174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2" name="Google Shape;192;p29"/>
          <p:cNvCxnSpPr/>
          <p:nvPr/>
        </p:nvCxnSpPr>
        <p:spPr>
          <a:xfrm rot="10800000">
            <a:off x="3336450" y="3614325"/>
            <a:ext cx="2573700" cy="5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3" name="Google Shape;193;p29"/>
          <p:cNvCxnSpPr/>
          <p:nvPr/>
        </p:nvCxnSpPr>
        <p:spPr>
          <a:xfrm flipH="1">
            <a:off x="4035450" y="3897825"/>
            <a:ext cx="1874700" cy="174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Absorption measurement after cleaning (and unintentional damage)</a:t>
            </a:r>
            <a:endParaRPr sz="2100"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01570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6282" y="2641000"/>
            <a:ext cx="4671093" cy="235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311700" y="2996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before/after cleaning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Accidental damage occurred after cleaning at (0,-y) when irradiated with 2000 w/mm</a:t>
            </a:r>
            <a:r>
              <a:rPr lang="en" sz="900" baseline="30000"/>
              <a:t>2 </a:t>
            </a:r>
            <a:r>
              <a:rPr lang="en" sz="900"/>
              <a:t>Not clear if there is still absorption, or if the signal comes from distortion</a:t>
            </a:r>
            <a:endParaRPr sz="900"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600" y="1152475"/>
            <a:ext cx="401570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975" y="1113075"/>
            <a:ext cx="4086875" cy="387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18725" y="106725"/>
            <a:ext cx="88005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Witness sample 0919 ITM-type HR witness sample, Initial Absorption Scan, no absorbers found </a:t>
            </a:r>
            <a:endParaRPr sz="1600" baseline="300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30125"/>
            <a:ext cx="4377396" cy="42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6471" y="2648550"/>
            <a:ext cx="4309404" cy="2168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Damage filled with first contact after cleaning</a:t>
            </a:r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311700" y="2034875"/>
            <a:ext cx="6342300" cy="25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Attempted Cleaning: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Acetone Soak in ultrasonic bath ~ 1 hour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 noticeable change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First Contact thinner in ultrasonic bath ~ 1 hour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 noticeable change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/>
              <a:t>Images are at different magnifications</a:t>
            </a:r>
            <a:endParaRPr u="sng"/>
          </a:p>
        </p:txBody>
      </p:sp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 t="51811"/>
          <a:stretch/>
        </p:blipFill>
        <p:spPr>
          <a:xfrm>
            <a:off x="7652250" y="2701625"/>
            <a:ext cx="1356950" cy="24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400" y="1017725"/>
            <a:ext cx="525780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3"/>
          <p:cNvPicPr preferRelativeResize="0"/>
          <p:nvPr/>
        </p:nvPicPr>
        <p:blipFill rotWithShape="1">
          <a:blip r:embed="rId3">
            <a:alphaModFix/>
          </a:blip>
          <a:srcRect b="11676"/>
          <a:stretch/>
        </p:blipFill>
        <p:spPr>
          <a:xfrm>
            <a:off x="0" y="765624"/>
            <a:ext cx="9143999" cy="43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348350" y="115300"/>
            <a:ext cx="8520600" cy="8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HWS see absorption from First Contact?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OR from embedded ink?</a:t>
            </a:r>
            <a:endParaRPr sz="1300"/>
          </a:p>
        </p:txBody>
      </p:sp>
      <p:sp>
        <p:nvSpPr>
          <p:cNvPr id="222" name="Google Shape;22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800" y="210525"/>
            <a:ext cx="6451605" cy="483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(HeNe) beam background, no pump beam</a:t>
            </a:r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4669925" y="1636100"/>
            <a:ext cx="4162500" cy="10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An RTS scan with the IR (pump) beam off. </a:t>
            </a:r>
            <a:br>
              <a:rPr lang="en" sz="1050">
                <a:solidFill>
                  <a:schemeClr val="dk1"/>
                </a:solidFill>
              </a:rPr>
            </a:br>
            <a:r>
              <a:rPr lang="en" sz="1050">
                <a:solidFill>
                  <a:schemeClr val="dk1"/>
                </a:solidFill>
              </a:rPr>
              <a:t>A slight increase of the background at the damaged points is due to lower He-Ne transmission, making the noise equivalent absorption appear larger. </a:t>
            </a:r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986641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441" y="2860875"/>
            <a:ext cx="4238026" cy="21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No scatter signal beyond background from Pump beam</a:t>
            </a:r>
            <a:endParaRPr sz="2300"/>
          </a:p>
        </p:txBody>
      </p: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50" y="992500"/>
            <a:ext cx="4150201" cy="40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4850" y="2644450"/>
            <a:ext cx="4599851" cy="23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273950" y="226050"/>
            <a:ext cx="8520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First Contact absorption on an uncoated optic 60W/mm</a:t>
            </a:r>
            <a:r>
              <a:rPr lang="en" sz="2200" baseline="30000"/>
              <a:t>2</a:t>
            </a:r>
            <a:br>
              <a:rPr lang="en" sz="2200" baseline="30000"/>
            </a:br>
            <a:r>
              <a:rPr lang="en" sz="2200" baseline="30000"/>
              <a:t>No damage identified after FC removal</a:t>
            </a:r>
            <a:endParaRPr sz="2200" baseline="30000"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0150"/>
            <a:ext cx="4132525" cy="40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925" y="2385275"/>
            <a:ext cx="4554276" cy="226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D045-1F4B-8749-A1F4-35D037AB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ink that we use for </a:t>
            </a:r>
            <a:r>
              <a:rPr lang="en-US"/>
              <a:t>optic fiducials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914D5-2AC8-1B4D-AA94-18CB7EEF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35" y="902790"/>
            <a:ext cx="2129807" cy="42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311700" y="194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Plan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75" y="1228500"/>
            <a:ext cx="4191233" cy="38518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413075" y="1228500"/>
            <a:ext cx="5021700" cy="40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Witness sample 0919 coating run C11068 HR coating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First line applied near the bottom (label “ink cleaned three times”)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Wait several hours until completely dry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Apply a thin layer of first contact with brush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Wait several hours before removing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Second line applied (label “ink cleaned twice”)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Clean both lines as above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Third line applied (label “ink cleaned once”)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Clean all three lines as above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Fourth line applied (label “ink”)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Very thin patch of first contact applied at the bottom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Wait several hours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	Pull leaving traces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Irradiate in RTS 2W/mm</a:t>
            </a:r>
            <a:r>
              <a:rPr lang="en" sz="1300" baseline="30000"/>
              <a:t>2</a:t>
            </a:r>
            <a:r>
              <a:rPr lang="en" sz="1300"/>
              <a:t> - Inspect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Irradiate in RTS 20W/mm</a:t>
            </a:r>
            <a:r>
              <a:rPr lang="en" sz="1300" baseline="30000"/>
              <a:t>2</a:t>
            </a:r>
            <a:r>
              <a:rPr lang="en" sz="1300"/>
              <a:t> - Inspect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Irradiate in RTS 200 W/mm</a:t>
            </a:r>
            <a:r>
              <a:rPr lang="en" sz="1300" baseline="30000"/>
              <a:t>2</a:t>
            </a:r>
            <a:r>
              <a:rPr lang="en" sz="1300"/>
              <a:t> - Inspect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311700" y="276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note on First Contact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360875" y="1364600"/>
            <a:ext cx="8416800" cy="3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 thin layer does not allow for much solvent to work on the contaminant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Once the contaminant is freed from the surface, it is entangled in the polymer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First contact is optimally adherent soon after drying, ideally being removed within an hour of application for a poured layer - less for a painted layer.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This experiment seeks to employ the worst of both conditions - 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 very thin layer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an 8 hour drying time</a:t>
            </a: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at 2 W/mm</a:t>
            </a:r>
            <a:r>
              <a:rPr lang="en" baseline="30000"/>
              <a:t>2</a:t>
            </a:r>
            <a:endParaRPr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17725"/>
            <a:ext cx="4299077" cy="41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9075" y="2518386"/>
            <a:ext cx="4718025" cy="247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 after 2 W/mm</a:t>
            </a:r>
            <a:r>
              <a:rPr lang="en" baseline="30000"/>
              <a:t>2</a:t>
            </a:r>
            <a:endParaRPr baseline="3000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49" y="468225"/>
            <a:ext cx="7472450" cy="45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4771575" y="3973900"/>
            <a:ext cx="41703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Only one damage site; in line 4 “ink”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Tracks of the scan can be seen in line 4 “ink”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Confirmation of damage is best seen looking through the optic.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Ink from other lines can be seen under the microscope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Damage found at 2W/mm</a:t>
            </a:r>
            <a:r>
              <a:rPr lang="en" sz="1600" baseline="30000"/>
              <a:t>2</a:t>
            </a:r>
            <a:r>
              <a:rPr lang="en" sz="1600"/>
              <a:t> in one location. Easiest to see when viewed through the optic</a:t>
            </a:r>
            <a:br>
              <a:rPr lang="en" sz="1600"/>
            </a:br>
            <a:r>
              <a:rPr lang="en" sz="1600"/>
              <a:t>Possibly at another power level, done during stage movement.</a:t>
            </a:r>
            <a:endParaRPr sz="1600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0075" y="1322525"/>
            <a:ext cx="558384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ghost of line one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5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ghost of the first ink line can be seen</a:t>
            </a:r>
            <a:br>
              <a:rPr lang="en"/>
            </a:br>
            <a:r>
              <a:rPr lang="en"/>
              <a:t>near some First Contact</a:t>
            </a:r>
            <a:br>
              <a:rPr lang="en"/>
            </a:br>
            <a:r>
              <a:rPr lang="en"/>
              <a:t>shards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7425" y="1152475"/>
            <a:ext cx="5398150" cy="35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218725" y="106725"/>
            <a:ext cx="57702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Scan at 20 W/mm</a:t>
            </a:r>
            <a:r>
              <a:rPr lang="en" baseline="30000"/>
              <a:t>2</a:t>
            </a:r>
            <a:endParaRPr baseline="3000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25" y="1187025"/>
            <a:ext cx="3892199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800" y="2677052"/>
            <a:ext cx="4666300" cy="2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5015650" y="995000"/>
            <a:ext cx="3805500" cy="1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four lines can be seen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contact can be seen</a:t>
            </a:r>
            <a:endParaRPr/>
          </a:p>
        </p:txBody>
      </p:sp>
      <p:cxnSp>
        <p:nvCxnSpPr>
          <p:cNvPr id="112" name="Google Shape;112;p21"/>
          <p:cNvCxnSpPr/>
          <p:nvPr/>
        </p:nvCxnSpPr>
        <p:spPr>
          <a:xfrm flipH="1">
            <a:off x="3872725" y="1404625"/>
            <a:ext cx="1215600" cy="55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21"/>
          <p:cNvCxnSpPr/>
          <p:nvPr/>
        </p:nvCxnSpPr>
        <p:spPr>
          <a:xfrm flipH="1">
            <a:off x="3819675" y="1431050"/>
            <a:ext cx="1308300" cy="18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4" name="Google Shape;114;p21"/>
          <p:cNvCxnSpPr/>
          <p:nvPr/>
        </p:nvCxnSpPr>
        <p:spPr>
          <a:xfrm flipH="1">
            <a:off x="3826300" y="1470700"/>
            <a:ext cx="1251900" cy="202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5" name="Google Shape;115;p21"/>
          <p:cNvCxnSpPr/>
          <p:nvPr/>
        </p:nvCxnSpPr>
        <p:spPr>
          <a:xfrm flipH="1">
            <a:off x="3799875" y="1431050"/>
            <a:ext cx="1328100" cy="231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21"/>
          <p:cNvCxnSpPr/>
          <p:nvPr/>
        </p:nvCxnSpPr>
        <p:spPr>
          <a:xfrm flipH="1">
            <a:off x="3807475" y="1734300"/>
            <a:ext cx="1508100" cy="25818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Macintosh PowerPoint</Application>
  <PresentationFormat>On-screen Show (16:9)</PresentationFormat>
  <Paragraphs>111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Simple Light</vt:lpstr>
      <vt:lpstr>T2000526 Ink and First Contact Damage test Sample SN 0919</vt:lpstr>
      <vt:lpstr>PowerPoint Presentation</vt:lpstr>
      <vt:lpstr>PowerPoint Presentation</vt:lpstr>
      <vt:lpstr>PowerPoint Presentation</vt:lpstr>
      <vt:lpstr>Scan at 2 W/mm2 </vt:lpstr>
      <vt:lpstr>Inspection after 2 W/mm2</vt:lpstr>
      <vt:lpstr>Damage found at 2W/mm2 in one location. Easiest to see when viewed through the optic Possibly at another power level, done during stage movement.</vt:lpstr>
      <vt:lpstr>The ghost of line one</vt:lpstr>
      <vt:lpstr>PowerPoint Presentation</vt:lpstr>
      <vt:lpstr>Inspection after 20 W/mm2</vt:lpstr>
      <vt:lpstr>No damage in line 1,  </vt:lpstr>
      <vt:lpstr>Viewed through the optic in dark field</vt:lpstr>
      <vt:lpstr>Viewed through the optic in dark field </vt:lpstr>
      <vt:lpstr>PowerPoint Presentation</vt:lpstr>
      <vt:lpstr>Inspection after 200 W/mm2 - Optic now cleaned</vt:lpstr>
      <vt:lpstr>PowerPoint Presentation</vt:lpstr>
      <vt:lpstr>PowerPoint Presentation</vt:lpstr>
      <vt:lpstr>Absorption measurement after cleaning (and unintentional damage)</vt:lpstr>
      <vt:lpstr>Comparing before/after cleaning Accidental damage occurred after cleaning at (0,-y) when irradiated with 2000 w/mm2 Not clear if there is still absorption, or if the signal comes from distortion</vt:lpstr>
      <vt:lpstr>Damage filled with first contact after cleaning</vt:lpstr>
      <vt:lpstr>Does HWS see absorption from First Contact? OR from embedded ink?</vt:lpstr>
      <vt:lpstr>PowerPoint Presentation</vt:lpstr>
      <vt:lpstr>Probe (HeNe) beam background, no pump beam</vt:lpstr>
      <vt:lpstr>No scatter signal beyond background from Pump beam</vt:lpstr>
      <vt:lpstr>First Contact absorption on an uncoated optic 60W/mm2 No damage identified after FC removal</vt:lpstr>
      <vt:lpstr>The ink that we use for optic fiducials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T2000526 Ink and First Contact Damage test Sample SN 0919</dc:title>
  <cp:lastModifiedBy>Billingsley, GariLynn</cp:lastModifiedBy>
  <cp:revision>1</cp:revision>
  <dcterms:modified xsi:type="dcterms:W3CDTF">2020-10-13T23:33:51Z</dcterms:modified>
</cp:coreProperties>
</file>