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6"/>
  </p:notesMasterIdLst>
  <p:sldIdLst>
    <p:sldId id="256" r:id="rId2"/>
    <p:sldId id="270" r:id="rId3"/>
    <p:sldId id="282" r:id="rId4"/>
    <p:sldId id="274" r:id="rId5"/>
    <p:sldId id="262" r:id="rId6"/>
    <p:sldId id="272" r:id="rId7"/>
    <p:sldId id="264" r:id="rId8"/>
    <p:sldId id="273" r:id="rId9"/>
    <p:sldId id="268" r:id="rId10"/>
    <p:sldId id="277" r:id="rId11"/>
    <p:sldId id="271" r:id="rId12"/>
    <p:sldId id="266" r:id="rId13"/>
    <p:sldId id="265" r:id="rId14"/>
    <p:sldId id="286" r:id="rId15"/>
    <p:sldId id="285" r:id="rId16"/>
    <p:sldId id="288" r:id="rId17"/>
    <p:sldId id="278" r:id="rId18"/>
    <p:sldId id="269" r:id="rId19"/>
    <p:sldId id="257" r:id="rId20"/>
    <p:sldId id="280" r:id="rId21"/>
    <p:sldId id="260" r:id="rId22"/>
    <p:sldId id="267" r:id="rId23"/>
    <p:sldId id="284" r:id="rId24"/>
    <p:sldId id="26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95E8F-ED37-4499-A653-22A6D58ADA8F}" v="666" dt="2021-08-19T16:07:34.4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uka Lin" userId="bfe7f4d282bede4f" providerId="LiveId" clId="{B6495E8F-ED37-4499-A653-22A6D58ADA8F}"/>
    <pc:docChg chg="undo redo custSel addSld delSld modSld sldOrd modMainMaster modNotesMaster">
      <pc:chgData name="Yuka Lin" userId="bfe7f4d282bede4f" providerId="LiveId" clId="{B6495E8F-ED37-4499-A653-22A6D58ADA8F}" dt="2021-08-19T16:11:42.493" v="8377" actId="1076"/>
      <pc:docMkLst>
        <pc:docMk/>
      </pc:docMkLst>
      <pc:sldChg chg="addSp delSp modSp mod setBg delDesignElem">
        <pc:chgData name="Yuka Lin" userId="bfe7f4d282bede4f" providerId="LiveId" clId="{B6495E8F-ED37-4499-A653-22A6D58ADA8F}" dt="2021-08-16T16:39:20.792" v="3381" actId="27636"/>
        <pc:sldMkLst>
          <pc:docMk/>
          <pc:sldMk cId="644645511" sldId="256"/>
        </pc:sldMkLst>
        <pc:spChg chg="mod">
          <ac:chgData name="Yuka Lin" userId="bfe7f4d282bede4f" providerId="LiveId" clId="{B6495E8F-ED37-4499-A653-22A6D58ADA8F}" dt="2021-08-16T16:39:20.792" v="3381" actId="27636"/>
          <ac:spMkLst>
            <pc:docMk/>
            <pc:sldMk cId="644645511" sldId="256"/>
            <ac:spMk id="2" creationId="{878A94DE-CCF3-4280-80D8-F2F6F6CA8DF2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644645511" sldId="256"/>
            <ac:spMk id="3" creationId="{3E6C5E37-9764-4FC5-B6D3-F60D6327C586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644645511" sldId="256"/>
            <ac:spMk id="5" creationId="{06D7C978-E362-4B29-B9DB-A62B35599D06}"/>
          </ac:spMkLst>
        </pc:spChg>
        <pc:spChg chg="add del mod">
          <ac:chgData name="Yuka Lin" userId="bfe7f4d282bede4f" providerId="LiveId" clId="{B6495E8F-ED37-4499-A653-22A6D58ADA8F}" dt="2021-08-11T18:27:37.843" v="1818"/>
          <ac:spMkLst>
            <pc:docMk/>
            <pc:sldMk cId="644645511" sldId="256"/>
            <ac:spMk id="71" creationId="{077D6507-8E8D-40E1-A7B9-63012EF9492F}"/>
          </ac:spMkLst>
        </pc:spChg>
        <pc:picChg chg="add mod ord">
          <ac:chgData name="Yuka Lin" userId="bfe7f4d282bede4f" providerId="LiveId" clId="{B6495E8F-ED37-4499-A653-22A6D58ADA8F}" dt="2021-08-12T17:13:36.900" v="2637" actId="14100"/>
          <ac:picMkLst>
            <pc:docMk/>
            <pc:sldMk cId="644645511" sldId="256"/>
            <ac:picMk id="1026" creationId="{25D00FFB-9C60-420A-87A5-8051C491F777}"/>
          </ac:picMkLst>
        </pc:picChg>
      </pc:sldChg>
      <pc:sldChg chg="addSp delSp modSp mod ord">
        <pc:chgData name="Yuka Lin" userId="bfe7f4d282bede4f" providerId="LiveId" clId="{B6495E8F-ED37-4499-A653-22A6D58ADA8F}" dt="2021-08-17T19:05:23.509" v="5542"/>
        <pc:sldMkLst>
          <pc:docMk/>
          <pc:sldMk cId="2455132832" sldId="257"/>
        </pc:sldMkLst>
        <pc:spChg chg="mod">
          <ac:chgData name="Yuka Lin" userId="bfe7f4d282bede4f" providerId="LiveId" clId="{B6495E8F-ED37-4499-A653-22A6D58ADA8F}" dt="2021-08-16T15:41:03.312" v="2970" actId="1076"/>
          <ac:spMkLst>
            <pc:docMk/>
            <pc:sldMk cId="2455132832" sldId="257"/>
            <ac:spMk id="2" creationId="{4AC23E73-9D97-4B81-9F06-FB1378F32AFA}"/>
          </ac:spMkLst>
        </pc:spChg>
        <pc:spChg chg="add mod">
          <ac:chgData name="Yuka Lin" userId="bfe7f4d282bede4f" providerId="LiveId" clId="{B6495E8F-ED37-4499-A653-22A6D58ADA8F}" dt="2021-08-16T21:19:03.431" v="3883" actId="1076"/>
          <ac:spMkLst>
            <pc:docMk/>
            <pc:sldMk cId="2455132832" sldId="257"/>
            <ac:spMk id="6" creationId="{CA4B82A7-7A65-4156-9952-B1AA4C563A59}"/>
          </ac:spMkLst>
        </pc:spChg>
        <pc:spChg chg="mod">
          <ac:chgData name="Yuka Lin" userId="bfe7f4d282bede4f" providerId="LiveId" clId="{B6495E8F-ED37-4499-A653-22A6D58ADA8F}" dt="2021-08-16T21:19:03.431" v="3883" actId="1076"/>
          <ac:spMkLst>
            <pc:docMk/>
            <pc:sldMk cId="2455132832" sldId="257"/>
            <ac:spMk id="8" creationId="{029058D3-4A25-4950-A934-762FB9E46EC0}"/>
          </ac:spMkLst>
        </pc:spChg>
        <pc:spChg chg="mod">
          <ac:chgData name="Yuka Lin" userId="bfe7f4d282bede4f" providerId="LiveId" clId="{B6495E8F-ED37-4499-A653-22A6D58ADA8F}" dt="2021-08-16T21:19:03.431" v="3883" actId="1076"/>
          <ac:spMkLst>
            <pc:docMk/>
            <pc:sldMk cId="2455132832" sldId="257"/>
            <ac:spMk id="9" creationId="{765EC230-45B1-42BA-A914-377E3BC66F36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2455132832" sldId="257"/>
            <ac:spMk id="10" creationId="{F11DB274-0F55-4986-AD3A-96B700470891}"/>
          </ac:spMkLst>
        </pc:spChg>
        <pc:spChg chg="add del">
          <ac:chgData name="Yuka Lin" userId="bfe7f4d282bede4f" providerId="LiveId" clId="{B6495E8F-ED37-4499-A653-22A6D58ADA8F}" dt="2021-08-16T15:41:26.999" v="2974" actId="478"/>
          <ac:spMkLst>
            <pc:docMk/>
            <pc:sldMk cId="2455132832" sldId="257"/>
            <ac:spMk id="11" creationId="{199B555D-F882-4CC0-80AF-8180794B2E8C}"/>
          </ac:spMkLst>
        </pc:spChg>
        <pc:spChg chg="add del">
          <ac:chgData name="Yuka Lin" userId="bfe7f4d282bede4f" providerId="LiveId" clId="{B6495E8F-ED37-4499-A653-22A6D58ADA8F}" dt="2021-08-16T15:41:29.163" v="2976" actId="478"/>
          <ac:spMkLst>
            <pc:docMk/>
            <pc:sldMk cId="2455132832" sldId="257"/>
            <ac:spMk id="12" creationId="{1C4B5451-0022-450C-ACDA-421500A3E065}"/>
          </ac:spMkLst>
        </pc:spChg>
        <pc:spChg chg="add mod">
          <ac:chgData name="Yuka Lin" userId="bfe7f4d282bede4f" providerId="LiveId" clId="{B6495E8F-ED37-4499-A653-22A6D58ADA8F}" dt="2021-08-16T21:19:03.431" v="3883" actId="1076"/>
          <ac:spMkLst>
            <pc:docMk/>
            <pc:sldMk cId="2455132832" sldId="257"/>
            <ac:spMk id="14" creationId="{0FF11AB9-D0F4-41B0-88F7-69A8311B6B17}"/>
          </ac:spMkLst>
        </pc:spChg>
        <pc:spChg chg="add mod">
          <ac:chgData name="Yuka Lin" userId="bfe7f4d282bede4f" providerId="LiveId" clId="{B6495E8F-ED37-4499-A653-22A6D58ADA8F}" dt="2021-08-16T21:19:03.431" v="3883" actId="1076"/>
          <ac:spMkLst>
            <pc:docMk/>
            <pc:sldMk cId="2455132832" sldId="257"/>
            <ac:spMk id="15" creationId="{2F40B2CF-02D1-4A83-8B0E-F1360D60638D}"/>
          </ac:spMkLst>
        </pc:spChg>
        <pc:spChg chg="add mod">
          <ac:chgData name="Yuka Lin" userId="bfe7f4d282bede4f" providerId="LiveId" clId="{B6495E8F-ED37-4499-A653-22A6D58ADA8F}" dt="2021-08-16T21:19:22.867" v="3887" actId="1076"/>
          <ac:spMkLst>
            <pc:docMk/>
            <pc:sldMk cId="2455132832" sldId="257"/>
            <ac:spMk id="16" creationId="{5CBA84C9-E561-4757-9ABD-A2D79BBCD6DC}"/>
          </ac:spMkLst>
        </pc:spChg>
        <pc:picChg chg="mod">
          <ac:chgData name="Yuka Lin" userId="bfe7f4d282bede4f" providerId="LiveId" clId="{B6495E8F-ED37-4499-A653-22A6D58ADA8F}" dt="2021-08-16T21:19:03.431" v="3883" actId="1076"/>
          <ac:picMkLst>
            <pc:docMk/>
            <pc:sldMk cId="2455132832" sldId="257"/>
            <ac:picMk id="5" creationId="{814E69C4-4660-444E-8F29-2D5B97F4F28C}"/>
          </ac:picMkLst>
        </pc:picChg>
        <pc:picChg chg="mod modCrop">
          <ac:chgData name="Yuka Lin" userId="bfe7f4d282bede4f" providerId="LiveId" clId="{B6495E8F-ED37-4499-A653-22A6D58ADA8F}" dt="2021-08-16T21:19:03.431" v="3883" actId="1076"/>
          <ac:picMkLst>
            <pc:docMk/>
            <pc:sldMk cId="2455132832" sldId="257"/>
            <ac:picMk id="7" creationId="{7940306A-F646-4E5B-8BCB-0EFAC7960A8D}"/>
          </ac:picMkLst>
        </pc:picChg>
        <pc:picChg chg="add mod modCrop">
          <ac:chgData name="Yuka Lin" userId="bfe7f4d282bede4f" providerId="LiveId" clId="{B6495E8F-ED37-4499-A653-22A6D58ADA8F}" dt="2021-08-16T21:19:03.431" v="3883" actId="1076"/>
          <ac:picMkLst>
            <pc:docMk/>
            <pc:sldMk cId="2455132832" sldId="257"/>
            <ac:picMk id="13" creationId="{6C6EC148-FFE8-4581-BAA3-296827CCB08D}"/>
          </ac:picMkLst>
        </pc:picChg>
      </pc:sldChg>
      <pc:sldChg chg="modSp del mod">
        <pc:chgData name="Yuka Lin" userId="bfe7f4d282bede4f" providerId="LiveId" clId="{B6495E8F-ED37-4499-A653-22A6D58ADA8F}" dt="2021-08-16T15:43:54.725" v="2998" actId="2696"/>
        <pc:sldMkLst>
          <pc:docMk/>
          <pc:sldMk cId="3389457422" sldId="258"/>
        </pc:sldMkLst>
        <pc:spChg chg="mod">
          <ac:chgData name="Yuka Lin" userId="bfe7f4d282bede4f" providerId="LiveId" clId="{B6495E8F-ED37-4499-A653-22A6D58ADA8F}" dt="2021-08-16T15:41:13.941" v="2972" actId="1076"/>
          <ac:spMkLst>
            <pc:docMk/>
            <pc:sldMk cId="3389457422" sldId="258"/>
            <ac:spMk id="2" creationId="{571E114A-B496-4F0B-B2DB-6971E73FBD43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389457422" sldId="258"/>
            <ac:spMk id="6" creationId="{6C3B51A9-363E-4188-9C08-A87A54AD75F3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389457422" sldId="258"/>
            <ac:spMk id="7" creationId="{C932E6EA-75E5-4F8B-8E5C-70B3AE030905}"/>
          </ac:spMkLst>
        </pc:spChg>
        <pc:picChg chg="mod">
          <ac:chgData name="Yuka Lin" userId="bfe7f4d282bede4f" providerId="LiveId" clId="{B6495E8F-ED37-4499-A653-22A6D58ADA8F}" dt="2021-08-12T16:25:38.452" v="2153" actId="1076"/>
          <ac:picMkLst>
            <pc:docMk/>
            <pc:sldMk cId="3389457422" sldId="258"/>
            <ac:picMk id="5" creationId="{B5A16E5F-2D90-482B-A97C-F94FF588AF15}"/>
          </ac:picMkLst>
        </pc:picChg>
      </pc:sldChg>
      <pc:sldChg chg="modSp del mod">
        <pc:chgData name="Yuka Lin" userId="bfe7f4d282bede4f" providerId="LiveId" clId="{B6495E8F-ED37-4499-A653-22A6D58ADA8F}" dt="2021-08-16T18:08:33.653" v="3430" actId="2696"/>
        <pc:sldMkLst>
          <pc:docMk/>
          <pc:sldMk cId="2681277416" sldId="259"/>
        </pc:sldMkLst>
        <pc:spChg chg="mod">
          <ac:chgData name="Yuka Lin" userId="bfe7f4d282bede4f" providerId="LiveId" clId="{B6495E8F-ED37-4499-A653-22A6D58ADA8F}" dt="2021-08-11T18:28:27.618" v="1827" actId="1076"/>
          <ac:spMkLst>
            <pc:docMk/>
            <pc:sldMk cId="2681277416" sldId="259"/>
            <ac:spMk id="2" creationId="{A06016AD-3C7B-4CB2-A0F2-BAC60C77CA55}"/>
          </ac:spMkLst>
        </pc:spChg>
        <pc:spChg chg="mod">
          <ac:chgData name="Yuka Lin" userId="bfe7f4d282bede4f" providerId="LiveId" clId="{B6495E8F-ED37-4499-A653-22A6D58ADA8F}" dt="2021-08-11T18:28:38.044" v="1830" actId="1076"/>
          <ac:spMkLst>
            <pc:docMk/>
            <pc:sldMk cId="2681277416" sldId="259"/>
            <ac:spMk id="4" creationId="{9E6F6E58-A56B-4B9D-89CA-66404AA7A6FD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2681277416" sldId="259"/>
            <ac:spMk id="6" creationId="{43178CFF-4C8C-4C71-89DD-89F88C7F74F7}"/>
          </ac:spMkLst>
        </pc:spChg>
        <pc:spChg chg="mod">
          <ac:chgData name="Yuka Lin" userId="bfe7f4d282bede4f" providerId="LiveId" clId="{B6495E8F-ED37-4499-A653-22A6D58ADA8F}" dt="2021-08-11T19:00:13.835" v="2069" actId="27636"/>
          <ac:spMkLst>
            <pc:docMk/>
            <pc:sldMk cId="2681277416" sldId="259"/>
            <ac:spMk id="7" creationId="{E8694B44-C459-4D69-9923-BCB51FE41043}"/>
          </ac:spMkLst>
        </pc:spChg>
        <pc:picChg chg="mod">
          <ac:chgData name="Yuka Lin" userId="bfe7f4d282bede4f" providerId="LiveId" clId="{B6495E8F-ED37-4499-A653-22A6D58ADA8F}" dt="2021-08-11T18:59:59.093" v="2060" actId="1076"/>
          <ac:picMkLst>
            <pc:docMk/>
            <pc:sldMk cId="2681277416" sldId="259"/>
            <ac:picMk id="2050" creationId="{DDCAE407-2001-4D6D-BB86-724AE91ABDF0}"/>
          </ac:picMkLst>
        </pc:picChg>
      </pc:sldChg>
      <pc:sldChg chg="addSp modSp add del mod ord">
        <pc:chgData name="Yuka Lin" userId="bfe7f4d282bede4f" providerId="LiveId" clId="{B6495E8F-ED37-4499-A653-22A6D58ADA8F}" dt="2021-08-16T21:02:54.835" v="3850"/>
        <pc:sldMkLst>
          <pc:docMk/>
          <pc:sldMk cId="2510603947" sldId="260"/>
        </pc:sldMkLst>
        <pc:spChg chg="mod">
          <ac:chgData name="Yuka Lin" userId="bfe7f4d282bede4f" providerId="LiveId" clId="{B6495E8F-ED37-4499-A653-22A6D58ADA8F}" dt="2021-08-16T20:45:09.098" v="3819" actId="20577"/>
          <ac:spMkLst>
            <pc:docMk/>
            <pc:sldMk cId="2510603947" sldId="260"/>
            <ac:spMk id="2" creationId="{1F4768D9-99B2-40C6-9C3C-6CFB149AB6BF}"/>
          </ac:spMkLst>
        </pc:spChg>
        <pc:spChg chg="mod">
          <ac:chgData name="Yuka Lin" userId="bfe7f4d282bede4f" providerId="LiveId" clId="{B6495E8F-ED37-4499-A653-22A6D58ADA8F}" dt="2021-08-16T18:27:42.657" v="3462" actId="14100"/>
          <ac:spMkLst>
            <pc:docMk/>
            <pc:sldMk cId="2510603947" sldId="260"/>
            <ac:spMk id="3" creationId="{90B72880-CB47-4731-967E-24522BCAB226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2510603947" sldId="260"/>
            <ac:spMk id="4" creationId="{5A97644A-2592-4B04-B44D-8EC270FC08B8}"/>
          </ac:spMkLst>
        </pc:spChg>
        <pc:spChg chg="add mod">
          <ac:chgData name="Yuka Lin" userId="bfe7f4d282bede4f" providerId="LiveId" clId="{B6495E8F-ED37-4499-A653-22A6D58ADA8F}" dt="2021-08-16T18:27:56.012" v="3477" actId="1076"/>
          <ac:spMkLst>
            <pc:docMk/>
            <pc:sldMk cId="2510603947" sldId="260"/>
            <ac:spMk id="5" creationId="{132DDB7A-18CB-4D3B-901E-17D14C7E80C6}"/>
          </ac:spMkLst>
        </pc:spChg>
        <pc:spChg chg="add mod">
          <ac:chgData name="Yuka Lin" userId="bfe7f4d282bede4f" providerId="LiveId" clId="{B6495E8F-ED37-4499-A653-22A6D58ADA8F}" dt="2021-08-16T18:28:19.317" v="3484" actId="1076"/>
          <ac:spMkLst>
            <pc:docMk/>
            <pc:sldMk cId="2510603947" sldId="260"/>
            <ac:spMk id="6" creationId="{4ED84826-C822-4D82-8339-1E455901BF99}"/>
          </ac:spMkLst>
        </pc:spChg>
      </pc:sldChg>
      <pc:sldChg chg="modSp del mod">
        <pc:chgData name="Yuka Lin" userId="bfe7f4d282bede4f" providerId="LiveId" clId="{B6495E8F-ED37-4499-A653-22A6D58ADA8F}" dt="2021-08-16T17:12:13.582" v="3409" actId="2696"/>
        <pc:sldMkLst>
          <pc:docMk/>
          <pc:sldMk cId="3563541182" sldId="261"/>
        </pc:sldMkLst>
        <pc:spChg chg="mod">
          <ac:chgData name="Yuka Lin" userId="bfe7f4d282bede4f" providerId="LiveId" clId="{B6495E8F-ED37-4499-A653-22A6D58ADA8F}" dt="2021-08-11T18:27:37.843" v="1818"/>
          <ac:spMkLst>
            <pc:docMk/>
            <pc:sldMk cId="3563541182" sldId="261"/>
            <ac:spMk id="2" creationId="{DA07E06E-86A2-4C78-8D39-48E3816CF40C}"/>
          </ac:spMkLst>
        </pc:spChg>
        <pc:spChg chg="mod">
          <ac:chgData name="Yuka Lin" userId="bfe7f4d282bede4f" providerId="LiveId" clId="{B6495E8F-ED37-4499-A653-22A6D58ADA8F}" dt="2021-08-12T17:07:26.048" v="2632" actId="27636"/>
          <ac:spMkLst>
            <pc:docMk/>
            <pc:sldMk cId="3563541182" sldId="261"/>
            <ac:spMk id="3" creationId="{1F70893B-5DEB-42CC-A11D-992C4D26843D}"/>
          </ac:spMkLst>
        </pc:spChg>
        <pc:spChg chg="mod">
          <ac:chgData name="Yuka Lin" userId="bfe7f4d282bede4f" providerId="LiveId" clId="{B6495E8F-ED37-4499-A653-22A6D58ADA8F}" dt="2021-08-11T18:55:46.922" v="1958" actId="1076"/>
          <ac:spMkLst>
            <pc:docMk/>
            <pc:sldMk cId="3563541182" sldId="261"/>
            <ac:spMk id="6" creationId="{2ED72F36-09D2-4A90-8A4E-DA81E81060F1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563541182" sldId="261"/>
            <ac:spMk id="7" creationId="{458663A2-0B5F-4F5C-BBED-3F4A904F36A0}"/>
          </ac:spMkLst>
        </pc:spChg>
      </pc:sldChg>
      <pc:sldChg chg="addSp delSp modSp mod ord">
        <pc:chgData name="Yuka Lin" userId="bfe7f4d282bede4f" providerId="LiveId" clId="{B6495E8F-ED37-4499-A653-22A6D58ADA8F}" dt="2021-08-19T15:53:30.246" v="8009" actId="20577"/>
        <pc:sldMkLst>
          <pc:docMk/>
          <pc:sldMk cId="991136485" sldId="262"/>
        </pc:sldMkLst>
        <pc:spChg chg="mod">
          <ac:chgData name="Yuka Lin" userId="bfe7f4d282bede4f" providerId="LiveId" clId="{B6495E8F-ED37-4499-A653-22A6D58ADA8F}" dt="2021-08-17T16:54:26.625" v="4594" actId="1076"/>
          <ac:spMkLst>
            <pc:docMk/>
            <pc:sldMk cId="991136485" sldId="262"/>
            <ac:spMk id="2" creationId="{DA07E06E-86A2-4C78-8D39-48E3816CF40C}"/>
          </ac:spMkLst>
        </pc:spChg>
        <pc:spChg chg="mod">
          <ac:chgData name="Yuka Lin" userId="bfe7f4d282bede4f" providerId="LiveId" clId="{B6495E8F-ED37-4499-A653-22A6D58ADA8F}" dt="2021-08-19T15:53:18.320" v="8005" actId="114"/>
          <ac:spMkLst>
            <pc:docMk/>
            <pc:sldMk cId="991136485" sldId="262"/>
            <ac:spMk id="3" creationId="{1F70893B-5DEB-42CC-A11D-992C4D26843D}"/>
          </ac:spMkLst>
        </pc:spChg>
        <pc:spChg chg="del mod">
          <ac:chgData name="Yuka Lin" userId="bfe7f4d282bede4f" providerId="LiveId" clId="{B6495E8F-ED37-4499-A653-22A6D58ADA8F}" dt="2021-08-17T16:54:13.971" v="4590" actId="478"/>
          <ac:spMkLst>
            <pc:docMk/>
            <pc:sldMk cId="991136485" sldId="262"/>
            <ac:spMk id="5" creationId="{78B1C653-89E1-4851-9F76-DEB9E21D950D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991136485" sldId="262"/>
            <ac:spMk id="6" creationId="{FEDD5DE5-D737-439D-B337-279D2E484587}"/>
          </ac:spMkLst>
        </pc:spChg>
        <pc:spChg chg="add mod">
          <ac:chgData name="Yuka Lin" userId="bfe7f4d282bede4f" providerId="LiveId" clId="{B6495E8F-ED37-4499-A653-22A6D58ADA8F}" dt="2021-08-19T15:53:30.246" v="8009" actId="20577"/>
          <ac:spMkLst>
            <pc:docMk/>
            <pc:sldMk cId="991136485" sldId="262"/>
            <ac:spMk id="8" creationId="{B21D91D3-8E60-4E37-86F9-4BDB5DD49281}"/>
          </ac:spMkLst>
        </pc:spChg>
        <pc:spChg chg="add del mod">
          <ac:chgData name="Yuka Lin" userId="bfe7f4d282bede4f" providerId="LiveId" clId="{B6495E8F-ED37-4499-A653-22A6D58ADA8F}" dt="2021-08-17T18:42:53.429" v="5518" actId="478"/>
          <ac:spMkLst>
            <pc:docMk/>
            <pc:sldMk cId="991136485" sldId="262"/>
            <ac:spMk id="9" creationId="{722F19D0-6FD1-4FC9-8AEF-5B33374308D2}"/>
          </ac:spMkLst>
        </pc:spChg>
        <pc:spChg chg="add del mod">
          <ac:chgData name="Yuka Lin" userId="bfe7f4d282bede4f" providerId="LiveId" clId="{B6495E8F-ED37-4499-A653-22A6D58ADA8F}" dt="2021-08-17T18:16:33.242" v="5287"/>
          <ac:spMkLst>
            <pc:docMk/>
            <pc:sldMk cId="991136485" sldId="262"/>
            <ac:spMk id="10" creationId="{93C4138D-C8C0-4B29-97A9-9A0B65CE35C1}"/>
          </ac:spMkLst>
        </pc:spChg>
        <pc:spChg chg="add del mod">
          <ac:chgData name="Yuka Lin" userId="bfe7f4d282bede4f" providerId="LiveId" clId="{B6495E8F-ED37-4499-A653-22A6D58ADA8F}" dt="2021-08-17T18:16:32.764" v="5286"/>
          <ac:spMkLst>
            <pc:docMk/>
            <pc:sldMk cId="991136485" sldId="262"/>
            <ac:spMk id="11" creationId="{324993CA-3240-4C58-879D-36A343A1A1E0}"/>
          </ac:spMkLst>
        </pc:spChg>
        <pc:spChg chg="add mod">
          <ac:chgData name="Yuka Lin" userId="bfe7f4d282bede4f" providerId="LiveId" clId="{B6495E8F-ED37-4499-A653-22A6D58ADA8F}" dt="2021-08-17T18:17:37.982" v="5314" actId="1582"/>
          <ac:spMkLst>
            <pc:docMk/>
            <pc:sldMk cId="991136485" sldId="262"/>
            <ac:spMk id="12" creationId="{B039F1A3-D693-44E7-B7C2-C16821952BA2}"/>
          </ac:spMkLst>
        </pc:spChg>
        <pc:spChg chg="add mod">
          <ac:chgData name="Yuka Lin" userId="bfe7f4d282bede4f" providerId="LiveId" clId="{B6495E8F-ED37-4499-A653-22A6D58ADA8F}" dt="2021-08-17T18:43:09.714" v="5522" actId="1076"/>
          <ac:spMkLst>
            <pc:docMk/>
            <pc:sldMk cId="991136485" sldId="262"/>
            <ac:spMk id="16" creationId="{49F9CA59-D8AB-4749-997E-B2A518CA9881}"/>
          </ac:spMkLst>
        </pc:spChg>
        <pc:picChg chg="del mod">
          <ac:chgData name="Yuka Lin" userId="bfe7f4d282bede4f" providerId="LiveId" clId="{B6495E8F-ED37-4499-A653-22A6D58ADA8F}" dt="2021-08-17T16:54:10.517" v="4588" actId="478"/>
          <ac:picMkLst>
            <pc:docMk/>
            <pc:sldMk cId="991136485" sldId="262"/>
            <ac:picMk id="4" creationId="{D2455769-ED8E-40BA-98A1-141AD7F93075}"/>
          </ac:picMkLst>
        </pc:picChg>
        <pc:picChg chg="add del mod">
          <ac:chgData name="Yuka Lin" userId="bfe7f4d282bede4f" providerId="LiveId" clId="{B6495E8F-ED37-4499-A653-22A6D58ADA8F}" dt="2021-08-17T18:42:43.344" v="5514" actId="478"/>
          <ac:picMkLst>
            <pc:docMk/>
            <pc:sldMk cId="991136485" sldId="262"/>
            <ac:picMk id="1026" creationId="{3BE62180-1A3F-47CF-B59D-7297468F9005}"/>
          </ac:picMkLst>
        </pc:picChg>
        <pc:picChg chg="add mod">
          <ac:chgData name="Yuka Lin" userId="bfe7f4d282bede4f" providerId="LiveId" clId="{B6495E8F-ED37-4499-A653-22A6D58ADA8F}" dt="2021-08-17T18:42:51.296" v="5517" actId="1076"/>
          <ac:picMkLst>
            <pc:docMk/>
            <pc:sldMk cId="991136485" sldId="262"/>
            <ac:picMk id="1028" creationId="{66C51734-360F-416C-BF0F-9555BBABD923}"/>
          </ac:picMkLst>
        </pc:picChg>
      </pc:sldChg>
      <pc:sldChg chg="addSp delSp modSp mod ord">
        <pc:chgData name="Yuka Lin" userId="bfe7f4d282bede4f" providerId="LiveId" clId="{B6495E8F-ED37-4499-A653-22A6D58ADA8F}" dt="2021-08-16T21:04:06.464" v="3882"/>
        <pc:sldMkLst>
          <pc:docMk/>
          <pc:sldMk cId="4057456644" sldId="263"/>
        </pc:sldMkLst>
        <pc:spChg chg="mod">
          <ac:chgData name="Yuka Lin" userId="bfe7f4d282bede4f" providerId="LiveId" clId="{B6495E8F-ED37-4499-A653-22A6D58ADA8F}" dt="2021-08-16T21:04:02.304" v="3880" actId="20577"/>
          <ac:spMkLst>
            <pc:docMk/>
            <pc:sldMk cId="4057456644" sldId="263"/>
            <ac:spMk id="2" creationId="{01C17B8A-01A1-441C-B451-5253D82C19C3}"/>
          </ac:spMkLst>
        </pc:spChg>
        <pc:spChg chg="add del mod">
          <ac:chgData name="Yuka Lin" userId="bfe7f4d282bede4f" providerId="LiveId" clId="{B6495E8F-ED37-4499-A653-22A6D58ADA8F}" dt="2021-08-12T17:23:33.948" v="2754"/>
          <ac:spMkLst>
            <pc:docMk/>
            <pc:sldMk cId="4057456644" sldId="263"/>
            <ac:spMk id="3" creationId="{792CB72F-F6A6-4F71-B93B-9AC775DD0495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4057456644" sldId="263"/>
            <ac:spMk id="6" creationId="{76706443-224B-4135-BAE1-1CB3F932B523}"/>
          </ac:spMkLst>
        </pc:spChg>
        <pc:picChg chg="mod modCrop">
          <ac:chgData name="Yuka Lin" userId="bfe7f4d282bede4f" providerId="LiveId" clId="{B6495E8F-ED37-4499-A653-22A6D58ADA8F}" dt="2021-08-16T19:55:00.070" v="3730" actId="1076"/>
          <ac:picMkLst>
            <pc:docMk/>
            <pc:sldMk cId="4057456644" sldId="263"/>
            <ac:picMk id="5" creationId="{DE12833E-6FAF-4486-9A41-24F7FA2DA5C7}"/>
          </ac:picMkLst>
        </pc:picChg>
      </pc:sldChg>
      <pc:sldChg chg="addSp modSp mod ord">
        <pc:chgData name="Yuka Lin" userId="bfe7f4d282bede4f" providerId="LiveId" clId="{B6495E8F-ED37-4499-A653-22A6D58ADA8F}" dt="2021-08-19T15:56:22.294" v="8113" actId="27636"/>
        <pc:sldMkLst>
          <pc:docMk/>
          <pc:sldMk cId="382320232" sldId="264"/>
        </pc:sldMkLst>
        <pc:spChg chg="mod">
          <ac:chgData name="Yuka Lin" userId="bfe7f4d282bede4f" providerId="LiveId" clId="{B6495E8F-ED37-4499-A653-22A6D58ADA8F}" dt="2021-08-16T18:45:24.710" v="3708" actId="20577"/>
          <ac:spMkLst>
            <pc:docMk/>
            <pc:sldMk cId="382320232" sldId="264"/>
            <ac:spMk id="2" creationId="{1BBA6750-88B7-43E7-9C40-F852A295821B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82320232" sldId="264"/>
            <ac:spMk id="4" creationId="{3F53C103-B4E5-43C9-BE78-AD259775D7C3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82320232" sldId="264"/>
            <ac:spMk id="6" creationId="{17676710-F98F-494B-993A-8FF77E8AC84C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82320232" sldId="264"/>
            <ac:spMk id="7" creationId="{8EEA8D16-5869-43E9-B985-C486B39FB5C1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82320232" sldId="264"/>
            <ac:spMk id="8" creationId="{852E4006-186A-4A0C-A789-9CE53CECF761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82320232" sldId="264"/>
            <ac:spMk id="9" creationId="{C5A176D4-68BF-4349-B7A0-4EBDE3CDF12C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82320232" sldId="264"/>
            <ac:spMk id="10" creationId="{E0DCCCB5-C684-40A4-AFCA-82B28A8FB80C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82320232" sldId="264"/>
            <ac:spMk id="14" creationId="{F6745B24-D1EA-492B-80DF-4B42DB928C71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82320232" sldId="264"/>
            <ac:spMk id="15" creationId="{BEE5BC99-9553-4805-BE51-D5859A900DBA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82320232" sldId="264"/>
            <ac:spMk id="16" creationId="{3EFB32BB-F251-477A-8042-CC46D9AEFB41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82320232" sldId="264"/>
            <ac:spMk id="17" creationId="{1FF99B9A-3577-4AAA-83B0-2DEE1CDA71B9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82320232" sldId="264"/>
            <ac:spMk id="18" creationId="{5A2109AB-E6AB-4B9C-8D8D-5F4D098CC830}"/>
          </ac:spMkLst>
        </pc:spChg>
        <pc:spChg chg="add mod">
          <ac:chgData name="Yuka Lin" userId="bfe7f4d282bede4f" providerId="LiveId" clId="{B6495E8F-ED37-4499-A653-22A6D58ADA8F}" dt="2021-08-19T15:56:22.294" v="8113" actId="27636"/>
          <ac:spMkLst>
            <pc:docMk/>
            <pc:sldMk cId="382320232" sldId="264"/>
            <ac:spMk id="20" creationId="{A493E8BB-9D2A-47D0-B7DC-8E4FC8A9C62C}"/>
          </ac:spMkLst>
        </pc:spChg>
        <pc:grpChg chg="mod">
          <ac:chgData name="Yuka Lin" userId="bfe7f4d282bede4f" providerId="LiveId" clId="{B6495E8F-ED37-4499-A653-22A6D58ADA8F}" dt="2021-08-16T17:11:44.092" v="3406" actId="1076"/>
          <ac:grpSpMkLst>
            <pc:docMk/>
            <pc:sldMk cId="382320232" sldId="264"/>
            <ac:grpSpMk id="11" creationId="{D8656F3B-CD43-4CC7-8893-17E4A73CC4FD}"/>
          </ac:grpSpMkLst>
        </pc:grpChg>
        <pc:grpChg chg="add mod">
          <ac:chgData name="Yuka Lin" userId="bfe7f4d282bede4f" providerId="LiveId" clId="{B6495E8F-ED37-4499-A653-22A6D58ADA8F}" dt="2021-08-16T17:11:44.092" v="3406" actId="1076"/>
          <ac:grpSpMkLst>
            <pc:docMk/>
            <pc:sldMk cId="382320232" sldId="264"/>
            <ac:grpSpMk id="19" creationId="{31353B5D-69F8-422B-9BC0-5559D69FC8DC}"/>
          </ac:grpSpMkLst>
        </pc:grpChg>
      </pc:sldChg>
      <pc:sldChg chg="addSp delSp modSp mod ord">
        <pc:chgData name="Yuka Lin" userId="bfe7f4d282bede4f" providerId="LiveId" clId="{B6495E8F-ED37-4499-A653-22A6D58ADA8F}" dt="2021-08-18T20:22:04.297" v="7800" actId="20577"/>
        <pc:sldMkLst>
          <pc:docMk/>
          <pc:sldMk cId="795737150" sldId="265"/>
        </pc:sldMkLst>
        <pc:spChg chg="mod">
          <ac:chgData name="Yuka Lin" userId="bfe7f4d282bede4f" providerId="LiveId" clId="{B6495E8F-ED37-4499-A653-22A6D58ADA8F}" dt="2021-08-18T19:33:47.698" v="6996" actId="1076"/>
          <ac:spMkLst>
            <pc:docMk/>
            <pc:sldMk cId="795737150" sldId="265"/>
            <ac:spMk id="2" creationId="{0831FC5B-1411-496B-96B5-2E2F432A39D0}"/>
          </ac:spMkLst>
        </pc:spChg>
        <pc:spChg chg="del mod">
          <ac:chgData name="Yuka Lin" userId="bfe7f4d282bede4f" providerId="LiveId" clId="{B6495E8F-ED37-4499-A653-22A6D58ADA8F}" dt="2021-08-17T16:29:04.650" v="4180" actId="478"/>
          <ac:spMkLst>
            <pc:docMk/>
            <pc:sldMk cId="795737150" sldId="265"/>
            <ac:spMk id="3" creationId="{54822CF6-B93E-4FBA-B06B-0E5869E67060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795737150" sldId="265"/>
            <ac:spMk id="4" creationId="{4F3C49F5-F3E3-478D-A434-EB21D34A32AF}"/>
          </ac:spMkLst>
        </pc:spChg>
        <pc:spChg chg="add del mod">
          <ac:chgData name="Yuka Lin" userId="bfe7f4d282bede4f" providerId="LiveId" clId="{B6495E8F-ED37-4499-A653-22A6D58ADA8F}" dt="2021-08-17T16:29:06.605" v="4181" actId="478"/>
          <ac:spMkLst>
            <pc:docMk/>
            <pc:sldMk cId="795737150" sldId="265"/>
            <ac:spMk id="7" creationId="{E04AB4CA-C801-4838-88D1-7895F17E15D4}"/>
          </ac:spMkLst>
        </pc:spChg>
        <pc:spChg chg="add mod">
          <ac:chgData name="Yuka Lin" userId="bfe7f4d282bede4f" providerId="LiveId" clId="{B6495E8F-ED37-4499-A653-22A6D58ADA8F}" dt="2021-08-18T19:33:44.088" v="6995" actId="1076"/>
          <ac:spMkLst>
            <pc:docMk/>
            <pc:sldMk cId="795737150" sldId="265"/>
            <ac:spMk id="9" creationId="{13AF1A4A-D75E-4594-B3D7-466037B5CC88}"/>
          </ac:spMkLst>
        </pc:spChg>
        <pc:spChg chg="add mod">
          <ac:chgData name="Yuka Lin" userId="bfe7f4d282bede4f" providerId="LiveId" clId="{B6495E8F-ED37-4499-A653-22A6D58ADA8F}" dt="2021-08-18T20:22:04.297" v="7800" actId="20577"/>
          <ac:spMkLst>
            <pc:docMk/>
            <pc:sldMk cId="795737150" sldId="265"/>
            <ac:spMk id="10" creationId="{0258B4B1-12EC-4931-918B-D0456DAABB11}"/>
          </ac:spMkLst>
        </pc:spChg>
        <pc:spChg chg="add del">
          <ac:chgData name="Yuka Lin" userId="bfe7f4d282bede4f" providerId="LiveId" clId="{B6495E8F-ED37-4499-A653-22A6D58ADA8F}" dt="2021-08-18T19:32:00.935" v="6989" actId="11529"/>
          <ac:spMkLst>
            <pc:docMk/>
            <pc:sldMk cId="795737150" sldId="265"/>
            <ac:spMk id="11" creationId="{E7535196-ABD8-4A6B-92B5-6354050B491A}"/>
          </ac:spMkLst>
        </pc:spChg>
        <pc:spChg chg="add del mod">
          <ac:chgData name="Yuka Lin" userId="bfe7f4d282bede4f" providerId="LiveId" clId="{B6495E8F-ED37-4499-A653-22A6D58ADA8F}" dt="2021-08-18T19:33:29.823" v="6994"/>
          <ac:spMkLst>
            <pc:docMk/>
            <pc:sldMk cId="795737150" sldId="265"/>
            <ac:spMk id="12" creationId="{0E61DFDF-DCA2-4628-881C-6E9E9D5D4B1E}"/>
          </ac:spMkLst>
        </pc:spChg>
        <pc:spChg chg="add mod">
          <ac:chgData name="Yuka Lin" userId="bfe7f4d282bede4f" providerId="LiveId" clId="{B6495E8F-ED37-4499-A653-22A6D58ADA8F}" dt="2021-08-18T19:35:27.362" v="7040" actId="1076"/>
          <ac:spMkLst>
            <pc:docMk/>
            <pc:sldMk cId="795737150" sldId="265"/>
            <ac:spMk id="13" creationId="{23777CB4-494E-4981-B420-917AE93D1DE7}"/>
          </ac:spMkLst>
        </pc:spChg>
        <pc:picChg chg="add mod">
          <ac:chgData name="Yuka Lin" userId="bfe7f4d282bede4f" providerId="LiveId" clId="{B6495E8F-ED37-4499-A653-22A6D58ADA8F}" dt="2021-08-18T19:19:46.939" v="6697" actId="14100"/>
          <ac:picMkLst>
            <pc:docMk/>
            <pc:sldMk cId="795737150" sldId="265"/>
            <ac:picMk id="6" creationId="{020B12AC-42CF-46D9-B7BC-8A7730B1B5BF}"/>
          </ac:picMkLst>
        </pc:picChg>
        <pc:picChg chg="add del mod">
          <ac:chgData name="Yuka Lin" userId="bfe7f4d282bede4f" providerId="LiveId" clId="{B6495E8F-ED37-4499-A653-22A6D58ADA8F}" dt="2021-08-17T16:29:53.693" v="4261" actId="478"/>
          <ac:picMkLst>
            <pc:docMk/>
            <pc:sldMk cId="795737150" sldId="265"/>
            <ac:picMk id="8" creationId="{4FD1880D-745B-4075-AA88-17C7D199E82C}"/>
          </ac:picMkLst>
        </pc:picChg>
      </pc:sldChg>
      <pc:sldChg chg="addSp delSp modSp mod">
        <pc:chgData name="Yuka Lin" userId="bfe7f4d282bede4f" providerId="LiveId" clId="{B6495E8F-ED37-4499-A653-22A6D58ADA8F}" dt="2021-08-19T16:09:37.339" v="8314" actId="732"/>
        <pc:sldMkLst>
          <pc:docMk/>
          <pc:sldMk cId="3735455980" sldId="266"/>
        </pc:sldMkLst>
        <pc:spChg chg="mod">
          <ac:chgData name="Yuka Lin" userId="bfe7f4d282bede4f" providerId="LiveId" clId="{B6495E8F-ED37-4499-A653-22A6D58ADA8F}" dt="2021-08-11T18:27:37.843" v="1818"/>
          <ac:spMkLst>
            <pc:docMk/>
            <pc:sldMk cId="3735455980" sldId="266"/>
            <ac:spMk id="2" creationId="{0831FC5B-1411-496B-96B5-2E2F432A39D0}"/>
          </ac:spMkLst>
        </pc:spChg>
        <pc:spChg chg="del mod">
          <ac:chgData name="Yuka Lin" userId="bfe7f4d282bede4f" providerId="LiveId" clId="{B6495E8F-ED37-4499-A653-22A6D58ADA8F}" dt="2021-08-16T16:17:19.765" v="3189" actId="478"/>
          <ac:spMkLst>
            <pc:docMk/>
            <pc:sldMk cId="3735455980" sldId="266"/>
            <ac:spMk id="3" creationId="{54822CF6-B93E-4FBA-B06B-0E5869E67060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3735455980" sldId="266"/>
            <ac:spMk id="4" creationId="{ACC30E6B-AD21-4BDB-802F-7C3848C65A03}"/>
          </ac:spMkLst>
        </pc:spChg>
        <pc:spChg chg="add mod">
          <ac:chgData name="Yuka Lin" userId="bfe7f4d282bede4f" providerId="LiveId" clId="{B6495E8F-ED37-4499-A653-22A6D58ADA8F}" dt="2021-08-18T19:18:03.933" v="6693" actId="1076"/>
          <ac:spMkLst>
            <pc:docMk/>
            <pc:sldMk cId="3735455980" sldId="266"/>
            <ac:spMk id="6" creationId="{437FFCB6-78B4-49BF-8487-F89BADCBB6F6}"/>
          </ac:spMkLst>
        </pc:spChg>
        <pc:spChg chg="add del mod">
          <ac:chgData name="Yuka Lin" userId="bfe7f4d282bede4f" providerId="LiveId" clId="{B6495E8F-ED37-4499-A653-22A6D58ADA8F}" dt="2021-08-16T16:17:35.553" v="3192" actId="478"/>
          <ac:spMkLst>
            <pc:docMk/>
            <pc:sldMk cId="3735455980" sldId="266"/>
            <ac:spMk id="6" creationId="{FD08C928-783E-402F-8CA3-643F39D95D16}"/>
          </ac:spMkLst>
        </pc:spChg>
        <pc:spChg chg="add del">
          <ac:chgData name="Yuka Lin" userId="bfe7f4d282bede4f" providerId="LiveId" clId="{B6495E8F-ED37-4499-A653-22A6D58ADA8F}" dt="2021-08-16T16:17:25.140" v="3191" actId="478"/>
          <ac:spMkLst>
            <pc:docMk/>
            <pc:sldMk cId="3735455980" sldId="266"/>
            <ac:spMk id="7" creationId="{30A55CAD-1C31-44E8-9447-BB462DA8544E}"/>
          </ac:spMkLst>
        </pc:spChg>
        <pc:spChg chg="add mod">
          <ac:chgData name="Yuka Lin" userId="bfe7f4d282bede4f" providerId="LiveId" clId="{B6495E8F-ED37-4499-A653-22A6D58ADA8F}" dt="2021-08-18T19:17:31.681" v="6684" actId="164"/>
          <ac:spMkLst>
            <pc:docMk/>
            <pc:sldMk cId="3735455980" sldId="266"/>
            <ac:spMk id="7" creationId="{D3A6BFBB-2EA9-4543-8146-8D75D13E8CBF}"/>
          </ac:spMkLst>
        </pc:spChg>
        <pc:spChg chg="add mod">
          <ac:chgData name="Yuka Lin" userId="bfe7f4d282bede4f" providerId="LiveId" clId="{B6495E8F-ED37-4499-A653-22A6D58ADA8F}" dt="2021-08-16T16:17:38.292" v="3194" actId="14100"/>
          <ac:spMkLst>
            <pc:docMk/>
            <pc:sldMk cId="3735455980" sldId="266"/>
            <ac:spMk id="8" creationId="{8D733529-A4A0-4E85-A291-C11925414987}"/>
          </ac:spMkLst>
        </pc:spChg>
        <pc:spChg chg="add mod">
          <ac:chgData name="Yuka Lin" userId="bfe7f4d282bede4f" providerId="LiveId" clId="{B6495E8F-ED37-4499-A653-22A6D58ADA8F}" dt="2021-08-16T16:18:03.982" v="3198" actId="1076"/>
          <ac:spMkLst>
            <pc:docMk/>
            <pc:sldMk cId="3735455980" sldId="266"/>
            <ac:spMk id="9" creationId="{8CC58609-A491-4DF8-87A9-3C9F2974DAD2}"/>
          </ac:spMkLst>
        </pc:spChg>
        <pc:spChg chg="add mod">
          <ac:chgData name="Yuka Lin" userId="bfe7f4d282bede4f" providerId="LiveId" clId="{B6495E8F-ED37-4499-A653-22A6D58ADA8F}" dt="2021-08-18T19:17:31.681" v="6684" actId="164"/>
          <ac:spMkLst>
            <pc:docMk/>
            <pc:sldMk cId="3735455980" sldId="266"/>
            <ac:spMk id="11" creationId="{04CA2A8A-3987-4D95-A418-6EAEC4C2236F}"/>
          </ac:spMkLst>
        </pc:spChg>
        <pc:spChg chg="add del mod">
          <ac:chgData name="Yuka Lin" userId="bfe7f4d282bede4f" providerId="LiveId" clId="{B6495E8F-ED37-4499-A653-22A6D58ADA8F}" dt="2021-08-18T19:09:24.534" v="6502" actId="478"/>
          <ac:spMkLst>
            <pc:docMk/>
            <pc:sldMk cId="3735455980" sldId="266"/>
            <ac:spMk id="12" creationId="{DAB49455-98C4-4846-9143-9512F1059BB9}"/>
          </ac:spMkLst>
        </pc:spChg>
        <pc:spChg chg="add mod">
          <ac:chgData name="Yuka Lin" userId="bfe7f4d282bede4f" providerId="LiveId" clId="{B6495E8F-ED37-4499-A653-22A6D58ADA8F}" dt="2021-08-19T16:06:50.926" v="8296" actId="1076"/>
          <ac:spMkLst>
            <pc:docMk/>
            <pc:sldMk cId="3735455980" sldId="266"/>
            <ac:spMk id="13" creationId="{23A1274A-C374-4B09-9CBA-292D5D831E1A}"/>
          </ac:spMkLst>
        </pc:spChg>
        <pc:spChg chg="add del mod">
          <ac:chgData name="Yuka Lin" userId="bfe7f4d282bede4f" providerId="LiveId" clId="{B6495E8F-ED37-4499-A653-22A6D58ADA8F}" dt="2021-08-19T16:06:40.196" v="8293" actId="478"/>
          <ac:spMkLst>
            <pc:docMk/>
            <pc:sldMk cId="3735455980" sldId="266"/>
            <ac:spMk id="14" creationId="{1ADC317B-06B5-4DFB-8471-883BBC50199E}"/>
          </ac:spMkLst>
        </pc:spChg>
        <pc:spChg chg="add">
          <ac:chgData name="Yuka Lin" userId="bfe7f4d282bede4f" providerId="LiveId" clId="{B6495E8F-ED37-4499-A653-22A6D58ADA8F}" dt="2021-08-19T16:07:34.481" v="8299"/>
          <ac:spMkLst>
            <pc:docMk/>
            <pc:sldMk cId="3735455980" sldId="266"/>
            <ac:spMk id="15" creationId="{8516CDBC-2706-451E-ADC0-66A381A73BED}"/>
          </ac:spMkLst>
        </pc:spChg>
        <pc:spChg chg="add mod">
          <ac:chgData name="Yuka Lin" userId="bfe7f4d282bede4f" providerId="LiveId" clId="{B6495E8F-ED37-4499-A653-22A6D58ADA8F}" dt="2021-08-19T16:06:45.886" v="8294" actId="1076"/>
          <ac:spMkLst>
            <pc:docMk/>
            <pc:sldMk cId="3735455980" sldId="266"/>
            <ac:spMk id="18" creationId="{C17D8894-06B9-4E97-AD3D-1B1891D3D00A}"/>
          </ac:spMkLst>
        </pc:spChg>
        <pc:spChg chg="add del mod">
          <ac:chgData name="Yuka Lin" userId="bfe7f4d282bede4f" providerId="LiveId" clId="{B6495E8F-ED37-4499-A653-22A6D58ADA8F}" dt="2021-08-16T18:35:44.771" v="3540" actId="478"/>
          <ac:spMkLst>
            <pc:docMk/>
            <pc:sldMk cId="3735455980" sldId="266"/>
            <ac:spMk id="19" creationId="{248A05A2-FA14-40A9-8C1B-A4E0A8510143}"/>
          </ac:spMkLst>
        </pc:spChg>
        <pc:grpChg chg="add mod">
          <ac:chgData name="Yuka Lin" userId="bfe7f4d282bede4f" providerId="LiveId" clId="{B6495E8F-ED37-4499-A653-22A6D58ADA8F}" dt="2021-08-19T16:06:56.695" v="8298" actId="14100"/>
          <ac:grpSpMkLst>
            <pc:docMk/>
            <pc:sldMk cId="3735455980" sldId="266"/>
            <ac:grpSpMk id="10" creationId="{18179E53-3066-4E81-A478-CDA30FEA4709}"/>
          </ac:grpSpMkLst>
        </pc:grpChg>
        <pc:picChg chg="add mod modCrop">
          <ac:chgData name="Yuka Lin" userId="bfe7f4d282bede4f" providerId="LiveId" clId="{B6495E8F-ED37-4499-A653-22A6D58ADA8F}" dt="2021-08-18T19:17:31.681" v="6684" actId="164"/>
          <ac:picMkLst>
            <pc:docMk/>
            <pc:sldMk cId="3735455980" sldId="266"/>
            <ac:picMk id="5" creationId="{70ABDA2E-18C1-4F2F-90E9-65286763C994}"/>
          </ac:picMkLst>
        </pc:picChg>
        <pc:picChg chg="add del mod">
          <ac:chgData name="Yuka Lin" userId="bfe7f4d282bede4f" providerId="LiveId" clId="{B6495E8F-ED37-4499-A653-22A6D58ADA8F}" dt="2021-08-16T16:23:23.046" v="3208" actId="478"/>
          <ac:picMkLst>
            <pc:docMk/>
            <pc:sldMk cId="3735455980" sldId="266"/>
            <ac:picMk id="11" creationId="{725CAABA-6998-4853-90A9-B0B00932805C}"/>
          </ac:picMkLst>
        </pc:picChg>
        <pc:picChg chg="add del mod modCrop">
          <ac:chgData name="Yuka Lin" userId="bfe7f4d282bede4f" providerId="LiveId" clId="{B6495E8F-ED37-4499-A653-22A6D58ADA8F}" dt="2021-08-16T16:44:17.469" v="3383" actId="478"/>
          <ac:picMkLst>
            <pc:docMk/>
            <pc:sldMk cId="3735455980" sldId="266"/>
            <ac:picMk id="13" creationId="{5E732039-F9E2-47A1-B6E2-EC8619FF07C4}"/>
          </ac:picMkLst>
        </pc:picChg>
        <pc:picChg chg="add del mod">
          <ac:chgData name="Yuka Lin" userId="bfe7f4d282bede4f" providerId="LiveId" clId="{B6495E8F-ED37-4499-A653-22A6D58ADA8F}" dt="2021-08-16T20:02:19.517" v="3767" actId="478"/>
          <ac:picMkLst>
            <pc:docMk/>
            <pc:sldMk cId="3735455980" sldId="266"/>
            <ac:picMk id="15" creationId="{264DBDC0-5988-4F76-97D4-2D684B57F597}"/>
          </ac:picMkLst>
        </pc:picChg>
        <pc:picChg chg="add mod modCrop">
          <ac:chgData name="Yuka Lin" userId="bfe7f4d282bede4f" providerId="LiveId" clId="{B6495E8F-ED37-4499-A653-22A6D58ADA8F}" dt="2021-08-19T16:09:37.339" v="8314" actId="732"/>
          <ac:picMkLst>
            <pc:docMk/>
            <pc:sldMk cId="3735455980" sldId="266"/>
            <ac:picMk id="17" creationId="{72E094E6-E480-4255-A03E-6338CE64E485}"/>
          </ac:picMkLst>
        </pc:picChg>
        <pc:picChg chg="add del mod">
          <ac:chgData name="Yuka Lin" userId="bfe7f4d282bede4f" providerId="LiveId" clId="{B6495E8F-ED37-4499-A653-22A6D58ADA8F}" dt="2021-08-16T18:35:42.415" v="3539" actId="478"/>
          <ac:picMkLst>
            <pc:docMk/>
            <pc:sldMk cId="3735455980" sldId="266"/>
            <ac:picMk id="17" creationId="{E64B1042-53B7-4477-98EF-3F1B678423F8}"/>
          </ac:picMkLst>
        </pc:picChg>
      </pc:sldChg>
      <pc:sldChg chg="addSp delSp modSp mod ord">
        <pc:chgData name="Yuka Lin" userId="bfe7f4d282bede4f" providerId="LiveId" clId="{B6495E8F-ED37-4499-A653-22A6D58ADA8F}" dt="2021-08-19T15:42:16.348" v="7878" actId="1076"/>
        <pc:sldMkLst>
          <pc:docMk/>
          <pc:sldMk cId="1178776326" sldId="267"/>
        </pc:sldMkLst>
        <pc:spChg chg="mod">
          <ac:chgData name="Yuka Lin" userId="bfe7f4d282bede4f" providerId="LiveId" clId="{B6495E8F-ED37-4499-A653-22A6D58ADA8F}" dt="2021-08-16T21:00:59.276" v="3842" actId="20577"/>
          <ac:spMkLst>
            <pc:docMk/>
            <pc:sldMk cId="1178776326" sldId="267"/>
            <ac:spMk id="2" creationId="{0831FC5B-1411-496B-96B5-2E2F432A39D0}"/>
          </ac:spMkLst>
        </pc:spChg>
        <pc:spChg chg="del mod">
          <ac:chgData name="Yuka Lin" userId="bfe7f4d282bede4f" providerId="LiveId" clId="{B6495E8F-ED37-4499-A653-22A6D58ADA8F}" dt="2021-08-16T16:23:56.477" v="3215" actId="478"/>
          <ac:spMkLst>
            <pc:docMk/>
            <pc:sldMk cId="1178776326" sldId="267"/>
            <ac:spMk id="3" creationId="{54822CF6-B93E-4FBA-B06B-0E5869E67060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1178776326" sldId="267"/>
            <ac:spMk id="4" creationId="{12737BF5-3EDA-4D30-8007-F728559DD672}"/>
          </ac:spMkLst>
        </pc:spChg>
        <pc:spChg chg="add del mod">
          <ac:chgData name="Yuka Lin" userId="bfe7f4d282bede4f" providerId="LiveId" clId="{B6495E8F-ED37-4499-A653-22A6D58ADA8F}" dt="2021-08-16T16:23:58.273" v="3216" actId="478"/>
          <ac:spMkLst>
            <pc:docMk/>
            <pc:sldMk cId="1178776326" sldId="267"/>
            <ac:spMk id="6" creationId="{FDB18282-21F2-404C-9E91-7BA3D5EBC9D9}"/>
          </ac:spMkLst>
        </pc:spChg>
        <pc:spChg chg="add del">
          <ac:chgData name="Yuka Lin" userId="bfe7f4d282bede4f" providerId="LiveId" clId="{B6495E8F-ED37-4499-A653-22A6D58ADA8F}" dt="2021-08-16T16:24:00.825" v="3218" actId="478"/>
          <ac:spMkLst>
            <pc:docMk/>
            <pc:sldMk cId="1178776326" sldId="267"/>
            <ac:spMk id="7" creationId="{7B434EDE-EFB9-4197-9BDE-23E845F54306}"/>
          </ac:spMkLst>
        </pc:spChg>
        <pc:spChg chg="add mod">
          <ac:chgData name="Yuka Lin" userId="bfe7f4d282bede4f" providerId="LiveId" clId="{B6495E8F-ED37-4499-A653-22A6D58ADA8F}" dt="2021-08-16T18:37:35.474" v="3637" actId="20577"/>
          <ac:spMkLst>
            <pc:docMk/>
            <pc:sldMk cId="1178776326" sldId="267"/>
            <ac:spMk id="10" creationId="{96338467-F704-478D-8B62-EDE017129DC1}"/>
          </ac:spMkLst>
        </pc:spChg>
        <pc:picChg chg="add mod modCrop">
          <ac:chgData name="Yuka Lin" userId="bfe7f4d282bede4f" providerId="LiveId" clId="{B6495E8F-ED37-4499-A653-22A6D58ADA8F}" dt="2021-08-19T15:42:16.348" v="7878" actId="1076"/>
          <ac:picMkLst>
            <pc:docMk/>
            <pc:sldMk cId="1178776326" sldId="267"/>
            <ac:picMk id="9" creationId="{F40140F7-86DF-4B22-9565-6E93AE4F2EB5}"/>
          </ac:picMkLst>
        </pc:picChg>
      </pc:sldChg>
      <pc:sldChg chg="addSp delSp modSp new mod ord">
        <pc:chgData name="Yuka Lin" userId="bfe7f4d282bede4f" providerId="LiveId" clId="{B6495E8F-ED37-4499-A653-22A6D58ADA8F}" dt="2021-08-19T16:04:34.546" v="8267" actId="20577"/>
        <pc:sldMkLst>
          <pc:docMk/>
          <pc:sldMk cId="80051266" sldId="268"/>
        </pc:sldMkLst>
        <pc:spChg chg="mod">
          <ac:chgData name="Yuka Lin" userId="bfe7f4d282bede4f" providerId="LiveId" clId="{B6495E8F-ED37-4499-A653-22A6D58ADA8F}" dt="2021-08-17T16:58:02.869" v="4659" actId="20577"/>
          <ac:spMkLst>
            <pc:docMk/>
            <pc:sldMk cId="80051266" sldId="268"/>
            <ac:spMk id="2" creationId="{CADAA3B0-31D3-4D60-8B82-D02DC414DD43}"/>
          </ac:spMkLst>
        </pc:spChg>
        <pc:spChg chg="mod">
          <ac:chgData name="Yuka Lin" userId="bfe7f4d282bede4f" providerId="LiveId" clId="{B6495E8F-ED37-4499-A653-22A6D58ADA8F}" dt="2021-08-19T16:04:34.546" v="8267" actId="20577"/>
          <ac:spMkLst>
            <pc:docMk/>
            <pc:sldMk cId="80051266" sldId="268"/>
            <ac:spMk id="3" creationId="{1C5C1CAE-B9A6-4B8A-AA21-52F0BEEE213E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80051266" sldId="268"/>
            <ac:spMk id="4" creationId="{B88B23B2-7693-4294-8DFC-DBC6B1582D6E}"/>
          </ac:spMkLst>
        </pc:spChg>
        <pc:spChg chg="add del mod">
          <ac:chgData name="Yuka Lin" userId="bfe7f4d282bede4f" providerId="LiveId" clId="{B6495E8F-ED37-4499-A653-22A6D58ADA8F}" dt="2021-08-16T18:27:21.077" v="3456" actId="478"/>
          <ac:spMkLst>
            <pc:docMk/>
            <pc:sldMk cId="80051266" sldId="268"/>
            <ac:spMk id="5" creationId="{0F378DA5-7463-4D6A-B275-C6F40F843D77}"/>
          </ac:spMkLst>
        </pc:spChg>
        <pc:spChg chg="add mod">
          <ac:chgData name="Yuka Lin" userId="bfe7f4d282bede4f" providerId="LiveId" clId="{B6495E8F-ED37-4499-A653-22A6D58ADA8F}" dt="2021-08-17T18:36:10.385" v="5430" actId="20577"/>
          <ac:spMkLst>
            <pc:docMk/>
            <pc:sldMk cId="80051266" sldId="268"/>
            <ac:spMk id="5" creationId="{AEC92540-E054-4785-BB58-1FA04D62E8A0}"/>
          </ac:spMkLst>
        </pc:spChg>
        <pc:spChg chg="add mod">
          <ac:chgData name="Yuka Lin" userId="bfe7f4d282bede4f" providerId="LiveId" clId="{B6495E8F-ED37-4499-A653-22A6D58ADA8F}" dt="2021-08-17T18:36:21.895" v="5432" actId="164"/>
          <ac:spMkLst>
            <pc:docMk/>
            <pc:sldMk cId="80051266" sldId="268"/>
            <ac:spMk id="6" creationId="{2162EC73-963A-40C6-B908-CD99222E755F}"/>
          </ac:spMkLst>
        </pc:spChg>
        <pc:spChg chg="add mod">
          <ac:chgData name="Yuka Lin" userId="bfe7f4d282bede4f" providerId="LiveId" clId="{B6495E8F-ED37-4499-A653-22A6D58ADA8F}" dt="2021-08-17T18:36:21.895" v="5432" actId="164"/>
          <ac:spMkLst>
            <pc:docMk/>
            <pc:sldMk cId="80051266" sldId="268"/>
            <ac:spMk id="7" creationId="{065D4A58-9C4D-4FB5-922F-C59722DD6BE2}"/>
          </ac:spMkLst>
        </pc:spChg>
        <pc:spChg chg="add mod">
          <ac:chgData name="Yuka Lin" userId="bfe7f4d282bede4f" providerId="LiveId" clId="{B6495E8F-ED37-4499-A653-22A6D58ADA8F}" dt="2021-08-17T18:36:50.963" v="5440" actId="1076"/>
          <ac:spMkLst>
            <pc:docMk/>
            <pc:sldMk cId="80051266" sldId="268"/>
            <ac:spMk id="8" creationId="{C330BD14-8D04-45E8-AC5A-DC9035896DB0}"/>
          </ac:spMkLst>
        </pc:spChg>
        <pc:spChg chg="add del mod">
          <ac:chgData name="Yuka Lin" userId="bfe7f4d282bede4f" providerId="LiveId" clId="{B6495E8F-ED37-4499-A653-22A6D58ADA8F}" dt="2021-08-17T18:36:45.206" v="5439"/>
          <ac:spMkLst>
            <pc:docMk/>
            <pc:sldMk cId="80051266" sldId="268"/>
            <ac:spMk id="10" creationId="{D43F0653-DBD1-4676-AFAC-D198EB5EEE56}"/>
          </ac:spMkLst>
        </pc:spChg>
        <pc:spChg chg="mod">
          <ac:chgData name="Yuka Lin" userId="bfe7f4d282bede4f" providerId="LiveId" clId="{B6495E8F-ED37-4499-A653-22A6D58ADA8F}" dt="2021-08-17T18:36:39.474" v="5435"/>
          <ac:spMkLst>
            <pc:docMk/>
            <pc:sldMk cId="80051266" sldId="268"/>
            <ac:spMk id="12" creationId="{176CBB09-1289-4C6C-A6F5-439C09C7CD9B}"/>
          </ac:spMkLst>
        </pc:spChg>
        <pc:spChg chg="mod">
          <ac:chgData name="Yuka Lin" userId="bfe7f4d282bede4f" providerId="LiveId" clId="{B6495E8F-ED37-4499-A653-22A6D58ADA8F}" dt="2021-08-17T18:36:39.474" v="5435"/>
          <ac:spMkLst>
            <pc:docMk/>
            <pc:sldMk cId="80051266" sldId="268"/>
            <ac:spMk id="13" creationId="{9C8CE02F-87FC-4950-A604-281F612624F6}"/>
          </ac:spMkLst>
        </pc:spChg>
        <pc:spChg chg="mod">
          <ac:chgData name="Yuka Lin" userId="bfe7f4d282bede4f" providerId="LiveId" clId="{B6495E8F-ED37-4499-A653-22A6D58ADA8F}" dt="2021-08-17T18:36:39.474" v="5435"/>
          <ac:spMkLst>
            <pc:docMk/>
            <pc:sldMk cId="80051266" sldId="268"/>
            <ac:spMk id="14" creationId="{C4712D76-1AA2-4E0A-AD42-3F0DE1674570}"/>
          </ac:spMkLst>
        </pc:spChg>
        <pc:grpChg chg="add del mod">
          <ac:chgData name="Yuka Lin" userId="bfe7f4d282bede4f" providerId="LiveId" clId="{B6495E8F-ED37-4499-A653-22A6D58ADA8F}" dt="2021-08-18T18:59:40.709" v="6443" actId="478"/>
          <ac:grpSpMkLst>
            <pc:docMk/>
            <pc:sldMk cId="80051266" sldId="268"/>
            <ac:grpSpMk id="9" creationId="{145C5693-E5F6-4B01-9A8A-2C2B3B13527F}"/>
          </ac:grpSpMkLst>
        </pc:grpChg>
        <pc:grpChg chg="add del mod">
          <ac:chgData name="Yuka Lin" userId="bfe7f4d282bede4f" providerId="LiveId" clId="{B6495E8F-ED37-4499-A653-22A6D58ADA8F}" dt="2021-08-17T18:36:45.205" v="5437" actId="478"/>
          <ac:grpSpMkLst>
            <pc:docMk/>
            <pc:sldMk cId="80051266" sldId="268"/>
            <ac:grpSpMk id="11" creationId="{8BEE7B2F-9D1B-4B7C-B8B0-98114A9FCF7B}"/>
          </ac:grpSpMkLst>
        </pc:grpChg>
      </pc:sldChg>
      <pc:sldChg chg="delSp modSp new mod">
        <pc:chgData name="Yuka Lin" userId="bfe7f4d282bede4f" providerId="LiveId" clId="{B6495E8F-ED37-4499-A653-22A6D58ADA8F}" dt="2021-08-11T19:09:53.685" v="2146" actId="20577"/>
        <pc:sldMkLst>
          <pc:docMk/>
          <pc:sldMk cId="2917293987" sldId="269"/>
        </pc:sldMkLst>
        <pc:spChg chg="del mod">
          <ac:chgData name="Yuka Lin" userId="bfe7f4d282bede4f" providerId="LiveId" clId="{B6495E8F-ED37-4499-A653-22A6D58ADA8F}" dt="2021-08-11T19:09:36.113" v="2139" actId="478"/>
          <ac:spMkLst>
            <pc:docMk/>
            <pc:sldMk cId="2917293987" sldId="269"/>
            <ac:spMk id="2" creationId="{046B841C-74B9-4CB9-9B2C-F78E7F6FDA33}"/>
          </ac:spMkLst>
        </pc:spChg>
        <pc:spChg chg="mod">
          <ac:chgData name="Yuka Lin" userId="bfe7f4d282bede4f" providerId="LiveId" clId="{B6495E8F-ED37-4499-A653-22A6D58ADA8F}" dt="2021-08-11T19:09:53.685" v="2146" actId="20577"/>
          <ac:spMkLst>
            <pc:docMk/>
            <pc:sldMk cId="2917293987" sldId="269"/>
            <ac:spMk id="3" creationId="{8F83515B-6A18-4D6A-B353-AA38638889E4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2917293987" sldId="269"/>
            <ac:spMk id="4" creationId="{E12C71AA-E88E-4622-B19C-887625C8AC20}"/>
          </ac:spMkLst>
        </pc:spChg>
      </pc:sldChg>
      <pc:sldChg chg="addSp delSp modSp new mod setBg">
        <pc:chgData name="Yuka Lin" userId="bfe7f4d282bede4f" providerId="LiveId" clId="{B6495E8F-ED37-4499-A653-22A6D58ADA8F}" dt="2021-08-17T18:56:31.670" v="5537" actId="478"/>
        <pc:sldMkLst>
          <pc:docMk/>
          <pc:sldMk cId="1054085996" sldId="270"/>
        </pc:sldMkLst>
        <pc:spChg chg="mod">
          <ac:chgData name="Yuka Lin" userId="bfe7f4d282bede4f" providerId="LiveId" clId="{B6495E8F-ED37-4499-A653-22A6D58ADA8F}" dt="2021-08-11T18:27:37.843" v="1818"/>
          <ac:spMkLst>
            <pc:docMk/>
            <pc:sldMk cId="1054085996" sldId="270"/>
            <ac:spMk id="2" creationId="{8ADA1E9A-201B-44D9-86FF-A613FD8781DA}"/>
          </ac:spMkLst>
        </pc:spChg>
        <pc:spChg chg="del mod">
          <ac:chgData name="Yuka Lin" userId="bfe7f4d282bede4f" providerId="LiveId" clId="{B6495E8F-ED37-4499-A653-22A6D58ADA8F}" dt="2021-08-11T18:09:50.783" v="1737" actId="26606"/>
          <ac:spMkLst>
            <pc:docMk/>
            <pc:sldMk cId="1054085996" sldId="270"/>
            <ac:spMk id="3" creationId="{22D056EC-2F73-410D-BD0D-92DE32270043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1054085996" sldId="270"/>
            <ac:spMk id="4" creationId="{44BED6C7-A8DB-46AE-BF0B-DC453DF61DD8}"/>
          </ac:spMkLst>
        </pc:spChg>
        <pc:graphicFrameChg chg="add mod">
          <ac:chgData name="Yuka Lin" userId="bfe7f4d282bede4f" providerId="LiveId" clId="{B6495E8F-ED37-4499-A653-22A6D58ADA8F}" dt="2021-08-17T18:56:31.670" v="5537" actId="478"/>
          <ac:graphicFrameMkLst>
            <pc:docMk/>
            <pc:sldMk cId="1054085996" sldId="270"/>
            <ac:graphicFrameMk id="6" creationId="{EB22E463-E0A3-4839-9776-9956278C4468}"/>
          </ac:graphicFrameMkLst>
        </pc:graphicFrameChg>
      </pc:sldChg>
      <pc:sldChg chg="addSp delSp modSp new mod ord setBg addAnim delDesignElem">
        <pc:chgData name="Yuka Lin" userId="bfe7f4d282bede4f" providerId="LiveId" clId="{B6495E8F-ED37-4499-A653-22A6D58ADA8F}" dt="2021-08-11T18:52:46.347" v="1941" actId="26606"/>
        <pc:sldMkLst>
          <pc:docMk/>
          <pc:sldMk cId="2260486261" sldId="271"/>
        </pc:sldMkLst>
        <pc:spChg chg="mod">
          <ac:chgData name="Yuka Lin" userId="bfe7f4d282bede4f" providerId="LiveId" clId="{B6495E8F-ED37-4499-A653-22A6D58ADA8F}" dt="2021-08-11T18:52:46.347" v="1941" actId="26606"/>
          <ac:spMkLst>
            <pc:docMk/>
            <pc:sldMk cId="2260486261" sldId="271"/>
            <ac:spMk id="2" creationId="{A2CD3743-C7E4-4828-AA40-6CEE9A32C072}"/>
          </ac:spMkLst>
        </pc:spChg>
        <pc:spChg chg="del">
          <ac:chgData name="Yuka Lin" userId="bfe7f4d282bede4f" providerId="LiveId" clId="{B6495E8F-ED37-4499-A653-22A6D58ADA8F}" dt="2021-08-10T20:58:58.113" v="553" actId="478"/>
          <ac:spMkLst>
            <pc:docMk/>
            <pc:sldMk cId="2260486261" sldId="271"/>
            <ac:spMk id="3" creationId="{392D4A98-D412-4A80-B648-58A29892EC46}"/>
          </ac:spMkLst>
        </pc:spChg>
        <pc:spChg chg="mod">
          <ac:chgData name="Yuka Lin" userId="bfe7f4d282bede4f" providerId="LiveId" clId="{B6495E8F-ED37-4499-A653-22A6D58ADA8F}" dt="2021-08-11T18:52:46.347" v="1941" actId="26606"/>
          <ac:spMkLst>
            <pc:docMk/>
            <pc:sldMk cId="2260486261" sldId="271"/>
            <ac:spMk id="4" creationId="{1A41D09A-64EE-40DF-AE7F-50C545C6E11C}"/>
          </ac:spMkLst>
        </pc:spChg>
        <pc:spChg chg="add">
          <ac:chgData name="Yuka Lin" userId="bfe7f4d282bede4f" providerId="LiveId" clId="{B6495E8F-ED37-4499-A653-22A6D58ADA8F}" dt="2021-08-11T18:52:46.347" v="1941" actId="26606"/>
          <ac:spMkLst>
            <pc:docMk/>
            <pc:sldMk cId="2260486261" sldId="271"/>
            <ac:spMk id="8" creationId="{E770CA6A-B3B0-4826-A91F-B2B1F8922026}"/>
          </ac:spMkLst>
        </pc:spChg>
        <pc:spChg chg="add del mod">
          <ac:chgData name="Yuka Lin" userId="bfe7f4d282bede4f" providerId="LiveId" clId="{B6495E8F-ED37-4499-A653-22A6D58ADA8F}" dt="2021-08-11T18:27:37.843" v="1818"/>
          <ac:spMkLst>
            <pc:docMk/>
            <pc:sldMk cId="2260486261" sldId="271"/>
            <ac:spMk id="13" creationId="{E770CA6A-B3B0-4826-A91F-B2B1F8922026}"/>
          </ac:spMkLst>
        </pc:spChg>
        <pc:picChg chg="add">
          <ac:chgData name="Yuka Lin" userId="bfe7f4d282bede4f" providerId="LiveId" clId="{B6495E8F-ED37-4499-A653-22A6D58ADA8F}" dt="2021-08-11T18:52:46.347" v="1941" actId="26606"/>
          <ac:picMkLst>
            <pc:docMk/>
            <pc:sldMk cId="2260486261" sldId="271"/>
            <ac:picMk id="6" creationId="{9A22DDE2-FB2D-421B-B377-F9AD495CE9BB}"/>
          </ac:picMkLst>
        </pc:picChg>
        <pc:picChg chg="add">
          <ac:chgData name="Yuka Lin" userId="bfe7f4d282bede4f" providerId="LiveId" clId="{B6495E8F-ED37-4499-A653-22A6D58ADA8F}" dt="2021-08-11T18:52:46.347" v="1941" actId="26606"/>
          <ac:picMkLst>
            <pc:docMk/>
            <pc:sldMk cId="2260486261" sldId="271"/>
            <ac:picMk id="7" creationId="{A995140B-9736-47E4-9A7D-ABB32F3AAA80}"/>
          </ac:picMkLst>
        </pc:picChg>
        <pc:picChg chg="add del mod">
          <ac:chgData name="Yuka Lin" userId="bfe7f4d282bede4f" providerId="LiveId" clId="{B6495E8F-ED37-4499-A653-22A6D58ADA8F}" dt="2021-08-11T18:27:37.843" v="1818"/>
          <ac:picMkLst>
            <pc:docMk/>
            <pc:sldMk cId="2260486261" sldId="271"/>
            <ac:picMk id="9" creationId="{9A22DDE2-FB2D-421B-B377-F9AD495CE9BB}"/>
          </ac:picMkLst>
        </pc:picChg>
        <pc:picChg chg="add">
          <ac:chgData name="Yuka Lin" userId="bfe7f4d282bede4f" providerId="LiveId" clId="{B6495E8F-ED37-4499-A653-22A6D58ADA8F}" dt="2021-08-11T18:52:46.347" v="1941" actId="26606"/>
          <ac:picMkLst>
            <pc:docMk/>
            <pc:sldMk cId="2260486261" sldId="271"/>
            <ac:picMk id="10" creationId="{3C51B9DA-B0CC-480A-8EA5-4D5C3E0515B9}"/>
          </ac:picMkLst>
        </pc:picChg>
        <pc:picChg chg="add del mod">
          <ac:chgData name="Yuka Lin" userId="bfe7f4d282bede4f" providerId="LiveId" clId="{B6495E8F-ED37-4499-A653-22A6D58ADA8F}" dt="2021-08-11T18:27:37.843" v="1818"/>
          <ac:picMkLst>
            <pc:docMk/>
            <pc:sldMk cId="2260486261" sldId="271"/>
            <ac:picMk id="11" creationId="{A995140B-9736-47E4-9A7D-ABB32F3AAA80}"/>
          </ac:picMkLst>
        </pc:picChg>
        <pc:picChg chg="add del mod">
          <ac:chgData name="Yuka Lin" userId="bfe7f4d282bede4f" providerId="LiveId" clId="{B6495E8F-ED37-4499-A653-22A6D58ADA8F}" dt="2021-08-11T18:27:37.843" v="1818"/>
          <ac:picMkLst>
            <pc:docMk/>
            <pc:sldMk cId="2260486261" sldId="271"/>
            <ac:picMk id="15" creationId="{3C51B9DA-B0CC-480A-8EA5-4D5C3E0515B9}"/>
          </ac:picMkLst>
        </pc:picChg>
        <pc:cxnChg chg="add">
          <ac:chgData name="Yuka Lin" userId="bfe7f4d282bede4f" providerId="LiveId" clId="{B6495E8F-ED37-4499-A653-22A6D58ADA8F}" dt="2021-08-11T18:52:46.347" v="1941" actId="26606"/>
          <ac:cxnSpMkLst>
            <pc:docMk/>
            <pc:sldMk cId="2260486261" sldId="271"/>
            <ac:cxnSpMk id="12" creationId="{6FE641DB-A503-41DE-ACA6-36B41C6C2BE9}"/>
          </ac:cxnSpMkLst>
        </pc:cxnChg>
        <pc:cxnChg chg="add del mod">
          <ac:chgData name="Yuka Lin" userId="bfe7f4d282bede4f" providerId="LiveId" clId="{B6495E8F-ED37-4499-A653-22A6D58ADA8F}" dt="2021-08-11T18:27:37.843" v="1818"/>
          <ac:cxnSpMkLst>
            <pc:docMk/>
            <pc:sldMk cId="2260486261" sldId="271"/>
            <ac:cxnSpMk id="17" creationId="{6FE641DB-A503-41DE-ACA6-36B41C6C2BE9}"/>
          </ac:cxnSpMkLst>
        </pc:cxnChg>
      </pc:sldChg>
      <pc:sldChg chg="addSp delSp modSp new mod setBg addAnim delDesignElem">
        <pc:chgData name="Yuka Lin" userId="bfe7f4d282bede4f" providerId="LiveId" clId="{B6495E8F-ED37-4499-A653-22A6D58ADA8F}" dt="2021-08-11T18:52:54.722" v="1942" actId="26606"/>
        <pc:sldMkLst>
          <pc:docMk/>
          <pc:sldMk cId="2520349102" sldId="272"/>
        </pc:sldMkLst>
        <pc:spChg chg="mod">
          <ac:chgData name="Yuka Lin" userId="bfe7f4d282bede4f" providerId="LiveId" clId="{B6495E8F-ED37-4499-A653-22A6D58ADA8F}" dt="2021-08-11T18:52:54.722" v="1942" actId="26606"/>
          <ac:spMkLst>
            <pc:docMk/>
            <pc:sldMk cId="2520349102" sldId="272"/>
            <ac:spMk id="2" creationId="{B7A1B9C1-7549-48B9-AC10-7587CE900DD4}"/>
          </ac:spMkLst>
        </pc:spChg>
        <pc:spChg chg="del">
          <ac:chgData name="Yuka Lin" userId="bfe7f4d282bede4f" providerId="LiveId" clId="{B6495E8F-ED37-4499-A653-22A6D58ADA8F}" dt="2021-08-10T20:59:25.548" v="576" actId="478"/>
          <ac:spMkLst>
            <pc:docMk/>
            <pc:sldMk cId="2520349102" sldId="272"/>
            <ac:spMk id="3" creationId="{A200B42A-5E95-44E7-A155-A481E05F6998}"/>
          </ac:spMkLst>
        </pc:spChg>
        <pc:spChg chg="mod">
          <ac:chgData name="Yuka Lin" userId="bfe7f4d282bede4f" providerId="LiveId" clId="{B6495E8F-ED37-4499-A653-22A6D58ADA8F}" dt="2021-08-11T18:52:54.722" v="1942" actId="26606"/>
          <ac:spMkLst>
            <pc:docMk/>
            <pc:sldMk cId="2520349102" sldId="272"/>
            <ac:spMk id="4" creationId="{2388022A-9584-4026-A820-0D8AF5D57EB1}"/>
          </ac:spMkLst>
        </pc:spChg>
        <pc:spChg chg="add">
          <ac:chgData name="Yuka Lin" userId="bfe7f4d282bede4f" providerId="LiveId" clId="{B6495E8F-ED37-4499-A653-22A6D58ADA8F}" dt="2021-08-11T18:52:54.722" v="1942" actId="26606"/>
          <ac:spMkLst>
            <pc:docMk/>
            <pc:sldMk cId="2520349102" sldId="272"/>
            <ac:spMk id="8" creationId="{E770CA6A-B3B0-4826-A91F-B2B1F8922026}"/>
          </ac:spMkLst>
        </pc:spChg>
        <pc:spChg chg="add del mod">
          <ac:chgData name="Yuka Lin" userId="bfe7f4d282bede4f" providerId="LiveId" clId="{B6495E8F-ED37-4499-A653-22A6D58ADA8F}" dt="2021-08-11T18:27:37.843" v="1818"/>
          <ac:spMkLst>
            <pc:docMk/>
            <pc:sldMk cId="2520349102" sldId="272"/>
            <ac:spMk id="13" creationId="{E770CA6A-B3B0-4826-A91F-B2B1F8922026}"/>
          </ac:spMkLst>
        </pc:spChg>
        <pc:picChg chg="add">
          <ac:chgData name="Yuka Lin" userId="bfe7f4d282bede4f" providerId="LiveId" clId="{B6495E8F-ED37-4499-A653-22A6D58ADA8F}" dt="2021-08-11T18:52:54.722" v="1942" actId="26606"/>
          <ac:picMkLst>
            <pc:docMk/>
            <pc:sldMk cId="2520349102" sldId="272"/>
            <ac:picMk id="6" creationId="{9A22DDE2-FB2D-421B-B377-F9AD495CE9BB}"/>
          </ac:picMkLst>
        </pc:picChg>
        <pc:picChg chg="add">
          <ac:chgData name="Yuka Lin" userId="bfe7f4d282bede4f" providerId="LiveId" clId="{B6495E8F-ED37-4499-A653-22A6D58ADA8F}" dt="2021-08-11T18:52:54.722" v="1942" actId="26606"/>
          <ac:picMkLst>
            <pc:docMk/>
            <pc:sldMk cId="2520349102" sldId="272"/>
            <ac:picMk id="7" creationId="{A995140B-9736-47E4-9A7D-ABB32F3AAA80}"/>
          </ac:picMkLst>
        </pc:picChg>
        <pc:picChg chg="add del mod">
          <ac:chgData name="Yuka Lin" userId="bfe7f4d282bede4f" providerId="LiveId" clId="{B6495E8F-ED37-4499-A653-22A6D58ADA8F}" dt="2021-08-11T18:27:37.843" v="1818"/>
          <ac:picMkLst>
            <pc:docMk/>
            <pc:sldMk cId="2520349102" sldId="272"/>
            <ac:picMk id="9" creationId="{9A22DDE2-FB2D-421B-B377-F9AD495CE9BB}"/>
          </ac:picMkLst>
        </pc:picChg>
        <pc:picChg chg="add">
          <ac:chgData name="Yuka Lin" userId="bfe7f4d282bede4f" providerId="LiveId" clId="{B6495E8F-ED37-4499-A653-22A6D58ADA8F}" dt="2021-08-11T18:52:54.722" v="1942" actId="26606"/>
          <ac:picMkLst>
            <pc:docMk/>
            <pc:sldMk cId="2520349102" sldId="272"/>
            <ac:picMk id="10" creationId="{3C51B9DA-B0CC-480A-8EA5-4D5C3E0515B9}"/>
          </ac:picMkLst>
        </pc:picChg>
        <pc:picChg chg="add del mod">
          <ac:chgData name="Yuka Lin" userId="bfe7f4d282bede4f" providerId="LiveId" clId="{B6495E8F-ED37-4499-A653-22A6D58ADA8F}" dt="2021-08-11T18:27:37.843" v="1818"/>
          <ac:picMkLst>
            <pc:docMk/>
            <pc:sldMk cId="2520349102" sldId="272"/>
            <ac:picMk id="11" creationId="{A995140B-9736-47E4-9A7D-ABB32F3AAA80}"/>
          </ac:picMkLst>
        </pc:picChg>
        <pc:picChg chg="add del mod">
          <ac:chgData name="Yuka Lin" userId="bfe7f4d282bede4f" providerId="LiveId" clId="{B6495E8F-ED37-4499-A653-22A6D58ADA8F}" dt="2021-08-11T18:27:37.843" v="1818"/>
          <ac:picMkLst>
            <pc:docMk/>
            <pc:sldMk cId="2520349102" sldId="272"/>
            <ac:picMk id="15" creationId="{3C51B9DA-B0CC-480A-8EA5-4D5C3E0515B9}"/>
          </ac:picMkLst>
        </pc:picChg>
        <pc:cxnChg chg="add">
          <ac:chgData name="Yuka Lin" userId="bfe7f4d282bede4f" providerId="LiveId" clId="{B6495E8F-ED37-4499-A653-22A6D58ADA8F}" dt="2021-08-11T18:52:54.722" v="1942" actId="26606"/>
          <ac:cxnSpMkLst>
            <pc:docMk/>
            <pc:sldMk cId="2520349102" sldId="272"/>
            <ac:cxnSpMk id="12" creationId="{6FE641DB-A503-41DE-ACA6-36B41C6C2BE9}"/>
          </ac:cxnSpMkLst>
        </pc:cxnChg>
        <pc:cxnChg chg="add del mod">
          <ac:chgData name="Yuka Lin" userId="bfe7f4d282bede4f" providerId="LiveId" clId="{B6495E8F-ED37-4499-A653-22A6D58ADA8F}" dt="2021-08-11T18:27:37.843" v="1818"/>
          <ac:cxnSpMkLst>
            <pc:docMk/>
            <pc:sldMk cId="2520349102" sldId="272"/>
            <ac:cxnSpMk id="17" creationId="{6FE641DB-A503-41DE-ACA6-36B41C6C2BE9}"/>
          </ac:cxnSpMkLst>
        </pc:cxnChg>
      </pc:sldChg>
      <pc:sldChg chg="addSp modSp new mod ord">
        <pc:chgData name="Yuka Lin" userId="bfe7f4d282bede4f" providerId="LiveId" clId="{B6495E8F-ED37-4499-A653-22A6D58ADA8F}" dt="2021-08-19T15:59:47.920" v="8136" actId="20577"/>
        <pc:sldMkLst>
          <pc:docMk/>
          <pc:sldMk cId="871496496" sldId="273"/>
        </pc:sldMkLst>
        <pc:spChg chg="mod">
          <ac:chgData name="Yuka Lin" userId="bfe7f4d282bede4f" providerId="LiveId" clId="{B6495E8F-ED37-4499-A653-22A6D58ADA8F}" dt="2021-08-19T15:59:47.920" v="8136" actId="20577"/>
          <ac:spMkLst>
            <pc:docMk/>
            <pc:sldMk cId="871496496" sldId="273"/>
            <ac:spMk id="2" creationId="{B30E4917-5A1A-442E-8F40-9788961277B6}"/>
          </ac:spMkLst>
        </pc:spChg>
        <pc:spChg chg="mod">
          <ac:chgData name="Yuka Lin" userId="bfe7f4d282bede4f" providerId="LiveId" clId="{B6495E8F-ED37-4499-A653-22A6D58ADA8F}" dt="2021-08-18T21:23:11.628" v="7876" actId="20577"/>
          <ac:spMkLst>
            <pc:docMk/>
            <pc:sldMk cId="871496496" sldId="273"/>
            <ac:spMk id="3" creationId="{CFCC6AE5-59B3-41A3-A79A-365BF78F2340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871496496" sldId="273"/>
            <ac:spMk id="4" creationId="{B88F483A-BDB3-4930-9D12-AD602B70776E}"/>
          </ac:spMkLst>
        </pc:spChg>
        <pc:spChg chg="add mod">
          <ac:chgData name="Yuka Lin" userId="bfe7f4d282bede4f" providerId="LiveId" clId="{B6495E8F-ED37-4499-A653-22A6D58ADA8F}" dt="2021-08-17T16:58:33.861" v="4666" actId="1076"/>
          <ac:spMkLst>
            <pc:docMk/>
            <pc:sldMk cId="871496496" sldId="273"/>
            <ac:spMk id="5" creationId="{66B2AF71-69DA-481F-9827-3C6ECD34D01E}"/>
          </ac:spMkLst>
        </pc:spChg>
        <pc:spChg chg="add mod">
          <ac:chgData name="Yuka Lin" userId="bfe7f4d282bede4f" providerId="LiveId" clId="{B6495E8F-ED37-4499-A653-22A6D58ADA8F}" dt="2021-08-17T16:58:47.215" v="4670" actId="1076"/>
          <ac:spMkLst>
            <pc:docMk/>
            <pc:sldMk cId="871496496" sldId="273"/>
            <ac:spMk id="6" creationId="{88DCD404-9A73-485F-9B52-A24F512621A8}"/>
          </ac:spMkLst>
        </pc:spChg>
        <pc:spChg chg="add mod">
          <ac:chgData name="Yuka Lin" userId="bfe7f4d282bede4f" providerId="LiveId" clId="{B6495E8F-ED37-4499-A653-22A6D58ADA8F}" dt="2021-08-17T16:58:47.215" v="4670" actId="1076"/>
          <ac:spMkLst>
            <pc:docMk/>
            <pc:sldMk cId="871496496" sldId="273"/>
            <ac:spMk id="7" creationId="{B4BDF25B-FE5D-4627-AB6D-1168B77C3C17}"/>
          </ac:spMkLst>
        </pc:spChg>
        <pc:spChg chg="add mod">
          <ac:chgData name="Yuka Lin" userId="bfe7f4d282bede4f" providerId="LiveId" clId="{B6495E8F-ED37-4499-A653-22A6D58ADA8F}" dt="2021-08-17T16:58:47.215" v="4670" actId="1076"/>
          <ac:spMkLst>
            <pc:docMk/>
            <pc:sldMk cId="871496496" sldId="273"/>
            <ac:spMk id="8" creationId="{D7C0A484-2472-4B78-80EB-7EFA30369EE5}"/>
          </ac:spMkLst>
        </pc:spChg>
        <pc:spChg chg="add mod">
          <ac:chgData name="Yuka Lin" userId="bfe7f4d282bede4f" providerId="LiveId" clId="{B6495E8F-ED37-4499-A653-22A6D58ADA8F}" dt="2021-08-17T16:58:37.398" v="4667" actId="1076"/>
          <ac:spMkLst>
            <pc:docMk/>
            <pc:sldMk cId="871496496" sldId="273"/>
            <ac:spMk id="9" creationId="{C2E533DA-675B-478B-8F7C-5FDD6AFCA41C}"/>
          </ac:spMkLst>
        </pc:spChg>
        <pc:spChg chg="add mod">
          <ac:chgData name="Yuka Lin" userId="bfe7f4d282bede4f" providerId="LiveId" clId="{B6495E8F-ED37-4499-A653-22A6D58ADA8F}" dt="2021-08-17T16:58:47.215" v="4670" actId="1076"/>
          <ac:spMkLst>
            <pc:docMk/>
            <pc:sldMk cId="871496496" sldId="273"/>
            <ac:spMk id="10" creationId="{024D60E9-58DD-460B-9220-E270019F2942}"/>
          </ac:spMkLst>
        </pc:spChg>
      </pc:sldChg>
      <pc:sldChg chg="addSp modSp new mod ord setBg">
        <pc:chgData name="Yuka Lin" userId="bfe7f4d282bede4f" providerId="LiveId" clId="{B6495E8F-ED37-4499-A653-22A6D58ADA8F}" dt="2021-08-17T19:57:53.080" v="6380" actId="20577"/>
        <pc:sldMkLst>
          <pc:docMk/>
          <pc:sldMk cId="183633240" sldId="274"/>
        </pc:sldMkLst>
        <pc:spChg chg="mod">
          <ac:chgData name="Yuka Lin" userId="bfe7f4d282bede4f" providerId="LiveId" clId="{B6495E8F-ED37-4499-A653-22A6D58ADA8F}" dt="2021-08-16T18:50:36.123" v="3714" actId="20577"/>
          <ac:spMkLst>
            <pc:docMk/>
            <pc:sldMk cId="183633240" sldId="274"/>
            <ac:spMk id="2" creationId="{F08A13F3-1E4E-458C-B613-5C5E7C1DF63E}"/>
          </ac:spMkLst>
        </pc:spChg>
        <pc:spChg chg="mod ord">
          <ac:chgData name="Yuka Lin" userId="bfe7f4d282bede4f" providerId="LiveId" clId="{B6495E8F-ED37-4499-A653-22A6D58ADA8F}" dt="2021-08-17T19:57:53.080" v="6380" actId="20577"/>
          <ac:spMkLst>
            <pc:docMk/>
            <pc:sldMk cId="183633240" sldId="274"/>
            <ac:spMk id="3" creationId="{8AE34B28-850F-42BF-A718-F628A2C284EC}"/>
          </ac:spMkLst>
        </pc:spChg>
        <pc:spChg chg="mod">
          <ac:chgData name="Yuka Lin" userId="bfe7f4d282bede4f" providerId="LiveId" clId="{B6495E8F-ED37-4499-A653-22A6D58ADA8F}" dt="2021-08-12T17:19:04.047" v="2643" actId="26606"/>
          <ac:spMkLst>
            <pc:docMk/>
            <pc:sldMk cId="183633240" sldId="274"/>
            <ac:spMk id="4" creationId="{77DE484B-69E3-4892-BA02-354978DBA6EC}"/>
          </ac:spMkLst>
        </pc:spChg>
        <pc:picChg chg="add mod modCrop">
          <ac:chgData name="Yuka Lin" userId="bfe7f4d282bede4f" providerId="LiveId" clId="{B6495E8F-ED37-4499-A653-22A6D58ADA8F}" dt="2021-08-17T19:07:49.977" v="5547" actId="1076"/>
          <ac:picMkLst>
            <pc:docMk/>
            <pc:sldMk cId="183633240" sldId="274"/>
            <ac:picMk id="5" creationId="{963E192A-B02F-441B-8E53-1C049FEFEF99}"/>
          </ac:picMkLst>
        </pc:picChg>
      </pc:sldChg>
      <pc:sldChg chg="addSp delSp modSp new del mod ord setBg addAnim delDesignElem">
        <pc:chgData name="Yuka Lin" userId="bfe7f4d282bede4f" providerId="LiveId" clId="{B6495E8F-ED37-4499-A653-22A6D58ADA8F}" dt="2021-08-17T19:09:30.380" v="5548" actId="47"/>
        <pc:sldMkLst>
          <pc:docMk/>
          <pc:sldMk cId="931183786" sldId="275"/>
        </pc:sldMkLst>
        <pc:spChg chg="mod">
          <ac:chgData name="Yuka Lin" userId="bfe7f4d282bede4f" providerId="LiveId" clId="{B6495E8F-ED37-4499-A653-22A6D58ADA8F}" dt="2021-08-11T18:52:58.734" v="1943" actId="26606"/>
          <ac:spMkLst>
            <pc:docMk/>
            <pc:sldMk cId="931183786" sldId="275"/>
            <ac:spMk id="2" creationId="{F32C4D92-43A5-40D0-9B11-42E5AAABB660}"/>
          </ac:spMkLst>
        </pc:spChg>
        <pc:spChg chg="del">
          <ac:chgData name="Yuka Lin" userId="bfe7f4d282bede4f" providerId="LiveId" clId="{B6495E8F-ED37-4499-A653-22A6D58ADA8F}" dt="2021-08-10T21:08:05.527" v="801" actId="478"/>
          <ac:spMkLst>
            <pc:docMk/>
            <pc:sldMk cId="931183786" sldId="275"/>
            <ac:spMk id="3" creationId="{6C4ED195-24D1-4196-BC35-39980B5C63AE}"/>
          </ac:spMkLst>
        </pc:spChg>
        <pc:spChg chg="mod">
          <ac:chgData name="Yuka Lin" userId="bfe7f4d282bede4f" providerId="LiveId" clId="{B6495E8F-ED37-4499-A653-22A6D58ADA8F}" dt="2021-08-11T18:52:58.734" v="1943" actId="26606"/>
          <ac:spMkLst>
            <pc:docMk/>
            <pc:sldMk cId="931183786" sldId="275"/>
            <ac:spMk id="4" creationId="{4407EB0F-42ED-4511-AFE5-DAD2A8209F44}"/>
          </ac:spMkLst>
        </pc:spChg>
        <pc:spChg chg="add">
          <ac:chgData name="Yuka Lin" userId="bfe7f4d282bede4f" providerId="LiveId" clId="{B6495E8F-ED37-4499-A653-22A6D58ADA8F}" dt="2021-08-11T18:52:58.734" v="1943" actId="26606"/>
          <ac:spMkLst>
            <pc:docMk/>
            <pc:sldMk cId="931183786" sldId="275"/>
            <ac:spMk id="8" creationId="{E770CA6A-B3B0-4826-A91F-B2B1F8922026}"/>
          </ac:spMkLst>
        </pc:spChg>
        <pc:spChg chg="add del mod">
          <ac:chgData name="Yuka Lin" userId="bfe7f4d282bede4f" providerId="LiveId" clId="{B6495E8F-ED37-4499-A653-22A6D58ADA8F}" dt="2021-08-11T18:27:37.843" v="1818"/>
          <ac:spMkLst>
            <pc:docMk/>
            <pc:sldMk cId="931183786" sldId="275"/>
            <ac:spMk id="13" creationId="{E770CA6A-B3B0-4826-A91F-B2B1F8922026}"/>
          </ac:spMkLst>
        </pc:spChg>
        <pc:picChg chg="add">
          <ac:chgData name="Yuka Lin" userId="bfe7f4d282bede4f" providerId="LiveId" clId="{B6495E8F-ED37-4499-A653-22A6D58ADA8F}" dt="2021-08-11T18:52:58.734" v="1943" actId="26606"/>
          <ac:picMkLst>
            <pc:docMk/>
            <pc:sldMk cId="931183786" sldId="275"/>
            <ac:picMk id="6" creationId="{9A22DDE2-FB2D-421B-B377-F9AD495CE9BB}"/>
          </ac:picMkLst>
        </pc:picChg>
        <pc:picChg chg="add">
          <ac:chgData name="Yuka Lin" userId="bfe7f4d282bede4f" providerId="LiveId" clId="{B6495E8F-ED37-4499-A653-22A6D58ADA8F}" dt="2021-08-11T18:52:58.734" v="1943" actId="26606"/>
          <ac:picMkLst>
            <pc:docMk/>
            <pc:sldMk cId="931183786" sldId="275"/>
            <ac:picMk id="7" creationId="{A995140B-9736-47E4-9A7D-ABB32F3AAA80}"/>
          </ac:picMkLst>
        </pc:picChg>
        <pc:picChg chg="add del mod">
          <ac:chgData name="Yuka Lin" userId="bfe7f4d282bede4f" providerId="LiveId" clId="{B6495E8F-ED37-4499-A653-22A6D58ADA8F}" dt="2021-08-11T18:27:37.843" v="1818"/>
          <ac:picMkLst>
            <pc:docMk/>
            <pc:sldMk cId="931183786" sldId="275"/>
            <ac:picMk id="9" creationId="{9A22DDE2-FB2D-421B-B377-F9AD495CE9BB}"/>
          </ac:picMkLst>
        </pc:picChg>
        <pc:picChg chg="add">
          <ac:chgData name="Yuka Lin" userId="bfe7f4d282bede4f" providerId="LiveId" clId="{B6495E8F-ED37-4499-A653-22A6D58ADA8F}" dt="2021-08-11T18:52:58.734" v="1943" actId="26606"/>
          <ac:picMkLst>
            <pc:docMk/>
            <pc:sldMk cId="931183786" sldId="275"/>
            <ac:picMk id="10" creationId="{3C51B9DA-B0CC-480A-8EA5-4D5C3E0515B9}"/>
          </ac:picMkLst>
        </pc:picChg>
        <pc:picChg chg="add del mod">
          <ac:chgData name="Yuka Lin" userId="bfe7f4d282bede4f" providerId="LiveId" clId="{B6495E8F-ED37-4499-A653-22A6D58ADA8F}" dt="2021-08-11T18:27:37.843" v="1818"/>
          <ac:picMkLst>
            <pc:docMk/>
            <pc:sldMk cId="931183786" sldId="275"/>
            <ac:picMk id="11" creationId="{A995140B-9736-47E4-9A7D-ABB32F3AAA80}"/>
          </ac:picMkLst>
        </pc:picChg>
        <pc:picChg chg="add del mod">
          <ac:chgData name="Yuka Lin" userId="bfe7f4d282bede4f" providerId="LiveId" clId="{B6495E8F-ED37-4499-A653-22A6D58ADA8F}" dt="2021-08-11T18:27:37.843" v="1818"/>
          <ac:picMkLst>
            <pc:docMk/>
            <pc:sldMk cId="931183786" sldId="275"/>
            <ac:picMk id="15" creationId="{3C51B9DA-B0CC-480A-8EA5-4D5C3E0515B9}"/>
          </ac:picMkLst>
        </pc:picChg>
        <pc:cxnChg chg="add">
          <ac:chgData name="Yuka Lin" userId="bfe7f4d282bede4f" providerId="LiveId" clId="{B6495E8F-ED37-4499-A653-22A6D58ADA8F}" dt="2021-08-11T18:52:58.734" v="1943" actId="26606"/>
          <ac:cxnSpMkLst>
            <pc:docMk/>
            <pc:sldMk cId="931183786" sldId="275"/>
            <ac:cxnSpMk id="12" creationId="{6FE641DB-A503-41DE-ACA6-36B41C6C2BE9}"/>
          </ac:cxnSpMkLst>
        </pc:cxnChg>
        <pc:cxnChg chg="add del mod">
          <ac:chgData name="Yuka Lin" userId="bfe7f4d282bede4f" providerId="LiveId" clId="{B6495E8F-ED37-4499-A653-22A6D58ADA8F}" dt="2021-08-11T18:27:37.843" v="1818"/>
          <ac:cxnSpMkLst>
            <pc:docMk/>
            <pc:sldMk cId="931183786" sldId="275"/>
            <ac:cxnSpMk id="17" creationId="{6FE641DB-A503-41DE-ACA6-36B41C6C2BE9}"/>
          </ac:cxnSpMkLst>
        </pc:cxnChg>
      </pc:sldChg>
      <pc:sldChg chg="new del">
        <pc:chgData name="Yuka Lin" userId="bfe7f4d282bede4f" providerId="LiveId" clId="{B6495E8F-ED37-4499-A653-22A6D58ADA8F}" dt="2021-08-11T16:51:23.602" v="976" actId="47"/>
        <pc:sldMkLst>
          <pc:docMk/>
          <pc:sldMk cId="2244782251" sldId="276"/>
        </pc:sldMkLst>
      </pc:sldChg>
      <pc:sldChg chg="delSp modSp add del mod">
        <pc:chgData name="Yuka Lin" userId="bfe7f4d282bede4f" providerId="LiveId" clId="{B6495E8F-ED37-4499-A653-22A6D58ADA8F}" dt="2021-08-11T19:02:15.364" v="2088" actId="2696"/>
        <pc:sldMkLst>
          <pc:docMk/>
          <pc:sldMk cId="2821224032" sldId="276"/>
        </pc:sldMkLst>
        <pc:spChg chg="mod">
          <ac:chgData name="Yuka Lin" userId="bfe7f4d282bede4f" providerId="LiveId" clId="{B6495E8F-ED37-4499-A653-22A6D58ADA8F}" dt="2021-08-11T18:30:51.021" v="1834" actId="1076"/>
          <ac:spMkLst>
            <pc:docMk/>
            <pc:sldMk cId="2821224032" sldId="276"/>
            <ac:spMk id="2" creationId="{B30E4917-5A1A-442E-8F40-9788961277B6}"/>
          </ac:spMkLst>
        </pc:spChg>
        <pc:spChg chg="mod">
          <ac:chgData name="Yuka Lin" userId="bfe7f4d282bede4f" providerId="LiveId" clId="{B6495E8F-ED37-4499-A653-22A6D58ADA8F}" dt="2021-08-11T19:01:31.739" v="2072" actId="20577"/>
          <ac:spMkLst>
            <pc:docMk/>
            <pc:sldMk cId="2821224032" sldId="276"/>
            <ac:spMk id="3" creationId="{CFCC6AE5-59B3-41A3-A79A-365BF78F2340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2821224032" sldId="276"/>
            <ac:spMk id="4" creationId="{B88F483A-BDB3-4930-9D12-AD602B70776E}"/>
          </ac:spMkLst>
        </pc:spChg>
        <pc:spChg chg="del mod">
          <ac:chgData name="Yuka Lin" userId="bfe7f4d282bede4f" providerId="LiveId" clId="{B6495E8F-ED37-4499-A653-22A6D58ADA8F}" dt="2021-08-11T19:01:55.549" v="2084" actId="478"/>
          <ac:spMkLst>
            <pc:docMk/>
            <pc:sldMk cId="2821224032" sldId="276"/>
            <ac:spMk id="5" creationId="{66B2AF71-69DA-481F-9827-3C6ECD34D01E}"/>
          </ac:spMkLst>
        </pc:spChg>
      </pc:sldChg>
      <pc:sldChg chg="addSp delSp modSp new mod ord">
        <pc:chgData name="Yuka Lin" userId="bfe7f4d282bede4f" providerId="LiveId" clId="{B6495E8F-ED37-4499-A653-22A6D58ADA8F}" dt="2021-08-19T16:05:47.341" v="8288" actId="20577"/>
        <pc:sldMkLst>
          <pc:docMk/>
          <pc:sldMk cId="947935447" sldId="277"/>
        </pc:sldMkLst>
        <pc:spChg chg="mod">
          <ac:chgData name="Yuka Lin" userId="bfe7f4d282bede4f" providerId="LiveId" clId="{B6495E8F-ED37-4499-A653-22A6D58ADA8F}" dt="2021-08-11T18:27:37.843" v="1818"/>
          <ac:spMkLst>
            <pc:docMk/>
            <pc:sldMk cId="947935447" sldId="277"/>
            <ac:spMk id="2" creationId="{AF052B9A-E755-4041-AC8B-BFC5B8D93191}"/>
          </ac:spMkLst>
        </pc:spChg>
        <pc:spChg chg="mod">
          <ac:chgData name="Yuka Lin" userId="bfe7f4d282bede4f" providerId="LiveId" clId="{B6495E8F-ED37-4499-A653-22A6D58ADA8F}" dt="2021-08-19T16:05:47.341" v="8288" actId="20577"/>
          <ac:spMkLst>
            <pc:docMk/>
            <pc:sldMk cId="947935447" sldId="277"/>
            <ac:spMk id="3" creationId="{ABBCC159-B626-4C66-BC1D-339FA589BCCB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947935447" sldId="277"/>
            <ac:spMk id="4" creationId="{8700C977-6A8E-40B8-A819-6A8F0CE786FE}"/>
          </ac:spMkLst>
        </pc:spChg>
        <pc:spChg chg="add del mod">
          <ac:chgData name="Yuka Lin" userId="bfe7f4d282bede4f" providerId="LiveId" clId="{B6495E8F-ED37-4499-A653-22A6D58ADA8F}" dt="2021-08-18T19:48:12.555" v="7389" actId="478"/>
          <ac:spMkLst>
            <pc:docMk/>
            <pc:sldMk cId="947935447" sldId="277"/>
            <ac:spMk id="5" creationId="{2C610AE6-DB82-4A32-827B-19B689F13B0D}"/>
          </ac:spMkLst>
        </pc:spChg>
        <pc:spChg chg="add mod">
          <ac:chgData name="Yuka Lin" userId="bfe7f4d282bede4f" providerId="LiveId" clId="{B6495E8F-ED37-4499-A653-22A6D58ADA8F}" dt="2021-08-17T18:34:01.883" v="5379" actId="164"/>
          <ac:spMkLst>
            <pc:docMk/>
            <pc:sldMk cId="947935447" sldId="277"/>
            <ac:spMk id="6" creationId="{6F3EE3BA-227A-489D-9EF5-C2B1B4711702}"/>
          </ac:spMkLst>
        </pc:spChg>
        <pc:spChg chg="add del mod">
          <ac:chgData name="Yuka Lin" userId="bfe7f4d282bede4f" providerId="LiveId" clId="{B6495E8F-ED37-4499-A653-22A6D58ADA8F}" dt="2021-08-11T18:43:28.301" v="1914" actId="478"/>
          <ac:spMkLst>
            <pc:docMk/>
            <pc:sldMk cId="947935447" sldId="277"/>
            <ac:spMk id="6" creationId="{A5855E06-61A1-49D9-AEF3-AB008C02CF80}"/>
          </ac:spMkLst>
        </pc:spChg>
        <pc:spChg chg="add mod">
          <ac:chgData name="Yuka Lin" userId="bfe7f4d282bede4f" providerId="LiveId" clId="{B6495E8F-ED37-4499-A653-22A6D58ADA8F}" dt="2021-08-17T18:34:01.883" v="5379" actId="164"/>
          <ac:spMkLst>
            <pc:docMk/>
            <pc:sldMk cId="947935447" sldId="277"/>
            <ac:spMk id="7" creationId="{7C46CC87-E8DF-49E4-8AD7-4343988D3556}"/>
          </ac:spMkLst>
        </pc:spChg>
        <pc:grpChg chg="add mod">
          <ac:chgData name="Yuka Lin" userId="bfe7f4d282bede4f" providerId="LiveId" clId="{B6495E8F-ED37-4499-A653-22A6D58ADA8F}" dt="2021-08-18T19:48:17.345" v="7390" actId="1076"/>
          <ac:grpSpMkLst>
            <pc:docMk/>
            <pc:sldMk cId="947935447" sldId="277"/>
            <ac:grpSpMk id="8" creationId="{9F02374E-F56D-489F-B153-4505999DB201}"/>
          </ac:grpSpMkLst>
        </pc:grpChg>
      </pc:sldChg>
      <pc:sldChg chg="modSp new mod">
        <pc:chgData name="Yuka Lin" userId="bfe7f4d282bede4f" providerId="LiveId" clId="{B6495E8F-ED37-4499-A653-22A6D58ADA8F}" dt="2021-08-18T19:45:56.399" v="7388" actId="113"/>
        <pc:sldMkLst>
          <pc:docMk/>
          <pc:sldMk cId="834807335" sldId="278"/>
        </pc:sldMkLst>
        <pc:spChg chg="mod">
          <ac:chgData name="Yuka Lin" userId="bfe7f4d282bede4f" providerId="LiveId" clId="{B6495E8F-ED37-4499-A653-22A6D58ADA8F}" dt="2021-08-11T18:27:37.843" v="1818"/>
          <ac:spMkLst>
            <pc:docMk/>
            <pc:sldMk cId="834807335" sldId="278"/>
            <ac:spMk id="2" creationId="{0EB7916A-5FC3-4232-A877-CC7C9FAC0640}"/>
          </ac:spMkLst>
        </pc:spChg>
        <pc:spChg chg="mod">
          <ac:chgData name="Yuka Lin" userId="bfe7f4d282bede4f" providerId="LiveId" clId="{B6495E8F-ED37-4499-A653-22A6D58ADA8F}" dt="2021-08-18T19:45:56.399" v="7388" actId="113"/>
          <ac:spMkLst>
            <pc:docMk/>
            <pc:sldMk cId="834807335" sldId="278"/>
            <ac:spMk id="3" creationId="{41265F65-28BF-4114-BC8B-C4681A4BF545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k cId="834807335" sldId="278"/>
            <ac:spMk id="4" creationId="{A44BE327-FC6D-435D-BDE2-C67481D388B3}"/>
          </ac:spMkLst>
        </pc:spChg>
      </pc:sldChg>
      <pc:sldChg chg="new del">
        <pc:chgData name="Yuka Lin" userId="bfe7f4d282bede4f" providerId="LiveId" clId="{B6495E8F-ED37-4499-A653-22A6D58ADA8F}" dt="2021-08-12T16:29:14.514" v="2156" actId="47"/>
        <pc:sldMkLst>
          <pc:docMk/>
          <pc:sldMk cId="2977212713" sldId="279"/>
        </pc:sldMkLst>
      </pc:sldChg>
      <pc:sldChg chg="addSp delSp modSp add mod ord">
        <pc:chgData name="Yuka Lin" userId="bfe7f4d282bede4f" providerId="LiveId" clId="{B6495E8F-ED37-4499-A653-22A6D58ADA8F}" dt="2021-08-17T19:05:27.792" v="5544"/>
        <pc:sldMkLst>
          <pc:docMk/>
          <pc:sldMk cId="4256651598" sldId="280"/>
        </pc:sldMkLst>
        <pc:spChg chg="mod">
          <ac:chgData name="Yuka Lin" userId="bfe7f4d282bede4f" providerId="LiveId" clId="{B6495E8F-ED37-4499-A653-22A6D58ADA8F}" dt="2021-08-12T16:44:56.503" v="2402" actId="1076"/>
          <ac:spMkLst>
            <pc:docMk/>
            <pc:sldMk cId="4256651598" sldId="280"/>
            <ac:spMk id="2" creationId="{571E114A-B496-4F0B-B2DB-6971E73FBD43}"/>
          </ac:spMkLst>
        </pc:spChg>
        <pc:spChg chg="add mod">
          <ac:chgData name="Yuka Lin" userId="bfe7f4d282bede4f" providerId="LiveId" clId="{B6495E8F-ED37-4499-A653-22A6D58ADA8F}" dt="2021-08-12T16:37:43.309" v="2316" actId="1076"/>
          <ac:spMkLst>
            <pc:docMk/>
            <pc:sldMk cId="4256651598" sldId="280"/>
            <ac:spMk id="3" creationId="{3B387DE1-33F8-4675-90E8-50E76E5D8E48}"/>
          </ac:spMkLst>
        </pc:spChg>
        <pc:spChg chg="del mod">
          <ac:chgData name="Yuka Lin" userId="bfe7f4d282bede4f" providerId="LiveId" clId="{B6495E8F-ED37-4499-A653-22A6D58ADA8F}" dt="2021-08-12T16:29:22.488" v="2159" actId="478"/>
          <ac:spMkLst>
            <pc:docMk/>
            <pc:sldMk cId="4256651598" sldId="280"/>
            <ac:spMk id="6" creationId="{6C3B51A9-363E-4188-9C08-A87A54AD75F3}"/>
          </ac:spMkLst>
        </pc:spChg>
        <pc:spChg chg="add mod">
          <ac:chgData name="Yuka Lin" userId="bfe7f4d282bede4f" providerId="LiveId" clId="{B6495E8F-ED37-4499-A653-22A6D58ADA8F}" dt="2021-08-12T16:45:22.687" v="2404" actId="1076"/>
          <ac:spMkLst>
            <pc:docMk/>
            <pc:sldMk cId="4256651598" sldId="280"/>
            <ac:spMk id="9" creationId="{F250D261-DEC4-4A44-A1D1-796A89D13559}"/>
          </ac:spMkLst>
        </pc:spChg>
        <pc:spChg chg="add del mod">
          <ac:chgData name="Yuka Lin" userId="bfe7f4d282bede4f" providerId="LiveId" clId="{B6495E8F-ED37-4499-A653-22A6D58ADA8F}" dt="2021-08-12T16:35:45.360" v="2284" actId="478"/>
          <ac:spMkLst>
            <pc:docMk/>
            <pc:sldMk cId="4256651598" sldId="280"/>
            <ac:spMk id="11" creationId="{4BAEF10F-9F33-45AC-8DA3-67DB933E3AB5}"/>
          </ac:spMkLst>
        </pc:spChg>
        <pc:spChg chg="add mod">
          <ac:chgData name="Yuka Lin" userId="bfe7f4d282bede4f" providerId="LiveId" clId="{B6495E8F-ED37-4499-A653-22A6D58ADA8F}" dt="2021-08-12T21:01:28.553" v="2756" actId="20577"/>
          <ac:spMkLst>
            <pc:docMk/>
            <pc:sldMk cId="4256651598" sldId="280"/>
            <ac:spMk id="12" creationId="{7752124D-5489-4014-9A9F-5068801DB632}"/>
          </ac:spMkLst>
        </pc:spChg>
        <pc:spChg chg="add mod">
          <ac:chgData name="Yuka Lin" userId="bfe7f4d282bede4f" providerId="LiveId" clId="{B6495E8F-ED37-4499-A653-22A6D58ADA8F}" dt="2021-08-12T16:47:58.351" v="2420" actId="1076"/>
          <ac:spMkLst>
            <pc:docMk/>
            <pc:sldMk cId="4256651598" sldId="280"/>
            <ac:spMk id="13" creationId="{4EA59DCD-B7EC-4580-882B-731C63B9FFA5}"/>
          </ac:spMkLst>
        </pc:spChg>
        <pc:spChg chg="add del mod">
          <ac:chgData name="Yuka Lin" userId="bfe7f4d282bede4f" providerId="LiveId" clId="{B6495E8F-ED37-4499-A653-22A6D58ADA8F}" dt="2021-08-12T16:47:46.047" v="2418" actId="478"/>
          <ac:spMkLst>
            <pc:docMk/>
            <pc:sldMk cId="4256651598" sldId="280"/>
            <ac:spMk id="14" creationId="{20ADC8DE-CC2C-46C0-A9D9-A16A0450972D}"/>
          </ac:spMkLst>
        </pc:spChg>
        <pc:spChg chg="add mod">
          <ac:chgData name="Yuka Lin" userId="bfe7f4d282bede4f" providerId="LiveId" clId="{B6495E8F-ED37-4499-A653-22A6D58ADA8F}" dt="2021-08-12T16:58:30.360" v="2525" actId="1076"/>
          <ac:spMkLst>
            <pc:docMk/>
            <pc:sldMk cId="4256651598" sldId="280"/>
            <ac:spMk id="15" creationId="{53694275-DA22-4561-BD52-5EEE1AD54ACA}"/>
          </ac:spMkLst>
        </pc:spChg>
        <pc:picChg chg="del">
          <ac:chgData name="Yuka Lin" userId="bfe7f4d282bede4f" providerId="LiveId" clId="{B6495E8F-ED37-4499-A653-22A6D58ADA8F}" dt="2021-08-12T16:29:18.461" v="2157" actId="478"/>
          <ac:picMkLst>
            <pc:docMk/>
            <pc:sldMk cId="4256651598" sldId="280"/>
            <ac:picMk id="5" creationId="{B5A16E5F-2D90-482B-A97C-F94FF588AF15}"/>
          </ac:picMkLst>
        </pc:picChg>
        <pc:cxnChg chg="add del mod">
          <ac:chgData name="Yuka Lin" userId="bfe7f4d282bede4f" providerId="LiveId" clId="{B6495E8F-ED37-4499-A653-22A6D58ADA8F}" dt="2021-08-12T16:35:56.972" v="2286" actId="478"/>
          <ac:cxnSpMkLst>
            <pc:docMk/>
            <pc:sldMk cId="4256651598" sldId="280"/>
            <ac:cxnSpMk id="8" creationId="{B23EF19C-B9D3-4171-8F55-62DA752752E5}"/>
          </ac:cxnSpMkLst>
        </pc:cxnChg>
      </pc:sldChg>
      <pc:sldChg chg="addSp delSp modSp new del mod">
        <pc:chgData name="Yuka Lin" userId="bfe7f4d282bede4f" providerId="LiveId" clId="{B6495E8F-ED37-4499-A653-22A6D58ADA8F}" dt="2021-08-16T21:19:12.902" v="3885" actId="2696"/>
        <pc:sldMkLst>
          <pc:docMk/>
          <pc:sldMk cId="2015364192" sldId="281"/>
        </pc:sldMkLst>
        <pc:spChg chg="mod">
          <ac:chgData name="Yuka Lin" userId="bfe7f4d282bede4f" providerId="LiveId" clId="{B6495E8F-ED37-4499-A653-22A6D58ADA8F}" dt="2021-08-12T16:40:26.087" v="2318"/>
          <ac:spMkLst>
            <pc:docMk/>
            <pc:sldMk cId="2015364192" sldId="281"/>
            <ac:spMk id="2" creationId="{73C50470-ACCB-4E35-9E72-9A87A9F395B0}"/>
          </ac:spMkLst>
        </pc:spChg>
        <pc:spChg chg="del">
          <ac:chgData name="Yuka Lin" userId="bfe7f4d282bede4f" providerId="LiveId" clId="{B6495E8F-ED37-4499-A653-22A6D58ADA8F}" dt="2021-08-12T16:40:32.037" v="2319" actId="478"/>
          <ac:spMkLst>
            <pc:docMk/>
            <pc:sldMk cId="2015364192" sldId="281"/>
            <ac:spMk id="3" creationId="{AF02C84F-B067-4AA5-902B-4340603A9D5B}"/>
          </ac:spMkLst>
        </pc:spChg>
        <pc:spChg chg="add mod">
          <ac:chgData name="Yuka Lin" userId="bfe7f4d282bede4f" providerId="LiveId" clId="{B6495E8F-ED37-4499-A653-22A6D58ADA8F}" dt="2021-08-12T21:10:50.427" v="2875" actId="1076"/>
          <ac:spMkLst>
            <pc:docMk/>
            <pc:sldMk cId="2015364192" sldId="281"/>
            <ac:spMk id="5" creationId="{E256257F-0965-48D4-943C-7478BB5466A1}"/>
          </ac:spMkLst>
        </pc:spChg>
        <pc:spChg chg="add mod">
          <ac:chgData name="Yuka Lin" userId="bfe7f4d282bede4f" providerId="LiveId" clId="{B6495E8F-ED37-4499-A653-22A6D58ADA8F}" dt="2021-08-12T21:10:50.427" v="2875" actId="1076"/>
          <ac:spMkLst>
            <pc:docMk/>
            <pc:sldMk cId="2015364192" sldId="281"/>
            <ac:spMk id="6" creationId="{C75939DE-4D70-4D07-BE36-EDFD890EFE54}"/>
          </ac:spMkLst>
        </pc:spChg>
        <pc:spChg chg="add del mod">
          <ac:chgData name="Yuka Lin" userId="bfe7f4d282bede4f" providerId="LiveId" clId="{B6495E8F-ED37-4499-A653-22A6D58ADA8F}" dt="2021-08-12T16:42:37.825" v="2368"/>
          <ac:spMkLst>
            <pc:docMk/>
            <pc:sldMk cId="2015364192" sldId="281"/>
            <ac:spMk id="7" creationId="{4CC68E45-8DEF-48B9-A66A-C25FE5ACF898}"/>
          </ac:spMkLst>
        </pc:spChg>
        <pc:spChg chg="add mod">
          <ac:chgData name="Yuka Lin" userId="bfe7f4d282bede4f" providerId="LiveId" clId="{B6495E8F-ED37-4499-A653-22A6D58ADA8F}" dt="2021-08-12T21:10:50.427" v="2875" actId="1076"/>
          <ac:spMkLst>
            <pc:docMk/>
            <pc:sldMk cId="2015364192" sldId="281"/>
            <ac:spMk id="8" creationId="{61933EA4-A257-4A0B-B0E4-7395196F50A0}"/>
          </ac:spMkLst>
        </pc:spChg>
        <pc:spChg chg="add mod">
          <ac:chgData name="Yuka Lin" userId="bfe7f4d282bede4f" providerId="LiveId" clId="{B6495E8F-ED37-4499-A653-22A6D58ADA8F}" dt="2021-08-12T21:10:50.427" v="2875" actId="1076"/>
          <ac:spMkLst>
            <pc:docMk/>
            <pc:sldMk cId="2015364192" sldId="281"/>
            <ac:spMk id="9" creationId="{50BA0F41-3CCD-4B5C-9FC2-6693598ED59C}"/>
          </ac:spMkLst>
        </pc:spChg>
        <pc:spChg chg="add del mod">
          <ac:chgData name="Yuka Lin" userId="bfe7f4d282bede4f" providerId="LiveId" clId="{B6495E8F-ED37-4499-A653-22A6D58ADA8F}" dt="2021-08-16T21:19:09.149" v="3884" actId="478"/>
          <ac:spMkLst>
            <pc:docMk/>
            <pc:sldMk cId="2015364192" sldId="281"/>
            <ac:spMk id="13" creationId="{59D4620D-814D-4843-A4BB-FBE1C8711615}"/>
          </ac:spMkLst>
        </pc:spChg>
        <pc:cxnChg chg="add mod">
          <ac:chgData name="Yuka Lin" userId="bfe7f4d282bede4f" providerId="LiveId" clId="{B6495E8F-ED37-4499-A653-22A6D58ADA8F}" dt="2021-08-12T21:10:50.427" v="2875" actId="1076"/>
          <ac:cxnSpMkLst>
            <pc:docMk/>
            <pc:sldMk cId="2015364192" sldId="281"/>
            <ac:cxnSpMk id="11" creationId="{018C7602-D98B-4CF2-975A-8E7E927F68AA}"/>
          </ac:cxnSpMkLst>
        </pc:cxnChg>
        <pc:cxnChg chg="add mod">
          <ac:chgData name="Yuka Lin" userId="bfe7f4d282bede4f" providerId="LiveId" clId="{B6495E8F-ED37-4499-A653-22A6D58ADA8F}" dt="2021-08-12T21:10:50.427" v="2875" actId="1076"/>
          <ac:cxnSpMkLst>
            <pc:docMk/>
            <pc:sldMk cId="2015364192" sldId="281"/>
            <ac:cxnSpMk id="12" creationId="{858EA2A4-6DF7-450C-8CF0-349FE7AFC3BC}"/>
          </ac:cxnSpMkLst>
        </pc:cxnChg>
      </pc:sldChg>
      <pc:sldChg chg="modSp add ord">
        <pc:chgData name="Yuka Lin" userId="bfe7f4d282bede4f" providerId="LiveId" clId="{B6495E8F-ED37-4499-A653-22A6D58ADA8F}" dt="2021-08-16T15:56:00.018" v="3096" actId="20577"/>
        <pc:sldMkLst>
          <pc:docMk/>
          <pc:sldMk cId="2112076703" sldId="282"/>
        </pc:sldMkLst>
        <pc:spChg chg="mod">
          <ac:chgData name="Yuka Lin" userId="bfe7f4d282bede4f" providerId="LiveId" clId="{B6495E8F-ED37-4499-A653-22A6D58ADA8F}" dt="2021-08-16T15:56:00.018" v="3096" actId="20577"/>
          <ac:spMkLst>
            <pc:docMk/>
            <pc:sldMk cId="2112076703" sldId="282"/>
            <ac:spMk id="2" creationId="{F32C4D92-43A5-40D0-9B11-42E5AAABB660}"/>
          </ac:spMkLst>
        </pc:spChg>
      </pc:sldChg>
      <pc:sldChg chg="new del">
        <pc:chgData name="Yuka Lin" userId="bfe7f4d282bede4f" providerId="LiveId" clId="{B6495E8F-ED37-4499-A653-22A6D58ADA8F}" dt="2021-08-16T16:22:51.800" v="3206" actId="680"/>
        <pc:sldMkLst>
          <pc:docMk/>
          <pc:sldMk cId="153784185" sldId="283"/>
        </pc:sldMkLst>
      </pc:sldChg>
      <pc:sldChg chg="add del">
        <pc:chgData name="Yuka Lin" userId="bfe7f4d282bede4f" providerId="LiveId" clId="{B6495E8F-ED37-4499-A653-22A6D58ADA8F}" dt="2021-08-16T16:28:38.727" v="3240" actId="2696"/>
        <pc:sldMkLst>
          <pc:docMk/>
          <pc:sldMk cId="814330780" sldId="283"/>
        </pc:sldMkLst>
      </pc:sldChg>
      <pc:sldChg chg="addSp delSp modSp new mod ord">
        <pc:chgData name="Yuka Lin" userId="bfe7f4d282bede4f" providerId="LiveId" clId="{B6495E8F-ED37-4499-A653-22A6D58ADA8F}" dt="2021-08-17T19:46:51.534" v="5561"/>
        <pc:sldMkLst>
          <pc:docMk/>
          <pc:sldMk cId="3760273521" sldId="284"/>
        </pc:sldMkLst>
        <pc:spChg chg="mod">
          <ac:chgData name="Yuka Lin" userId="bfe7f4d282bede4f" providerId="LiveId" clId="{B6495E8F-ED37-4499-A653-22A6D58ADA8F}" dt="2021-08-16T21:01:08.487" v="3843"/>
          <ac:spMkLst>
            <pc:docMk/>
            <pc:sldMk cId="3760273521" sldId="284"/>
            <ac:spMk id="2" creationId="{39C6AC04-A920-4C34-8507-49B745E8C39A}"/>
          </ac:spMkLst>
        </pc:spChg>
        <pc:spChg chg="del">
          <ac:chgData name="Yuka Lin" userId="bfe7f4d282bede4f" providerId="LiveId" clId="{B6495E8F-ED37-4499-A653-22A6D58ADA8F}" dt="2021-08-16T16:28:44.369" v="3241" actId="478"/>
          <ac:spMkLst>
            <pc:docMk/>
            <pc:sldMk cId="3760273521" sldId="284"/>
            <ac:spMk id="3" creationId="{6DCB54E6-EB75-4C5F-8B92-BF155C079B59}"/>
          </ac:spMkLst>
        </pc:spChg>
        <pc:spChg chg="add mod">
          <ac:chgData name="Yuka Lin" userId="bfe7f4d282bede4f" providerId="LiveId" clId="{B6495E8F-ED37-4499-A653-22A6D58ADA8F}" dt="2021-08-17T16:07:46.750" v="4146" actId="14100"/>
          <ac:spMkLst>
            <pc:docMk/>
            <pc:sldMk cId="3760273521" sldId="284"/>
            <ac:spMk id="6" creationId="{81E4B4B2-C4E2-4646-99DC-7418385343FE}"/>
          </ac:spMkLst>
        </pc:spChg>
        <pc:spChg chg="add mod">
          <ac:chgData name="Yuka Lin" userId="bfe7f4d282bede4f" providerId="LiveId" clId="{B6495E8F-ED37-4499-A653-22A6D58ADA8F}" dt="2021-08-16T18:40:18.416" v="3659" actId="1076"/>
          <ac:spMkLst>
            <pc:docMk/>
            <pc:sldMk cId="3760273521" sldId="284"/>
            <ac:spMk id="7" creationId="{D31123D2-8FD3-472F-88C3-5AF4189C2905}"/>
          </ac:spMkLst>
        </pc:spChg>
        <pc:picChg chg="add mod">
          <ac:chgData name="Yuka Lin" userId="bfe7f4d282bede4f" providerId="LiveId" clId="{B6495E8F-ED37-4499-A653-22A6D58ADA8F}" dt="2021-08-16T18:40:15.102" v="3658" actId="1076"/>
          <ac:picMkLst>
            <pc:docMk/>
            <pc:sldMk cId="3760273521" sldId="284"/>
            <ac:picMk id="3074" creationId="{41F4C6B1-5BB3-4275-928C-D31FC211AEF4}"/>
          </ac:picMkLst>
        </pc:picChg>
      </pc:sldChg>
      <pc:sldChg chg="addSp modSp add mod">
        <pc:chgData name="Yuka Lin" userId="bfe7f4d282bede4f" providerId="LiveId" clId="{B6495E8F-ED37-4499-A653-22A6D58ADA8F}" dt="2021-08-19T16:11:42.493" v="8377" actId="1076"/>
        <pc:sldMkLst>
          <pc:docMk/>
          <pc:sldMk cId="4173340883" sldId="285"/>
        </pc:sldMkLst>
        <pc:spChg chg="mod">
          <ac:chgData name="Yuka Lin" userId="bfe7f4d282bede4f" providerId="LiveId" clId="{B6495E8F-ED37-4499-A653-22A6D58ADA8F}" dt="2021-08-17T20:01:23.096" v="6416" actId="1076"/>
          <ac:spMkLst>
            <pc:docMk/>
            <pc:sldMk cId="4173340883" sldId="285"/>
            <ac:spMk id="2" creationId="{0831FC5B-1411-496B-96B5-2E2F432A39D0}"/>
          </ac:spMkLst>
        </pc:spChg>
        <pc:spChg chg="add mod">
          <ac:chgData name="Yuka Lin" userId="bfe7f4d282bede4f" providerId="LiveId" clId="{B6495E8F-ED37-4499-A653-22A6D58ADA8F}" dt="2021-08-18T19:13:56.783" v="6671" actId="1076"/>
          <ac:spMkLst>
            <pc:docMk/>
            <pc:sldMk cId="4173340883" sldId="285"/>
            <ac:spMk id="7" creationId="{465E47B1-8893-48F7-B824-A1E101CB5153}"/>
          </ac:spMkLst>
        </pc:spChg>
        <pc:spChg chg="add mod">
          <ac:chgData name="Yuka Lin" userId="bfe7f4d282bede4f" providerId="LiveId" clId="{B6495E8F-ED37-4499-A653-22A6D58ADA8F}" dt="2021-08-19T16:11:42.493" v="8377" actId="1076"/>
          <ac:spMkLst>
            <pc:docMk/>
            <pc:sldMk cId="4173340883" sldId="285"/>
            <ac:spMk id="10" creationId="{DA5363DA-EB00-40B5-8582-0496BE6B84B1}"/>
          </ac:spMkLst>
        </pc:spChg>
        <pc:spChg chg="add mod">
          <ac:chgData name="Yuka Lin" userId="bfe7f4d282bede4f" providerId="LiveId" clId="{B6495E8F-ED37-4499-A653-22A6D58ADA8F}" dt="2021-08-18T19:14:17.666" v="6672" actId="1076"/>
          <ac:spMkLst>
            <pc:docMk/>
            <pc:sldMk cId="4173340883" sldId="285"/>
            <ac:spMk id="11" creationId="{F0BC597A-DE3D-4263-B740-60CDBF9376FF}"/>
          </ac:spMkLst>
        </pc:spChg>
        <pc:spChg chg="add mod">
          <ac:chgData name="Yuka Lin" userId="bfe7f4d282bede4f" providerId="LiveId" clId="{B6495E8F-ED37-4499-A653-22A6D58ADA8F}" dt="2021-08-18T19:14:17.666" v="6672" actId="1076"/>
          <ac:spMkLst>
            <pc:docMk/>
            <pc:sldMk cId="4173340883" sldId="285"/>
            <ac:spMk id="12" creationId="{34871993-E0F5-40B0-8668-671A97ACCA81}"/>
          </ac:spMkLst>
        </pc:spChg>
        <pc:spChg chg="add mod">
          <ac:chgData name="Yuka Lin" userId="bfe7f4d282bede4f" providerId="LiveId" clId="{B6495E8F-ED37-4499-A653-22A6D58ADA8F}" dt="2021-08-18T19:14:17.666" v="6672" actId="1076"/>
          <ac:spMkLst>
            <pc:docMk/>
            <pc:sldMk cId="4173340883" sldId="285"/>
            <ac:spMk id="14" creationId="{5D7253A5-22F8-4A11-830D-6F1DF58D8397}"/>
          </ac:spMkLst>
        </pc:spChg>
        <pc:spChg chg="add mod">
          <ac:chgData name="Yuka Lin" userId="bfe7f4d282bede4f" providerId="LiveId" clId="{B6495E8F-ED37-4499-A653-22A6D58ADA8F}" dt="2021-08-18T19:14:53.281" v="6681" actId="207"/>
          <ac:spMkLst>
            <pc:docMk/>
            <pc:sldMk cId="4173340883" sldId="285"/>
            <ac:spMk id="15" creationId="{CDA34F4A-2534-4CDB-8F33-023EE9645A5F}"/>
          </ac:spMkLst>
        </pc:spChg>
        <pc:picChg chg="mod modCrop">
          <ac:chgData name="Yuka Lin" userId="bfe7f4d282bede4f" providerId="LiveId" clId="{B6495E8F-ED37-4499-A653-22A6D58ADA8F}" dt="2021-08-18T19:14:17.666" v="6672" actId="1076"/>
          <ac:picMkLst>
            <pc:docMk/>
            <pc:sldMk cId="4173340883" sldId="285"/>
            <ac:picMk id="13" creationId="{5E732039-F9E2-47A1-B6E2-EC8619FF07C4}"/>
          </ac:picMkLst>
        </pc:picChg>
      </pc:sldChg>
      <pc:sldChg chg="new del">
        <pc:chgData name="Yuka Lin" userId="bfe7f4d282bede4f" providerId="LiveId" clId="{B6495E8F-ED37-4499-A653-22A6D58ADA8F}" dt="2021-08-16T21:01:49.719" v="3848" actId="47"/>
        <pc:sldMkLst>
          <pc:docMk/>
          <pc:sldMk cId="396918733" sldId="286"/>
        </pc:sldMkLst>
      </pc:sldChg>
      <pc:sldChg chg="new del">
        <pc:chgData name="Yuka Lin" userId="bfe7f4d282bede4f" providerId="LiveId" clId="{B6495E8F-ED37-4499-A653-22A6D58ADA8F}" dt="2021-08-17T15:43:11.375" v="3900" actId="47"/>
        <pc:sldMkLst>
          <pc:docMk/>
          <pc:sldMk cId="1939986431" sldId="286"/>
        </pc:sldMkLst>
      </pc:sldChg>
      <pc:sldChg chg="addSp delSp modSp add mod">
        <pc:chgData name="Yuka Lin" userId="bfe7f4d282bede4f" providerId="LiveId" clId="{B6495E8F-ED37-4499-A653-22A6D58ADA8F}" dt="2021-08-18T21:22:27.392" v="7816" actId="20577"/>
        <pc:sldMkLst>
          <pc:docMk/>
          <pc:sldMk cId="3150830756" sldId="286"/>
        </pc:sldMkLst>
        <pc:spChg chg="mod">
          <ac:chgData name="Yuka Lin" userId="bfe7f4d282bede4f" providerId="LiveId" clId="{B6495E8F-ED37-4499-A653-22A6D58ADA8F}" dt="2021-08-18T21:22:27.392" v="7816" actId="20577"/>
          <ac:spMkLst>
            <pc:docMk/>
            <pc:sldMk cId="3150830756" sldId="286"/>
            <ac:spMk id="9" creationId="{13AF1A4A-D75E-4594-B3D7-466037B5CC88}"/>
          </ac:spMkLst>
        </pc:spChg>
        <pc:picChg chg="add mod">
          <ac:chgData name="Yuka Lin" userId="bfe7f4d282bede4f" providerId="LiveId" clId="{B6495E8F-ED37-4499-A653-22A6D58ADA8F}" dt="2021-08-18T19:20:27.331" v="6702" actId="1076"/>
          <ac:picMkLst>
            <pc:docMk/>
            <pc:sldMk cId="3150830756" sldId="286"/>
            <ac:picMk id="5" creationId="{ED25A36A-B97B-48DA-8244-323E398B4AAD}"/>
          </ac:picMkLst>
        </pc:picChg>
        <pc:picChg chg="add del mod">
          <ac:chgData name="Yuka Lin" userId="bfe7f4d282bede4f" providerId="LiveId" clId="{B6495E8F-ED37-4499-A653-22A6D58ADA8F}" dt="2021-08-17T16:48:55.895" v="4515" actId="478"/>
          <ac:picMkLst>
            <pc:docMk/>
            <pc:sldMk cId="3150830756" sldId="286"/>
            <ac:picMk id="6" creationId="{020B12AC-42CF-46D9-B7BC-8A7730B1B5BF}"/>
          </ac:picMkLst>
        </pc:picChg>
      </pc:sldChg>
      <pc:sldChg chg="new del">
        <pc:chgData name="Yuka Lin" userId="bfe7f4d282bede4f" providerId="LiveId" clId="{B6495E8F-ED37-4499-A653-22A6D58ADA8F}" dt="2021-08-17T16:30:28.565" v="4296" actId="2696"/>
        <pc:sldMkLst>
          <pc:docMk/>
          <pc:sldMk cId="3258448185" sldId="286"/>
        </pc:sldMkLst>
      </pc:sldChg>
      <pc:sldChg chg="addSp modSp new del">
        <pc:chgData name="Yuka Lin" userId="bfe7f4d282bede4f" providerId="LiveId" clId="{B6495E8F-ED37-4499-A653-22A6D58ADA8F}" dt="2021-08-16T18:45:01.907" v="3707" actId="2696"/>
        <pc:sldMkLst>
          <pc:docMk/>
          <pc:sldMk cId="3414883537" sldId="286"/>
        </pc:sldMkLst>
        <pc:picChg chg="add mod">
          <ac:chgData name="Yuka Lin" userId="bfe7f4d282bede4f" providerId="LiveId" clId="{B6495E8F-ED37-4499-A653-22A6D58ADA8F}" dt="2021-08-16T18:43:34.121" v="3706" actId="1076"/>
          <ac:picMkLst>
            <pc:docMk/>
            <pc:sldMk cId="3414883537" sldId="286"/>
            <ac:picMk id="4098" creationId="{0BDE6427-039D-4BBA-8EAC-2EF31C9E14E6}"/>
          </ac:picMkLst>
        </pc:picChg>
      </pc:sldChg>
      <pc:sldChg chg="modSp new del mod">
        <pc:chgData name="Yuka Lin" userId="bfe7f4d282bede4f" providerId="LiveId" clId="{B6495E8F-ED37-4499-A653-22A6D58ADA8F}" dt="2021-08-17T16:51:44.425" v="4583" actId="2696"/>
        <pc:sldMkLst>
          <pc:docMk/>
          <pc:sldMk cId="124228422" sldId="287"/>
        </pc:sldMkLst>
        <pc:spChg chg="mod">
          <ac:chgData name="Yuka Lin" userId="bfe7f4d282bede4f" providerId="LiveId" clId="{B6495E8F-ED37-4499-A653-22A6D58ADA8F}" dt="2021-08-17T16:51:39.752" v="4582" actId="5793"/>
          <ac:spMkLst>
            <pc:docMk/>
            <pc:sldMk cId="124228422" sldId="287"/>
            <ac:spMk id="3" creationId="{3421BA7F-1774-4588-9C76-1145CA6DE970}"/>
          </ac:spMkLst>
        </pc:spChg>
      </pc:sldChg>
      <pc:sldChg chg="modSp new del mod">
        <pc:chgData name="Yuka Lin" userId="bfe7f4d282bede4f" providerId="LiveId" clId="{B6495E8F-ED37-4499-A653-22A6D58ADA8F}" dt="2021-08-17T18:13:12.649" v="5156" actId="2696"/>
        <pc:sldMkLst>
          <pc:docMk/>
          <pc:sldMk cId="566981702" sldId="287"/>
        </pc:sldMkLst>
        <pc:spChg chg="mod">
          <ac:chgData name="Yuka Lin" userId="bfe7f4d282bede4f" providerId="LiveId" clId="{B6495E8F-ED37-4499-A653-22A6D58ADA8F}" dt="2021-08-17T18:13:07.719" v="5155" actId="5793"/>
          <ac:spMkLst>
            <pc:docMk/>
            <pc:sldMk cId="566981702" sldId="287"/>
            <ac:spMk id="3" creationId="{E79320CA-B2DE-4CE6-99F8-0444E4102F1F}"/>
          </ac:spMkLst>
        </pc:spChg>
      </pc:sldChg>
      <pc:sldChg chg="add del">
        <pc:chgData name="Yuka Lin" userId="bfe7f4d282bede4f" providerId="LiveId" clId="{B6495E8F-ED37-4499-A653-22A6D58ADA8F}" dt="2021-08-17T18:13:58.350" v="5162" actId="2696"/>
        <pc:sldMkLst>
          <pc:docMk/>
          <pc:sldMk cId="1382039918" sldId="287"/>
        </pc:sldMkLst>
      </pc:sldChg>
      <pc:sldChg chg="modSp add del mod">
        <pc:chgData name="Yuka Lin" userId="bfe7f4d282bede4f" providerId="LiveId" clId="{B6495E8F-ED37-4499-A653-22A6D58ADA8F}" dt="2021-08-17T16:32:49.726" v="4432" actId="2696"/>
        <pc:sldMkLst>
          <pc:docMk/>
          <pc:sldMk cId="2096836835" sldId="287"/>
        </pc:sldMkLst>
        <pc:spChg chg="mod">
          <ac:chgData name="Yuka Lin" userId="bfe7f4d282bede4f" providerId="LiveId" clId="{B6495E8F-ED37-4499-A653-22A6D58ADA8F}" dt="2021-08-17T16:32:24.442" v="4431" actId="20577"/>
          <ac:spMkLst>
            <pc:docMk/>
            <pc:sldMk cId="2096836835" sldId="287"/>
            <ac:spMk id="18" creationId="{C17D8894-06B9-4E97-AD3D-1B1891D3D00A}"/>
          </ac:spMkLst>
        </pc:spChg>
      </pc:sldChg>
      <pc:sldChg chg="addSp delSp modSp add del mod">
        <pc:chgData name="Yuka Lin" userId="bfe7f4d282bede4f" providerId="LiveId" clId="{B6495E8F-ED37-4499-A653-22A6D58ADA8F}" dt="2021-08-17T20:25:55.360" v="6418" actId="2696"/>
        <pc:sldMkLst>
          <pc:docMk/>
          <pc:sldMk cId="3227701156" sldId="287"/>
        </pc:sldMkLst>
        <pc:spChg chg="mod">
          <ac:chgData name="Yuka Lin" userId="bfe7f4d282bede4f" providerId="LiveId" clId="{B6495E8F-ED37-4499-A653-22A6D58ADA8F}" dt="2021-08-17T18:30:34.068" v="5358" actId="20577"/>
          <ac:spMkLst>
            <pc:docMk/>
            <pc:sldMk cId="3227701156" sldId="287"/>
            <ac:spMk id="3" creationId="{CFCC6AE5-59B3-41A3-A79A-365BF78F2340}"/>
          </ac:spMkLst>
        </pc:spChg>
        <pc:spChg chg="del">
          <ac:chgData name="Yuka Lin" userId="bfe7f4d282bede4f" providerId="LiveId" clId="{B6495E8F-ED37-4499-A653-22A6D58ADA8F}" dt="2021-08-17T18:29:29.282" v="5325" actId="478"/>
          <ac:spMkLst>
            <pc:docMk/>
            <pc:sldMk cId="3227701156" sldId="287"/>
            <ac:spMk id="5" creationId="{66B2AF71-69DA-481F-9827-3C6ECD34D01E}"/>
          </ac:spMkLst>
        </pc:spChg>
        <pc:spChg chg="mod">
          <ac:chgData name="Yuka Lin" userId="bfe7f4d282bede4f" providerId="LiveId" clId="{B6495E8F-ED37-4499-A653-22A6D58ADA8F}" dt="2021-08-17T18:29:56.584" v="5333" actId="164"/>
          <ac:spMkLst>
            <pc:docMk/>
            <pc:sldMk cId="3227701156" sldId="287"/>
            <ac:spMk id="6" creationId="{88DCD404-9A73-485F-9B52-A24F512621A8}"/>
          </ac:spMkLst>
        </pc:spChg>
        <pc:spChg chg="mod">
          <ac:chgData name="Yuka Lin" userId="bfe7f4d282bede4f" providerId="LiveId" clId="{B6495E8F-ED37-4499-A653-22A6D58ADA8F}" dt="2021-08-17T18:31:25.248" v="5360" actId="1076"/>
          <ac:spMkLst>
            <pc:docMk/>
            <pc:sldMk cId="3227701156" sldId="287"/>
            <ac:spMk id="7" creationId="{B4BDF25B-FE5D-4627-AB6D-1168B77C3C17}"/>
          </ac:spMkLst>
        </pc:spChg>
        <pc:spChg chg="mod">
          <ac:chgData name="Yuka Lin" userId="bfe7f4d282bede4f" providerId="LiveId" clId="{B6495E8F-ED37-4499-A653-22A6D58ADA8F}" dt="2021-08-17T18:31:25.248" v="5360" actId="1076"/>
          <ac:spMkLst>
            <pc:docMk/>
            <pc:sldMk cId="3227701156" sldId="287"/>
            <ac:spMk id="8" creationId="{D7C0A484-2472-4B78-80EB-7EFA30369EE5}"/>
          </ac:spMkLst>
        </pc:spChg>
        <pc:spChg chg="del">
          <ac:chgData name="Yuka Lin" userId="bfe7f4d282bede4f" providerId="LiveId" clId="{B6495E8F-ED37-4499-A653-22A6D58ADA8F}" dt="2021-08-17T18:29:33.970" v="5326" actId="478"/>
          <ac:spMkLst>
            <pc:docMk/>
            <pc:sldMk cId="3227701156" sldId="287"/>
            <ac:spMk id="9" creationId="{C2E533DA-675B-478B-8F7C-5FDD6AFCA41C}"/>
          </ac:spMkLst>
        </pc:spChg>
        <pc:spChg chg="mod">
          <ac:chgData name="Yuka Lin" userId="bfe7f4d282bede4f" providerId="LiveId" clId="{B6495E8F-ED37-4499-A653-22A6D58ADA8F}" dt="2021-08-17T18:29:56.584" v="5333" actId="164"/>
          <ac:spMkLst>
            <pc:docMk/>
            <pc:sldMk cId="3227701156" sldId="287"/>
            <ac:spMk id="10" creationId="{024D60E9-58DD-460B-9220-E270019F2942}"/>
          </ac:spMkLst>
        </pc:spChg>
        <pc:grpChg chg="add mod">
          <ac:chgData name="Yuka Lin" userId="bfe7f4d282bede4f" providerId="LiveId" clId="{B6495E8F-ED37-4499-A653-22A6D58ADA8F}" dt="2021-08-17T18:31:18.901" v="5359" actId="1076"/>
          <ac:grpSpMkLst>
            <pc:docMk/>
            <pc:sldMk cId="3227701156" sldId="287"/>
            <ac:grpSpMk id="11" creationId="{831B70AB-A7FE-4B69-ABE5-54C63C4C363F}"/>
          </ac:grpSpMkLst>
        </pc:grpChg>
      </pc:sldChg>
      <pc:sldChg chg="addSp delSp add del mod">
        <pc:chgData name="Yuka Lin" userId="bfe7f4d282bede4f" providerId="LiveId" clId="{B6495E8F-ED37-4499-A653-22A6D58ADA8F}" dt="2021-08-17T18:29:11.541" v="5321" actId="2890"/>
        <pc:sldMkLst>
          <pc:docMk/>
          <pc:sldMk cId="3841718806" sldId="287"/>
        </pc:sldMkLst>
        <pc:spChg chg="add del">
          <ac:chgData name="Yuka Lin" userId="bfe7f4d282bede4f" providerId="LiveId" clId="{B6495E8F-ED37-4499-A653-22A6D58ADA8F}" dt="2021-08-17T18:29:11.052" v="5320" actId="22"/>
          <ac:spMkLst>
            <pc:docMk/>
            <pc:sldMk cId="3841718806" sldId="287"/>
            <ac:spMk id="12" creationId="{AF5679C7-AE98-4088-96F4-C046E6EF051C}"/>
          </ac:spMkLst>
        </pc:spChg>
      </pc:sldChg>
      <pc:sldChg chg="modSp new mod">
        <pc:chgData name="Yuka Lin" userId="bfe7f4d282bede4f" providerId="LiveId" clId="{B6495E8F-ED37-4499-A653-22A6D58ADA8F}" dt="2021-08-18T19:40:31.323" v="7381" actId="20577"/>
        <pc:sldMkLst>
          <pc:docMk/>
          <pc:sldMk cId="848001233" sldId="288"/>
        </pc:sldMkLst>
        <pc:spChg chg="mod">
          <ac:chgData name="Yuka Lin" userId="bfe7f4d282bede4f" providerId="LiveId" clId="{B6495E8F-ED37-4499-A653-22A6D58ADA8F}" dt="2021-08-17T19:47:19.589" v="5602" actId="20577"/>
          <ac:spMkLst>
            <pc:docMk/>
            <pc:sldMk cId="848001233" sldId="288"/>
            <ac:spMk id="2" creationId="{ECA0FBA4-0AA3-4A33-8556-BFBEC18EE9E8}"/>
          </ac:spMkLst>
        </pc:spChg>
        <pc:spChg chg="mod">
          <ac:chgData name="Yuka Lin" userId="bfe7f4d282bede4f" providerId="LiveId" clId="{B6495E8F-ED37-4499-A653-22A6D58ADA8F}" dt="2021-08-18T19:40:31.323" v="7381" actId="20577"/>
          <ac:spMkLst>
            <pc:docMk/>
            <pc:sldMk cId="848001233" sldId="288"/>
            <ac:spMk id="3" creationId="{A8F7A12B-4451-4B26-99C3-B79E38C720CF}"/>
          </ac:spMkLst>
        </pc:spChg>
      </pc:sldChg>
      <pc:sldChg chg="add del">
        <pc:chgData name="Yuka Lin" userId="bfe7f4d282bede4f" providerId="LiveId" clId="{B6495E8F-ED37-4499-A653-22A6D58ADA8F}" dt="2021-08-17T18:13:55.922" v="5161" actId="2696"/>
        <pc:sldMkLst>
          <pc:docMk/>
          <pc:sldMk cId="2088988278" sldId="288"/>
        </pc:sldMkLst>
      </pc:sldChg>
      <pc:sldMasterChg chg="modSp modSldLayout">
        <pc:chgData name="Yuka Lin" userId="bfe7f4d282bede4f" providerId="LiveId" clId="{B6495E8F-ED37-4499-A653-22A6D58ADA8F}" dt="2021-08-11T18:27:37.843" v="1818"/>
        <pc:sldMasterMkLst>
          <pc:docMk/>
          <pc:sldMasterMk cId="1687556346" sldId="2147483672"/>
        </pc:sldMasterMkLst>
        <pc:spChg chg="mod">
          <ac:chgData name="Yuka Lin" userId="bfe7f4d282bede4f" providerId="LiveId" clId="{B6495E8F-ED37-4499-A653-22A6D58ADA8F}" dt="2021-08-11T18:27:37.843" v="1818"/>
          <ac:spMkLst>
            <pc:docMk/>
            <pc:sldMasterMk cId="1687556346" sldId="2147483672"/>
            <ac:spMk id="2" creationId="{00000000-0000-0000-0000-000000000000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asterMk cId="1687556346" sldId="2147483672"/>
            <ac:spMk id="3" creationId="{00000000-0000-0000-0000-000000000000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asterMk cId="1687556346" sldId="2147483672"/>
            <ac:spMk id="4" creationId="{00000000-0000-0000-0000-000000000000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asterMk cId="1687556346" sldId="2147483672"/>
            <ac:spMk id="5" creationId="{00000000-0000-0000-0000-000000000000}"/>
          </ac:spMkLst>
        </pc:spChg>
        <pc:spChg chg="mod">
          <ac:chgData name="Yuka Lin" userId="bfe7f4d282bede4f" providerId="LiveId" clId="{B6495E8F-ED37-4499-A653-22A6D58ADA8F}" dt="2021-08-11T18:27:37.843" v="1818"/>
          <ac:spMkLst>
            <pc:docMk/>
            <pc:sldMasterMk cId="1687556346" sldId="2147483672"/>
            <ac:spMk id="6" creationId="{00000000-0000-0000-0000-000000000000}"/>
          </ac:spMkLst>
        </pc:spChg>
        <pc:picChg chg="mod">
          <ac:chgData name="Yuka Lin" userId="bfe7f4d282bede4f" providerId="LiveId" clId="{B6495E8F-ED37-4499-A653-22A6D58ADA8F}" dt="2021-08-11T18:27:37.843" v="1818"/>
          <ac:picMkLst>
            <pc:docMk/>
            <pc:sldMasterMk cId="1687556346" sldId="2147483672"/>
            <ac:picMk id="7" creationId="{00000000-0000-0000-0000-000000000000}"/>
          </ac:picMkLst>
        </pc:pic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1522361060" sldId="2147483673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1522361060" sldId="2147483673"/>
              <ac:spMk id="2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1522361060" sldId="2147483673"/>
              <ac:spMk id="3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1522361060" sldId="2147483673"/>
              <ac:spMk id="4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1522361060" sldId="2147483673"/>
              <ac:spMk id="5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1522361060" sldId="2147483673"/>
              <ac:spMk id="6" creationId="{00000000-0000-0000-0000-000000000000}"/>
            </ac:spMkLst>
          </pc:spChg>
          <pc:picChg chg="mod">
            <ac:chgData name="Yuka Lin" userId="bfe7f4d282bede4f" providerId="LiveId" clId="{B6495E8F-ED37-4499-A653-22A6D58ADA8F}" dt="2021-08-11T18:27:37.843" v="1818"/>
            <ac:picMkLst>
              <pc:docMk/>
              <pc:sldMasterMk cId="1687556346" sldId="2147483672"/>
              <pc:sldLayoutMk cId="1522361060" sldId="2147483673"/>
              <ac:picMk id="7" creationId="{00000000-0000-0000-0000-000000000000}"/>
            </ac:picMkLst>
          </pc:picChg>
        </pc:sldLayout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2590165757" sldId="2147483675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590165757" sldId="2147483675"/>
              <ac:spMk id="2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590165757" sldId="2147483675"/>
              <ac:spMk id="3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590165757" sldId="2147483675"/>
              <ac:spMk id="4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590165757" sldId="2147483675"/>
              <ac:spMk id="5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590165757" sldId="2147483675"/>
              <ac:spMk id="6" creationId="{00000000-0000-0000-0000-000000000000}"/>
            </ac:spMkLst>
          </pc:spChg>
          <pc:picChg chg="mod">
            <ac:chgData name="Yuka Lin" userId="bfe7f4d282bede4f" providerId="LiveId" clId="{B6495E8F-ED37-4499-A653-22A6D58ADA8F}" dt="2021-08-11T18:27:37.843" v="1818"/>
            <ac:picMkLst>
              <pc:docMk/>
              <pc:sldMasterMk cId="1687556346" sldId="2147483672"/>
              <pc:sldLayoutMk cId="2590165757" sldId="2147483675"/>
              <ac:picMk id="8" creationId="{00000000-0000-0000-0000-000000000000}"/>
            </ac:picMkLst>
          </pc:picChg>
        </pc:sldLayout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3465661356" sldId="2147483676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3465661356" sldId="2147483676"/>
              <ac:spMk id="3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3465661356" sldId="2147483676"/>
              <ac:spMk id="4" creationId="{00000000-0000-0000-0000-000000000000}"/>
            </ac:spMkLst>
          </pc:spChg>
        </pc:sldLayout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632577310" sldId="2147483677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632577310" sldId="2147483677"/>
              <ac:spMk id="2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632577310" sldId="2147483677"/>
              <ac:spMk id="3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632577310" sldId="2147483677"/>
              <ac:spMk id="4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632577310" sldId="2147483677"/>
              <ac:spMk id="5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632577310" sldId="2147483677"/>
              <ac:spMk id="6" creationId="{00000000-0000-0000-0000-000000000000}"/>
            </ac:spMkLst>
          </pc:spChg>
        </pc:sldLayout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1375296975" sldId="2147483680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1375296975" sldId="2147483680"/>
              <ac:spMk id="2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1375296975" sldId="2147483680"/>
              <ac:spMk id="3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1375296975" sldId="2147483680"/>
              <ac:spMk id="4" creationId="{00000000-0000-0000-0000-000000000000}"/>
            </ac:spMkLst>
          </pc:spChg>
        </pc:sldLayout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2167982176" sldId="2147483681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167982176" sldId="2147483681"/>
              <ac:spMk id="2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167982176" sldId="2147483681"/>
              <ac:spMk id="3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167982176" sldId="2147483681"/>
              <ac:spMk id="4" creationId="{00000000-0000-0000-0000-000000000000}"/>
            </ac:spMkLst>
          </pc:spChg>
        </pc:sldLayout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4237762826" sldId="2147483682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4237762826" sldId="2147483682"/>
              <ac:spMk id="2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4237762826" sldId="2147483682"/>
              <ac:spMk id="3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4237762826" sldId="2147483682"/>
              <ac:spMk id="4" creationId="{00000000-0000-0000-0000-000000000000}"/>
            </ac:spMkLst>
          </pc:spChg>
        </pc:sldLayout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593074711" sldId="2147483683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93074711" sldId="2147483683"/>
              <ac:spMk id="2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93074711" sldId="2147483683"/>
              <ac:spMk id="4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93074711" sldId="2147483683"/>
              <ac:spMk id="5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93074711" sldId="2147483683"/>
              <ac:spMk id="6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93074711" sldId="2147483683"/>
              <ac:spMk id="7" creationId="{00000000-0000-0000-0000-000000000000}"/>
            </ac:spMkLst>
          </pc:spChg>
          <pc:picChg chg="mod">
            <ac:chgData name="Yuka Lin" userId="bfe7f4d282bede4f" providerId="LiveId" clId="{B6495E8F-ED37-4499-A653-22A6D58ADA8F}" dt="2021-08-11T18:27:37.843" v="1818"/>
            <ac:picMkLst>
              <pc:docMk/>
              <pc:sldMasterMk cId="1687556346" sldId="2147483672"/>
              <pc:sldLayoutMk cId="593074711" sldId="2147483683"/>
              <ac:picMk id="9" creationId="{00000000-0000-0000-0000-000000000000}"/>
            </ac:picMkLst>
          </pc:picChg>
        </pc:sldLayout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2320088747" sldId="2147483684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320088747" sldId="2147483684"/>
              <ac:spMk id="2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320088747" sldId="2147483684"/>
              <ac:spMk id="4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320088747" sldId="2147483684"/>
              <ac:spMk id="5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320088747" sldId="2147483684"/>
              <ac:spMk id="6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320088747" sldId="2147483684"/>
              <ac:spMk id="7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320088747" sldId="2147483684"/>
              <ac:spMk id="12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320088747" sldId="2147483684"/>
              <ac:spMk id="13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320088747" sldId="2147483684"/>
              <ac:spMk id="14" creationId="{00000000-0000-0000-0000-000000000000}"/>
            </ac:spMkLst>
          </pc:spChg>
          <pc:picChg chg="mod">
            <ac:chgData name="Yuka Lin" userId="bfe7f4d282bede4f" providerId="LiveId" clId="{B6495E8F-ED37-4499-A653-22A6D58ADA8F}" dt="2021-08-11T18:27:37.843" v="1818"/>
            <ac:picMkLst>
              <pc:docMk/>
              <pc:sldMasterMk cId="1687556346" sldId="2147483672"/>
              <pc:sldLayoutMk cId="2320088747" sldId="2147483684"/>
              <ac:picMk id="11" creationId="{00000000-0000-0000-0000-000000000000}"/>
            </ac:picMkLst>
          </pc:picChg>
        </pc:sldLayout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2001749110" sldId="2147483685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001749110" sldId="2147483685"/>
              <ac:spMk id="2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001749110" sldId="2147483685"/>
              <ac:spMk id="4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001749110" sldId="2147483685"/>
              <ac:spMk id="5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001749110" sldId="2147483685"/>
              <ac:spMk id="6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001749110" sldId="2147483685"/>
              <ac:spMk id="7" creationId="{00000000-0000-0000-0000-000000000000}"/>
            </ac:spMkLst>
          </pc:spChg>
          <pc:picChg chg="mod">
            <ac:chgData name="Yuka Lin" userId="bfe7f4d282bede4f" providerId="LiveId" clId="{B6495E8F-ED37-4499-A653-22A6D58ADA8F}" dt="2021-08-11T18:27:37.843" v="1818"/>
            <ac:picMkLst>
              <pc:docMk/>
              <pc:sldMasterMk cId="1687556346" sldId="2147483672"/>
              <pc:sldLayoutMk cId="2001749110" sldId="2147483685"/>
              <ac:picMk id="8" creationId="{00000000-0000-0000-0000-000000000000}"/>
            </ac:picMkLst>
          </pc:picChg>
        </pc:sldLayout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3925161172" sldId="2147483686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3925161172" sldId="2147483686"/>
              <ac:spMk id="7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3925161172" sldId="2147483686"/>
              <ac:spMk id="8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3925161172" sldId="2147483686"/>
              <ac:spMk id="9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3925161172" sldId="2147483686"/>
              <ac:spMk id="10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3925161172" sldId="2147483686"/>
              <ac:spMk id="11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3925161172" sldId="2147483686"/>
              <ac:spMk id="12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3925161172" sldId="2147483686"/>
              <ac:spMk id="15" creationId="{00000000-0000-0000-0000-000000000000}"/>
            </ac:spMkLst>
          </pc:spChg>
        </pc:sldLayout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50532240" sldId="2147483687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0532240" sldId="2147483687"/>
              <ac:spMk id="19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0532240" sldId="2147483687"/>
              <ac:spMk id="20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0532240" sldId="2147483687"/>
              <ac:spMk id="21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0532240" sldId="2147483687"/>
              <ac:spMk id="22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0532240" sldId="2147483687"/>
              <ac:spMk id="23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0532240" sldId="2147483687"/>
              <ac:spMk id="24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0532240" sldId="2147483687"/>
              <ac:spMk id="25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0532240" sldId="2147483687"/>
              <ac:spMk id="26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0532240" sldId="2147483687"/>
              <ac:spMk id="27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50532240" sldId="2147483687"/>
              <ac:spMk id="30" creationId="{00000000-0000-0000-0000-000000000000}"/>
            </ac:spMkLst>
          </pc:spChg>
        </pc:sldLayout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859888148" sldId="2147483688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859888148" sldId="2147483688"/>
              <ac:spMk id="3" creationId="{00000000-0000-0000-0000-000000000000}"/>
            </ac:spMkLst>
          </pc:spChg>
        </pc:sldLayoutChg>
        <pc:sldLayoutChg chg="modSp">
          <pc:chgData name="Yuka Lin" userId="bfe7f4d282bede4f" providerId="LiveId" clId="{B6495E8F-ED37-4499-A653-22A6D58ADA8F}" dt="2021-08-11T18:27:37.843" v="1818"/>
          <pc:sldLayoutMkLst>
            <pc:docMk/>
            <pc:sldMasterMk cId="1687556346" sldId="2147483672"/>
            <pc:sldLayoutMk cId="2993841081" sldId="2147483689"/>
          </pc:sldLayoutMkLst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993841081" sldId="2147483689"/>
              <ac:spMk id="2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993841081" sldId="2147483689"/>
              <ac:spMk id="3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993841081" sldId="2147483689"/>
              <ac:spMk id="4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993841081" sldId="2147483689"/>
              <ac:spMk id="5" creationId="{00000000-0000-0000-0000-000000000000}"/>
            </ac:spMkLst>
          </pc:spChg>
          <pc:spChg chg="mod">
            <ac:chgData name="Yuka Lin" userId="bfe7f4d282bede4f" providerId="LiveId" clId="{B6495E8F-ED37-4499-A653-22A6D58ADA8F}" dt="2021-08-11T18:27:37.843" v="1818"/>
            <ac:spMkLst>
              <pc:docMk/>
              <pc:sldMasterMk cId="1687556346" sldId="2147483672"/>
              <pc:sldLayoutMk cId="2993841081" sldId="2147483689"/>
              <ac:spMk id="6" creationId="{00000000-0000-0000-0000-000000000000}"/>
            </ac:spMkLst>
          </pc:spChg>
          <pc:picChg chg="mod">
            <ac:chgData name="Yuka Lin" userId="bfe7f4d282bede4f" providerId="LiveId" clId="{B6495E8F-ED37-4499-A653-22A6D58ADA8F}" dt="2021-08-11T18:27:37.843" v="1818"/>
            <ac:picMkLst>
              <pc:docMk/>
              <pc:sldMasterMk cId="1687556346" sldId="2147483672"/>
              <pc:sldLayoutMk cId="2993841081" sldId="2147483689"/>
              <ac:picMk id="9" creationId="{00000000-0000-0000-0000-000000000000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F4DDAA-D790-4EB3-A9F7-CD11979F04DD}" type="doc">
      <dgm:prSet loTypeId="urn:microsoft.com/office/officeart/2005/8/layout/vProcess5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8CA4362-2057-4CEC-956C-C2B312A1B9E4}">
      <dgm:prSet/>
      <dgm:spPr/>
      <dgm:t>
        <a:bodyPr/>
        <a:lstStyle/>
        <a:p>
          <a:r>
            <a:rPr lang="en-US" dirty="0"/>
            <a:t>Motivation</a:t>
          </a:r>
        </a:p>
      </dgm:t>
    </dgm:pt>
    <dgm:pt modelId="{CC5C53BB-1ADD-48FA-9CF2-1A2120A046F9}" type="parTrans" cxnId="{B3992BDE-08C6-48B7-8392-D0FC4D06C44D}">
      <dgm:prSet/>
      <dgm:spPr/>
      <dgm:t>
        <a:bodyPr/>
        <a:lstStyle/>
        <a:p>
          <a:endParaRPr lang="en-US"/>
        </a:p>
      </dgm:t>
    </dgm:pt>
    <dgm:pt modelId="{7D6F02F0-31CA-4C56-80CD-9CB084BD9B6F}" type="sibTrans" cxnId="{B3992BDE-08C6-48B7-8392-D0FC4D06C44D}">
      <dgm:prSet/>
      <dgm:spPr/>
      <dgm:t>
        <a:bodyPr/>
        <a:lstStyle/>
        <a:p>
          <a:endParaRPr lang="en-US"/>
        </a:p>
      </dgm:t>
    </dgm:pt>
    <dgm:pt modelId="{0B32C849-4D99-4030-A7ED-3599B83C971F}">
      <dgm:prSet/>
      <dgm:spPr/>
      <dgm:t>
        <a:bodyPr/>
        <a:lstStyle/>
        <a:p>
          <a:r>
            <a:rPr lang="en-US" dirty="0" err="1"/>
            <a:t>NonSENS</a:t>
          </a:r>
          <a:r>
            <a:rPr lang="en-US" dirty="0"/>
            <a:t> Algorithm</a:t>
          </a:r>
        </a:p>
      </dgm:t>
    </dgm:pt>
    <dgm:pt modelId="{38F03E59-9896-46E7-BB8F-DF6BE059CCF5}" type="parTrans" cxnId="{CB671E28-677A-4C79-AE64-BDCB99531346}">
      <dgm:prSet/>
      <dgm:spPr/>
      <dgm:t>
        <a:bodyPr/>
        <a:lstStyle/>
        <a:p>
          <a:endParaRPr lang="en-US"/>
        </a:p>
      </dgm:t>
    </dgm:pt>
    <dgm:pt modelId="{2899750F-61AC-4AF4-AAB4-CC30E721EC3D}" type="sibTrans" cxnId="{CB671E28-677A-4C79-AE64-BDCB99531346}">
      <dgm:prSet/>
      <dgm:spPr/>
      <dgm:t>
        <a:bodyPr/>
        <a:lstStyle/>
        <a:p>
          <a:endParaRPr lang="en-US"/>
        </a:p>
      </dgm:t>
    </dgm:pt>
    <dgm:pt modelId="{D384095A-0F67-45D9-BAF9-2FB619138DFE}">
      <dgm:prSet/>
      <dgm:spPr/>
      <dgm:t>
        <a:bodyPr/>
        <a:lstStyle/>
        <a:p>
          <a:r>
            <a:rPr lang="en-US" dirty="0"/>
            <a:t>Results</a:t>
          </a:r>
        </a:p>
      </dgm:t>
    </dgm:pt>
    <dgm:pt modelId="{20665FA9-C038-4623-A90F-727840EC67CE}" type="parTrans" cxnId="{608E1BC6-0C6E-4B8E-943E-C31C5FBA5AA9}">
      <dgm:prSet/>
      <dgm:spPr/>
      <dgm:t>
        <a:bodyPr/>
        <a:lstStyle/>
        <a:p>
          <a:endParaRPr lang="en-US"/>
        </a:p>
      </dgm:t>
    </dgm:pt>
    <dgm:pt modelId="{14C0EF09-0836-458C-B98D-471C818887CB}" type="sibTrans" cxnId="{608E1BC6-0C6E-4B8E-943E-C31C5FBA5AA9}">
      <dgm:prSet/>
      <dgm:spPr/>
      <dgm:t>
        <a:bodyPr/>
        <a:lstStyle/>
        <a:p>
          <a:endParaRPr lang="en-US"/>
        </a:p>
      </dgm:t>
    </dgm:pt>
    <dgm:pt modelId="{EF631AEB-705B-4606-9EA5-BCA9806D8949}">
      <dgm:prSet/>
      <dgm:spPr/>
      <dgm:t>
        <a:bodyPr/>
        <a:lstStyle/>
        <a:p>
          <a:r>
            <a:rPr lang="en-US" dirty="0"/>
            <a:t>Questions</a:t>
          </a:r>
        </a:p>
      </dgm:t>
    </dgm:pt>
    <dgm:pt modelId="{A741FF9F-3C0E-43CC-BE8E-740F65CC5A28}" type="parTrans" cxnId="{B69B6276-8ACA-4183-BC32-573784D156DD}">
      <dgm:prSet/>
      <dgm:spPr/>
      <dgm:t>
        <a:bodyPr/>
        <a:lstStyle/>
        <a:p>
          <a:endParaRPr lang="en-US"/>
        </a:p>
      </dgm:t>
    </dgm:pt>
    <dgm:pt modelId="{941658F3-5DA7-4824-85D4-AFF24C877EDA}" type="sibTrans" cxnId="{B69B6276-8ACA-4183-BC32-573784D156DD}">
      <dgm:prSet/>
      <dgm:spPr/>
      <dgm:t>
        <a:bodyPr/>
        <a:lstStyle/>
        <a:p>
          <a:endParaRPr lang="en-US"/>
        </a:p>
      </dgm:t>
    </dgm:pt>
    <dgm:pt modelId="{C05AD437-8563-41B8-8798-3FD54C89F338}" type="pres">
      <dgm:prSet presAssocID="{6EF4DDAA-D790-4EB3-A9F7-CD11979F04DD}" presName="outerComposite" presStyleCnt="0">
        <dgm:presLayoutVars>
          <dgm:chMax val="5"/>
          <dgm:dir/>
          <dgm:resizeHandles val="exact"/>
        </dgm:presLayoutVars>
      </dgm:prSet>
      <dgm:spPr/>
    </dgm:pt>
    <dgm:pt modelId="{02052EF0-F1BD-4CBD-8492-7BE78AC37543}" type="pres">
      <dgm:prSet presAssocID="{6EF4DDAA-D790-4EB3-A9F7-CD11979F04DD}" presName="dummyMaxCanvas" presStyleCnt="0">
        <dgm:presLayoutVars/>
      </dgm:prSet>
      <dgm:spPr/>
    </dgm:pt>
    <dgm:pt modelId="{834ECD1D-0FBD-4194-9D5D-00CB4229CD3F}" type="pres">
      <dgm:prSet presAssocID="{6EF4DDAA-D790-4EB3-A9F7-CD11979F04DD}" presName="FourNodes_1" presStyleLbl="node1" presStyleIdx="0" presStyleCnt="4">
        <dgm:presLayoutVars>
          <dgm:bulletEnabled val="1"/>
        </dgm:presLayoutVars>
      </dgm:prSet>
      <dgm:spPr/>
    </dgm:pt>
    <dgm:pt modelId="{199BE144-B743-485D-B6DB-EA4B642D849A}" type="pres">
      <dgm:prSet presAssocID="{6EF4DDAA-D790-4EB3-A9F7-CD11979F04DD}" presName="FourNodes_2" presStyleLbl="node1" presStyleIdx="1" presStyleCnt="4">
        <dgm:presLayoutVars>
          <dgm:bulletEnabled val="1"/>
        </dgm:presLayoutVars>
      </dgm:prSet>
      <dgm:spPr/>
    </dgm:pt>
    <dgm:pt modelId="{0C75A696-8CC1-41BE-8B23-95AF29C6EACE}" type="pres">
      <dgm:prSet presAssocID="{6EF4DDAA-D790-4EB3-A9F7-CD11979F04DD}" presName="FourNodes_3" presStyleLbl="node1" presStyleIdx="2" presStyleCnt="4">
        <dgm:presLayoutVars>
          <dgm:bulletEnabled val="1"/>
        </dgm:presLayoutVars>
      </dgm:prSet>
      <dgm:spPr/>
    </dgm:pt>
    <dgm:pt modelId="{D9564689-444E-4210-B8F8-FF7D6EC66E9B}" type="pres">
      <dgm:prSet presAssocID="{6EF4DDAA-D790-4EB3-A9F7-CD11979F04DD}" presName="FourNodes_4" presStyleLbl="node1" presStyleIdx="3" presStyleCnt="4">
        <dgm:presLayoutVars>
          <dgm:bulletEnabled val="1"/>
        </dgm:presLayoutVars>
      </dgm:prSet>
      <dgm:spPr/>
    </dgm:pt>
    <dgm:pt modelId="{A3A0E3E5-EA32-4CA6-A260-6D23DF598480}" type="pres">
      <dgm:prSet presAssocID="{6EF4DDAA-D790-4EB3-A9F7-CD11979F04DD}" presName="FourConn_1-2" presStyleLbl="fgAccFollowNode1" presStyleIdx="0" presStyleCnt="3">
        <dgm:presLayoutVars>
          <dgm:bulletEnabled val="1"/>
        </dgm:presLayoutVars>
      </dgm:prSet>
      <dgm:spPr/>
    </dgm:pt>
    <dgm:pt modelId="{EBC82234-CB4A-4DB9-933C-9AC3E6C9A38F}" type="pres">
      <dgm:prSet presAssocID="{6EF4DDAA-D790-4EB3-A9F7-CD11979F04DD}" presName="FourConn_2-3" presStyleLbl="fgAccFollowNode1" presStyleIdx="1" presStyleCnt="3">
        <dgm:presLayoutVars>
          <dgm:bulletEnabled val="1"/>
        </dgm:presLayoutVars>
      </dgm:prSet>
      <dgm:spPr/>
    </dgm:pt>
    <dgm:pt modelId="{2555A10C-9453-4E00-B481-D623B59DF4B8}" type="pres">
      <dgm:prSet presAssocID="{6EF4DDAA-D790-4EB3-A9F7-CD11979F04DD}" presName="FourConn_3-4" presStyleLbl="fgAccFollowNode1" presStyleIdx="2" presStyleCnt="3">
        <dgm:presLayoutVars>
          <dgm:bulletEnabled val="1"/>
        </dgm:presLayoutVars>
      </dgm:prSet>
      <dgm:spPr/>
    </dgm:pt>
    <dgm:pt modelId="{895FB83B-B26A-4AFE-8592-EB3DB0F9534D}" type="pres">
      <dgm:prSet presAssocID="{6EF4DDAA-D790-4EB3-A9F7-CD11979F04DD}" presName="FourNodes_1_text" presStyleLbl="node1" presStyleIdx="3" presStyleCnt="4">
        <dgm:presLayoutVars>
          <dgm:bulletEnabled val="1"/>
        </dgm:presLayoutVars>
      </dgm:prSet>
      <dgm:spPr/>
    </dgm:pt>
    <dgm:pt modelId="{D5C26FFB-77B0-4316-B41A-C65B795BB070}" type="pres">
      <dgm:prSet presAssocID="{6EF4DDAA-D790-4EB3-A9F7-CD11979F04DD}" presName="FourNodes_2_text" presStyleLbl="node1" presStyleIdx="3" presStyleCnt="4">
        <dgm:presLayoutVars>
          <dgm:bulletEnabled val="1"/>
        </dgm:presLayoutVars>
      </dgm:prSet>
      <dgm:spPr/>
    </dgm:pt>
    <dgm:pt modelId="{03762599-143D-4F18-A0FE-CBB9631181D7}" type="pres">
      <dgm:prSet presAssocID="{6EF4DDAA-D790-4EB3-A9F7-CD11979F04DD}" presName="FourNodes_3_text" presStyleLbl="node1" presStyleIdx="3" presStyleCnt="4">
        <dgm:presLayoutVars>
          <dgm:bulletEnabled val="1"/>
        </dgm:presLayoutVars>
      </dgm:prSet>
      <dgm:spPr/>
    </dgm:pt>
    <dgm:pt modelId="{B1C535BD-3FF7-4AAE-A7F2-0FED97A81B34}" type="pres">
      <dgm:prSet presAssocID="{6EF4DDAA-D790-4EB3-A9F7-CD11979F04D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09F0703-1DE4-4AD9-91A5-4816EAED2740}" type="presOf" srcId="{D384095A-0F67-45D9-BAF9-2FB619138DFE}" destId="{03762599-143D-4F18-A0FE-CBB9631181D7}" srcOrd="1" destOrd="0" presId="urn:microsoft.com/office/officeart/2005/8/layout/vProcess5"/>
    <dgm:cxn modelId="{C6B6DC22-F14A-4263-9733-F66C8D62F7F9}" type="presOf" srcId="{2899750F-61AC-4AF4-AAB4-CC30E721EC3D}" destId="{EBC82234-CB4A-4DB9-933C-9AC3E6C9A38F}" srcOrd="0" destOrd="0" presId="urn:microsoft.com/office/officeart/2005/8/layout/vProcess5"/>
    <dgm:cxn modelId="{CB671E28-677A-4C79-AE64-BDCB99531346}" srcId="{6EF4DDAA-D790-4EB3-A9F7-CD11979F04DD}" destId="{0B32C849-4D99-4030-A7ED-3599B83C971F}" srcOrd="1" destOrd="0" parTransId="{38F03E59-9896-46E7-BB8F-DF6BE059CCF5}" sibTransId="{2899750F-61AC-4AF4-AAB4-CC30E721EC3D}"/>
    <dgm:cxn modelId="{4913BA31-11BE-491C-8747-26C62247EB93}" type="presOf" srcId="{EF631AEB-705B-4606-9EA5-BCA9806D8949}" destId="{D9564689-444E-4210-B8F8-FF7D6EC66E9B}" srcOrd="0" destOrd="0" presId="urn:microsoft.com/office/officeart/2005/8/layout/vProcess5"/>
    <dgm:cxn modelId="{5F9B8432-89EE-44D1-BD0D-EE6F3460E575}" type="presOf" srcId="{14C0EF09-0836-458C-B98D-471C818887CB}" destId="{2555A10C-9453-4E00-B481-D623B59DF4B8}" srcOrd="0" destOrd="0" presId="urn:microsoft.com/office/officeart/2005/8/layout/vProcess5"/>
    <dgm:cxn modelId="{965DC764-2B96-46EC-B4EA-29A254D8CB3D}" type="presOf" srcId="{D384095A-0F67-45D9-BAF9-2FB619138DFE}" destId="{0C75A696-8CC1-41BE-8B23-95AF29C6EACE}" srcOrd="0" destOrd="0" presId="urn:microsoft.com/office/officeart/2005/8/layout/vProcess5"/>
    <dgm:cxn modelId="{F6861566-D319-4637-ABFE-744A84D0FDD6}" type="presOf" srcId="{0B32C849-4D99-4030-A7ED-3599B83C971F}" destId="{D5C26FFB-77B0-4316-B41A-C65B795BB070}" srcOrd="1" destOrd="0" presId="urn:microsoft.com/office/officeart/2005/8/layout/vProcess5"/>
    <dgm:cxn modelId="{181DDB67-0D2B-4AD2-9239-55052CAAEC40}" type="presOf" srcId="{0B32C849-4D99-4030-A7ED-3599B83C971F}" destId="{199BE144-B743-485D-B6DB-EA4B642D849A}" srcOrd="0" destOrd="0" presId="urn:microsoft.com/office/officeart/2005/8/layout/vProcess5"/>
    <dgm:cxn modelId="{D4FF6773-6C04-4360-B77C-6CF7128DA6C4}" type="presOf" srcId="{6EF4DDAA-D790-4EB3-A9F7-CD11979F04DD}" destId="{C05AD437-8563-41B8-8798-3FD54C89F338}" srcOrd="0" destOrd="0" presId="urn:microsoft.com/office/officeart/2005/8/layout/vProcess5"/>
    <dgm:cxn modelId="{B69B6276-8ACA-4183-BC32-573784D156DD}" srcId="{6EF4DDAA-D790-4EB3-A9F7-CD11979F04DD}" destId="{EF631AEB-705B-4606-9EA5-BCA9806D8949}" srcOrd="3" destOrd="0" parTransId="{A741FF9F-3C0E-43CC-BE8E-740F65CC5A28}" sibTransId="{941658F3-5DA7-4824-85D4-AFF24C877EDA}"/>
    <dgm:cxn modelId="{FDCE5190-A297-4DE2-A270-811F5F7F551C}" type="presOf" srcId="{EF631AEB-705B-4606-9EA5-BCA9806D8949}" destId="{B1C535BD-3FF7-4AAE-A7F2-0FED97A81B34}" srcOrd="1" destOrd="0" presId="urn:microsoft.com/office/officeart/2005/8/layout/vProcess5"/>
    <dgm:cxn modelId="{E62BF0A1-9D22-4FFB-B162-52537A267646}" type="presOf" srcId="{7D6F02F0-31CA-4C56-80CD-9CB084BD9B6F}" destId="{A3A0E3E5-EA32-4CA6-A260-6D23DF598480}" srcOrd="0" destOrd="0" presId="urn:microsoft.com/office/officeart/2005/8/layout/vProcess5"/>
    <dgm:cxn modelId="{608E1BC6-0C6E-4B8E-943E-C31C5FBA5AA9}" srcId="{6EF4DDAA-D790-4EB3-A9F7-CD11979F04DD}" destId="{D384095A-0F67-45D9-BAF9-2FB619138DFE}" srcOrd="2" destOrd="0" parTransId="{20665FA9-C038-4623-A90F-727840EC67CE}" sibTransId="{14C0EF09-0836-458C-B98D-471C818887CB}"/>
    <dgm:cxn modelId="{AFCA47CE-360C-4D91-9043-4C3587461E2D}" type="presOf" srcId="{78CA4362-2057-4CEC-956C-C2B312A1B9E4}" destId="{834ECD1D-0FBD-4194-9D5D-00CB4229CD3F}" srcOrd="0" destOrd="0" presId="urn:microsoft.com/office/officeart/2005/8/layout/vProcess5"/>
    <dgm:cxn modelId="{C043DADB-304E-455F-AF15-A2457484A69E}" type="presOf" srcId="{78CA4362-2057-4CEC-956C-C2B312A1B9E4}" destId="{895FB83B-B26A-4AFE-8592-EB3DB0F9534D}" srcOrd="1" destOrd="0" presId="urn:microsoft.com/office/officeart/2005/8/layout/vProcess5"/>
    <dgm:cxn modelId="{B3992BDE-08C6-48B7-8392-D0FC4D06C44D}" srcId="{6EF4DDAA-D790-4EB3-A9F7-CD11979F04DD}" destId="{78CA4362-2057-4CEC-956C-C2B312A1B9E4}" srcOrd="0" destOrd="0" parTransId="{CC5C53BB-1ADD-48FA-9CF2-1A2120A046F9}" sibTransId="{7D6F02F0-31CA-4C56-80CD-9CB084BD9B6F}"/>
    <dgm:cxn modelId="{C2136164-E4A0-49F7-A807-84F546A87B3C}" type="presParOf" srcId="{C05AD437-8563-41B8-8798-3FD54C89F338}" destId="{02052EF0-F1BD-4CBD-8492-7BE78AC37543}" srcOrd="0" destOrd="0" presId="urn:microsoft.com/office/officeart/2005/8/layout/vProcess5"/>
    <dgm:cxn modelId="{F6431112-2D05-460E-B69A-D9ACCE707E55}" type="presParOf" srcId="{C05AD437-8563-41B8-8798-3FD54C89F338}" destId="{834ECD1D-0FBD-4194-9D5D-00CB4229CD3F}" srcOrd="1" destOrd="0" presId="urn:microsoft.com/office/officeart/2005/8/layout/vProcess5"/>
    <dgm:cxn modelId="{95FBCEBB-C462-4233-8677-50E7274B4B90}" type="presParOf" srcId="{C05AD437-8563-41B8-8798-3FD54C89F338}" destId="{199BE144-B743-485D-B6DB-EA4B642D849A}" srcOrd="2" destOrd="0" presId="urn:microsoft.com/office/officeart/2005/8/layout/vProcess5"/>
    <dgm:cxn modelId="{F82AE22C-04F9-4372-9799-29E2D1D630AF}" type="presParOf" srcId="{C05AD437-8563-41B8-8798-3FD54C89F338}" destId="{0C75A696-8CC1-41BE-8B23-95AF29C6EACE}" srcOrd="3" destOrd="0" presId="urn:microsoft.com/office/officeart/2005/8/layout/vProcess5"/>
    <dgm:cxn modelId="{2B5404EB-EF30-45EF-91C2-6537E1F5280E}" type="presParOf" srcId="{C05AD437-8563-41B8-8798-3FD54C89F338}" destId="{D9564689-444E-4210-B8F8-FF7D6EC66E9B}" srcOrd="4" destOrd="0" presId="urn:microsoft.com/office/officeart/2005/8/layout/vProcess5"/>
    <dgm:cxn modelId="{074CF246-1758-4283-AB6B-40C292CAC2BD}" type="presParOf" srcId="{C05AD437-8563-41B8-8798-3FD54C89F338}" destId="{A3A0E3E5-EA32-4CA6-A260-6D23DF598480}" srcOrd="5" destOrd="0" presId="urn:microsoft.com/office/officeart/2005/8/layout/vProcess5"/>
    <dgm:cxn modelId="{EE62CF60-E9BD-4AFA-8B98-1B00EBD4BF02}" type="presParOf" srcId="{C05AD437-8563-41B8-8798-3FD54C89F338}" destId="{EBC82234-CB4A-4DB9-933C-9AC3E6C9A38F}" srcOrd="6" destOrd="0" presId="urn:microsoft.com/office/officeart/2005/8/layout/vProcess5"/>
    <dgm:cxn modelId="{54CE32C4-B717-4919-83A0-CC58C6C14D10}" type="presParOf" srcId="{C05AD437-8563-41B8-8798-3FD54C89F338}" destId="{2555A10C-9453-4E00-B481-D623B59DF4B8}" srcOrd="7" destOrd="0" presId="urn:microsoft.com/office/officeart/2005/8/layout/vProcess5"/>
    <dgm:cxn modelId="{BE46D17B-872B-4949-BF26-FB719BBA44D7}" type="presParOf" srcId="{C05AD437-8563-41B8-8798-3FD54C89F338}" destId="{895FB83B-B26A-4AFE-8592-EB3DB0F9534D}" srcOrd="8" destOrd="0" presId="urn:microsoft.com/office/officeart/2005/8/layout/vProcess5"/>
    <dgm:cxn modelId="{DB4A1BD5-AF0B-4954-9B38-8BD2E54DE2FB}" type="presParOf" srcId="{C05AD437-8563-41B8-8798-3FD54C89F338}" destId="{D5C26FFB-77B0-4316-B41A-C65B795BB070}" srcOrd="9" destOrd="0" presId="urn:microsoft.com/office/officeart/2005/8/layout/vProcess5"/>
    <dgm:cxn modelId="{163BC8A7-A49D-4D18-A907-1D537B4E33D4}" type="presParOf" srcId="{C05AD437-8563-41B8-8798-3FD54C89F338}" destId="{03762599-143D-4F18-A0FE-CBB9631181D7}" srcOrd="10" destOrd="0" presId="urn:microsoft.com/office/officeart/2005/8/layout/vProcess5"/>
    <dgm:cxn modelId="{D4EB7DA5-A5B8-4C79-8BFC-1C1FE5E927C3}" type="presParOf" srcId="{C05AD437-8563-41B8-8798-3FD54C89F338}" destId="{B1C535BD-3FF7-4AAE-A7F2-0FED97A81B34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4ECD1D-0FBD-4194-9D5D-00CB4229CD3F}">
      <dsp:nvSpPr>
        <dsp:cNvPr id="0" name=""/>
        <dsp:cNvSpPr/>
      </dsp:nvSpPr>
      <dsp:spPr>
        <a:xfrm>
          <a:off x="0" y="0"/>
          <a:ext cx="649224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Motivation</a:t>
          </a:r>
        </a:p>
      </dsp:txBody>
      <dsp:txXfrm>
        <a:off x="22746" y="22746"/>
        <a:ext cx="5588589" cy="731121"/>
      </dsp:txXfrm>
    </dsp:sp>
    <dsp:sp modelId="{199BE144-B743-485D-B6DB-EA4B642D849A}">
      <dsp:nvSpPr>
        <dsp:cNvPr id="0" name=""/>
        <dsp:cNvSpPr/>
      </dsp:nvSpPr>
      <dsp:spPr>
        <a:xfrm>
          <a:off x="543725" y="917816"/>
          <a:ext cx="649224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83163"/>
                <a:satOff val="-6257"/>
                <a:lumOff val="392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383163"/>
                <a:satOff val="-6257"/>
                <a:lumOff val="392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NonSENS</a:t>
          </a:r>
          <a:r>
            <a:rPr lang="en-US" sz="3300" kern="1200" dirty="0"/>
            <a:t> Algorithm</a:t>
          </a:r>
        </a:p>
      </dsp:txBody>
      <dsp:txXfrm>
        <a:off x="566471" y="940562"/>
        <a:ext cx="5398224" cy="731121"/>
      </dsp:txXfrm>
    </dsp:sp>
    <dsp:sp modelId="{0C75A696-8CC1-41BE-8B23-95AF29C6EACE}">
      <dsp:nvSpPr>
        <dsp:cNvPr id="0" name=""/>
        <dsp:cNvSpPr/>
      </dsp:nvSpPr>
      <dsp:spPr>
        <a:xfrm>
          <a:off x="1079334" y="1835632"/>
          <a:ext cx="649224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766327"/>
                <a:satOff val="-12515"/>
                <a:lumOff val="784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766327"/>
                <a:satOff val="-12515"/>
                <a:lumOff val="784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Results</a:t>
          </a:r>
        </a:p>
      </dsp:txBody>
      <dsp:txXfrm>
        <a:off x="1102080" y="1858378"/>
        <a:ext cx="5406339" cy="731121"/>
      </dsp:txXfrm>
    </dsp:sp>
    <dsp:sp modelId="{D9564689-444E-4210-B8F8-FF7D6EC66E9B}">
      <dsp:nvSpPr>
        <dsp:cNvPr id="0" name=""/>
        <dsp:cNvSpPr/>
      </dsp:nvSpPr>
      <dsp:spPr>
        <a:xfrm>
          <a:off x="1623059" y="2753448"/>
          <a:ext cx="6492240" cy="7766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149490"/>
                <a:satOff val="-18772"/>
                <a:lumOff val="1176"/>
                <a:alphaOff val="0"/>
                <a:tint val="96000"/>
                <a:satMod val="100000"/>
                <a:lumMod val="104000"/>
              </a:schemeClr>
            </a:gs>
            <a:gs pos="78000">
              <a:schemeClr val="accent2">
                <a:hueOff val="1149490"/>
                <a:satOff val="-18772"/>
                <a:lumOff val="1176"/>
                <a:alphaOff val="0"/>
                <a:shade val="100000"/>
                <a:satMod val="110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>
            <a:rot lat="0" lon="0" rev="0"/>
          </a:camera>
          <a:lightRig rig="threePt" dir="t"/>
        </a:scene3d>
        <a:sp3d>
          <a:bevelT w="254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Questions</a:t>
          </a:r>
        </a:p>
      </dsp:txBody>
      <dsp:txXfrm>
        <a:off x="1645805" y="2776194"/>
        <a:ext cx="5398224" cy="731121"/>
      </dsp:txXfrm>
    </dsp:sp>
    <dsp:sp modelId="{A3A0E3E5-EA32-4CA6-A260-6D23DF598480}">
      <dsp:nvSpPr>
        <dsp:cNvPr id="0" name=""/>
        <dsp:cNvSpPr/>
      </dsp:nvSpPr>
      <dsp:spPr>
        <a:xfrm>
          <a:off x="5987441" y="594815"/>
          <a:ext cx="504798" cy="504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101021" y="594815"/>
        <a:ext cx="277638" cy="379860"/>
      </dsp:txXfrm>
    </dsp:sp>
    <dsp:sp modelId="{EBC82234-CB4A-4DB9-933C-9AC3E6C9A38F}">
      <dsp:nvSpPr>
        <dsp:cNvPr id="0" name=""/>
        <dsp:cNvSpPr/>
      </dsp:nvSpPr>
      <dsp:spPr>
        <a:xfrm>
          <a:off x="6531166" y="1512631"/>
          <a:ext cx="504798" cy="504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746329"/>
            <a:satOff val="-13875"/>
            <a:lumOff val="-645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746329"/>
              <a:satOff val="-13875"/>
              <a:lumOff val="-6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6644746" y="1512631"/>
        <a:ext cx="277638" cy="379860"/>
      </dsp:txXfrm>
    </dsp:sp>
    <dsp:sp modelId="{2555A10C-9453-4E00-B481-D623B59DF4B8}">
      <dsp:nvSpPr>
        <dsp:cNvPr id="0" name=""/>
        <dsp:cNvSpPr/>
      </dsp:nvSpPr>
      <dsp:spPr>
        <a:xfrm>
          <a:off x="7066776" y="2430447"/>
          <a:ext cx="504798" cy="50479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492659"/>
            <a:satOff val="-27750"/>
            <a:lumOff val="-129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1492659"/>
              <a:satOff val="-27750"/>
              <a:lumOff val="-12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7180356" y="2430447"/>
        <a:ext cx="277638" cy="3798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C5D8F-EC4A-4BAB-9F1E-556E6B5FE358}" type="datetimeFigureOut">
              <a:rPr lang="en-US" smtClean="0"/>
              <a:t>8/17/2021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808E5-7A48-45D0-817C-2F31AE89F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58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CC82289A-149A-4689-A8C2-D82B3E1936F7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9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75D9-EA3E-41FD-805F-E51761D35E6E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1870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81875D9-EA3E-41FD-805F-E51761D35E6E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5537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81875D9-EA3E-41FD-805F-E51761D35E6E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661925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81875D9-EA3E-41FD-805F-E51761D35E6E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60774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75D9-EA3E-41FD-805F-E51761D35E6E}" type="datetime1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06926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875D9-EA3E-41FD-805F-E51761D35E6E}" type="datetime1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8288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4E3E3-7297-41EB-B4F6-9713965FE905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323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A8CD3835-C048-4525-ABAC-198C441BD873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35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503D8-5D67-43F2-8BDB-75A60B2A6A4A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0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0413001-94CB-4BDD-932E-882CFC1EF1C0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04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5347-0C55-4A2F-A029-542EA104C276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901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C452A-8A39-48B8-85DF-AA4FD5F34AE9}" type="datetime1">
              <a:rPr lang="en-US" smtClean="0"/>
              <a:t>8/17/2021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1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3B37-24B5-4016-B6C7-B7A9E3D04580}" type="datetime1">
              <a:rPr lang="en-US" smtClean="0"/>
              <a:t>8/17/2021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6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7DCDC-95BE-4717-9AEF-393FCC2D1F0B}" type="datetime1">
              <a:rPr lang="en-US" smtClean="0"/>
              <a:t>8/17/2021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1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49F3F-F564-4C0D-A7E3-E10B370A5D1D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98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AE7F9-7617-4A95-AA33-A627899E31C3}" type="datetime1">
              <a:rPr lang="en-US" smtClean="0"/>
              <a:t>8/17/2021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875D9-EA3E-41FD-805F-E51761D35E6E}" type="datetime1">
              <a:rPr lang="en-US" smtClean="0"/>
              <a:t>8/17/2021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A4261-B7B5-43A0-9130-A089AE20B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0290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7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discovery of a new type of supernova explains a stellar explosion from  A.D. 1054 | Salon.com">
            <a:extLst>
              <a:ext uri="{FF2B5EF4-FFF2-40B4-BE49-F238E27FC236}">
                <a16:creationId xmlns:a16="http://schemas.microsoft.com/office/drawing/2014/main" id="{25D00FFB-9C60-420A-87A5-8051C491F7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r="9624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8A94DE-CCF3-4280-80D8-F2F6F6CA8D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2700" y="3014139"/>
            <a:ext cx="7086600" cy="1825096"/>
          </a:xfrm>
        </p:spPr>
        <p:txBody>
          <a:bodyPr>
            <a:normAutofit/>
          </a:bodyPr>
          <a:lstStyle/>
          <a:p>
            <a:r>
              <a:rPr lang="en-US" sz="4200" b="1" dirty="0"/>
              <a:t>Non-Linear Noise Subtraction for Low Frequency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C5E37-9764-4FC5-B6D3-F60D6327C5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52700" y="4842935"/>
            <a:ext cx="7086600" cy="1353679"/>
          </a:xfrm>
        </p:spPr>
        <p:txBody>
          <a:bodyPr>
            <a:normAutofit/>
          </a:bodyPr>
          <a:lstStyle/>
          <a:p>
            <a:r>
              <a:rPr lang="en-US" sz="1400" dirty="0"/>
              <a:t>Final Presentation for LIGO SURF 2021</a:t>
            </a:r>
            <a:br>
              <a:rPr lang="en-US" sz="1400" dirty="0"/>
            </a:br>
            <a:r>
              <a:rPr lang="en-US" sz="1400" dirty="0"/>
              <a:t>August 19, 2021</a:t>
            </a:r>
          </a:p>
          <a:p>
            <a:r>
              <a:rPr lang="en-US" sz="1400" dirty="0"/>
              <a:t>Student: Yuka Lin</a:t>
            </a:r>
          </a:p>
          <a:p>
            <a:r>
              <a:rPr lang="en-US" sz="1400" dirty="0"/>
              <a:t>Mentor: Dr. Gabriele Vajente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D7C978-E362-4B29-B9DB-A62B35599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81900" y="1430867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9A4261-B7B5-43A0-9130-A089AE20B04D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64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52B9A-E755-4041-AC8B-BFC5B8D93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BCC159-B626-4C66-BC1D-339FA589BCC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3311" y="2300885"/>
                <a:ext cx="10682889" cy="3931239"/>
              </a:xfrm>
            </p:spPr>
            <p:txBody>
              <a:bodyPr/>
              <a:lstStyle/>
              <a:p>
                <a:r>
                  <a:rPr lang="en-US" dirty="0"/>
                  <a:t>The modulated signals are coupled with the non-stationary transfer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Then: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2400" dirty="0"/>
                  <a:t>Purpose of algorithm is to find the best parameters that will reduce the maximum amount of noise from the target strain as possible; the algorithm then will perform a prediction of the most optimal subtraction possible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BCC159-B626-4C66-BC1D-339FA589BCC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3311" y="2300885"/>
                <a:ext cx="10682889" cy="3931239"/>
              </a:xfrm>
              <a:blipFill>
                <a:blip r:embed="rId2"/>
                <a:stretch>
                  <a:fillRect l="-742" t="-1860" r="-970" b="-15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00C977-6A8E-40B8-A819-6A8F0CE78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10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F02374E-F56D-489F-B153-4505999DB201}"/>
              </a:ext>
            </a:extLst>
          </p:cNvPr>
          <p:cNvGrpSpPr/>
          <p:nvPr/>
        </p:nvGrpSpPr>
        <p:grpSpPr>
          <a:xfrm>
            <a:off x="3159665" y="3514169"/>
            <a:ext cx="6010183" cy="719091"/>
            <a:chOff x="3090908" y="5503490"/>
            <a:chExt cx="6010183" cy="71909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C46CC87-E8DF-49E4-8AD7-4343988D3556}"/>
                </a:ext>
              </a:extLst>
            </p:cNvPr>
            <p:cNvSpPr/>
            <p:nvPr/>
          </p:nvSpPr>
          <p:spPr>
            <a:xfrm>
              <a:off x="3090908" y="5503490"/>
              <a:ext cx="6010183" cy="719091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F3EE3BA-227A-489D-9EF5-C2B1B4711702}"/>
                    </a:ext>
                  </a:extLst>
                </p:cNvPr>
                <p:cNvSpPr txBox="1"/>
                <p:nvPr/>
              </p:nvSpPr>
              <p:spPr>
                <a:xfrm>
                  <a:off x="3372342" y="5662980"/>
                  <a:ext cx="5584826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𝑠𝑢𝑏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𝑚𝑜𝑑𝑢𝑙𝑎𝑡𝑒𝑑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𝑠𝑖𝑔𝑛𝑎𝑙𝑠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F3EE3BA-227A-489D-9EF5-C2B1B471170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2342" y="5662980"/>
                  <a:ext cx="5584826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1846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947935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CD3743-C7E4-4828-AA40-6CEE9A32C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965200"/>
            <a:ext cx="6170943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/>
              <a:t>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41D09A-64EE-40DF-AE7F-50C545C6E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3771" y="47580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9A4261-B7B5-43A0-9130-A089AE20B04D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48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FC5B-1411-496B-96B5-2E2F432A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30E6B-AD21-4BDB-802F-7C3848C6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12</a:t>
            </a:fld>
            <a:endParaRPr 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8D733529-A4A0-4E85-A291-C119254149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313155"/>
            <a:ext cx="2268245" cy="22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8CC58609-A491-4DF8-87A9-3C9F2974D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381000"/>
            <a:ext cx="3990512" cy="39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7D8894-06B9-4E97-AD3D-1B1891D3D00A}"/>
              </a:ext>
            </a:extLst>
          </p:cNvPr>
          <p:cNvSpPr txBox="1"/>
          <p:nvPr/>
        </p:nvSpPr>
        <p:spPr>
          <a:xfrm>
            <a:off x="436175" y="1082009"/>
            <a:ext cx="3118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1) Linear Coherence: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7FFCB6-78B4-49BF-8487-F89BADCBB6F6}"/>
              </a:ext>
            </a:extLst>
          </p:cNvPr>
          <p:cNvSpPr txBox="1"/>
          <p:nvPr/>
        </p:nvSpPr>
        <p:spPr>
          <a:xfrm>
            <a:off x="1882669" y="6412406"/>
            <a:ext cx="5689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https://ldas-jobs.ligo.caltech.edu/~gabriele.vajente/bruco_lf_2021_06_22/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8179E53-3066-4E81-A478-CDA30FEA4709}"/>
              </a:ext>
            </a:extLst>
          </p:cNvPr>
          <p:cNvGrpSpPr/>
          <p:nvPr/>
        </p:nvGrpSpPr>
        <p:grpSpPr>
          <a:xfrm>
            <a:off x="334666" y="1544715"/>
            <a:ext cx="8824539" cy="4850128"/>
            <a:chOff x="1851064" y="2009983"/>
            <a:chExt cx="8489872" cy="4402284"/>
          </a:xfrm>
        </p:grpSpPr>
        <p:pic>
          <p:nvPicPr>
            <p:cNvPr id="5" name="Picture 4" descr="Chart, histogram&#10;&#10;Description automatically generated">
              <a:extLst>
                <a:ext uri="{FF2B5EF4-FFF2-40B4-BE49-F238E27FC236}">
                  <a16:creationId xmlns:a16="http://schemas.microsoft.com/office/drawing/2014/main" id="{70ABDA2E-18C1-4F2F-90E9-65286763C9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-2499"/>
            <a:stretch/>
          </p:blipFill>
          <p:spPr>
            <a:xfrm>
              <a:off x="1851064" y="2009983"/>
              <a:ext cx="8489872" cy="428529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3A6BFBB-2EA9-4543-8146-8D75D13E8CBF}"/>
                </a:ext>
              </a:extLst>
            </p:cNvPr>
            <p:cNvSpPr/>
            <p:nvPr/>
          </p:nvSpPr>
          <p:spPr>
            <a:xfrm rot="16200000">
              <a:off x="1227863" y="3967964"/>
              <a:ext cx="1615735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Coherence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CA2A8A-3987-4D95-A418-6EAEC4C2236F}"/>
                </a:ext>
              </a:extLst>
            </p:cNvPr>
            <p:cNvSpPr/>
            <p:nvPr/>
          </p:nvSpPr>
          <p:spPr>
            <a:xfrm>
              <a:off x="1851064" y="6042935"/>
              <a:ext cx="8489872" cy="36933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Frequency [Hz]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3A1274A-C374-4B09-9CBA-292D5D831E1A}"/>
              </a:ext>
            </a:extLst>
          </p:cNvPr>
          <p:cNvSpPr txBox="1"/>
          <p:nvPr/>
        </p:nvSpPr>
        <p:spPr>
          <a:xfrm>
            <a:off x="9386241" y="2997343"/>
            <a:ext cx="28402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Linear coherence </a:t>
            </a:r>
            <a:r>
              <a:rPr lang="en-US" dirty="0"/>
              <a:t>describes the correlation between the two signals in the frequency domain.</a:t>
            </a:r>
          </a:p>
        </p:txBody>
      </p:sp>
      <p:sp>
        <p:nvSpPr>
          <p:cNvPr id="15" name="AutoShape 2">
            <a:extLst>
              <a:ext uri="{FF2B5EF4-FFF2-40B4-BE49-F238E27FC236}">
                <a16:creationId xmlns:a16="http://schemas.microsoft.com/office/drawing/2014/main" id="{8516CDBC-2706-451E-ADC0-66A381A73B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" name="Picture 16" descr="Chart&#10;&#10;Description automatically generated">
            <a:extLst>
              <a:ext uri="{FF2B5EF4-FFF2-40B4-BE49-F238E27FC236}">
                <a16:creationId xmlns:a16="http://schemas.microsoft.com/office/drawing/2014/main" id="{72E094E6-E480-4255-A03E-6338CE64E4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7" t="89483" r="8292" b="8378"/>
          <a:stretch/>
        </p:blipFill>
        <p:spPr>
          <a:xfrm>
            <a:off x="436175" y="5775991"/>
            <a:ext cx="8723030" cy="21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45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FC5B-1411-496B-96B5-2E2F432A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97955"/>
            <a:ext cx="8610600" cy="1293028"/>
          </a:xfrm>
        </p:spPr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C49F5-F3E3-478D-A434-EB21D34A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020B12AC-42CF-46D9-B7BC-8A7730B1B5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729" y="2469358"/>
            <a:ext cx="4272268" cy="40912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AF1A4A-D75E-4594-B3D7-466037B5CC88}"/>
              </a:ext>
            </a:extLst>
          </p:cNvPr>
          <p:cNvSpPr txBox="1"/>
          <p:nvPr/>
        </p:nvSpPr>
        <p:spPr>
          <a:xfrm>
            <a:off x="685800" y="1706317"/>
            <a:ext cx="932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2) Picking fast noise witness channels that perform the best linear subtraction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8B4B1-12EC-4931-918B-D0456DAABB11}"/>
              </a:ext>
            </a:extLst>
          </p:cNvPr>
          <p:cNvSpPr txBox="1"/>
          <p:nvPr/>
        </p:nvSpPr>
        <p:spPr>
          <a:xfrm>
            <a:off x="6521944" y="2668317"/>
            <a:ext cx="4646166" cy="369331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/>
              <a:t>Subsystems:</a:t>
            </a:r>
          </a:p>
          <a:p>
            <a:r>
              <a:rPr lang="en-US" b="1" dirty="0"/>
              <a:t>ASC</a:t>
            </a:r>
            <a:r>
              <a:rPr lang="en-US" dirty="0"/>
              <a:t> - Alignment Sensing and Control</a:t>
            </a:r>
          </a:p>
          <a:p>
            <a:r>
              <a:rPr lang="en-US" b="1" dirty="0"/>
              <a:t>SUS</a:t>
            </a:r>
            <a:r>
              <a:rPr lang="en-US" dirty="0"/>
              <a:t> – Suspension</a:t>
            </a:r>
          </a:p>
          <a:p>
            <a:endParaRPr lang="en-US" dirty="0"/>
          </a:p>
          <a:p>
            <a:r>
              <a:rPr lang="en-US" b="1" u="sng" dirty="0"/>
              <a:t>Mirror Identifiers:</a:t>
            </a:r>
          </a:p>
          <a:p>
            <a:r>
              <a:rPr lang="en-US" b="1" dirty="0"/>
              <a:t>SRM</a:t>
            </a:r>
            <a:r>
              <a:rPr lang="en-US" dirty="0"/>
              <a:t> – Signal Recycling Mirrors</a:t>
            </a:r>
          </a:p>
          <a:p>
            <a:r>
              <a:rPr lang="en-US" b="1" dirty="0"/>
              <a:t>ZM2</a:t>
            </a:r>
            <a:r>
              <a:rPr lang="en-US" dirty="0"/>
              <a:t> – 2</a:t>
            </a:r>
            <a:r>
              <a:rPr lang="en-US" baseline="30000" dirty="0"/>
              <a:t>nd</a:t>
            </a:r>
            <a:r>
              <a:rPr lang="en-US" dirty="0"/>
              <a:t> Squeezer Mirror</a:t>
            </a:r>
          </a:p>
          <a:p>
            <a:r>
              <a:rPr lang="en-US" b="1" dirty="0"/>
              <a:t>M1, M3 </a:t>
            </a:r>
            <a:r>
              <a:rPr lang="en-US" dirty="0"/>
              <a:t>– Suspension levels</a:t>
            </a:r>
          </a:p>
          <a:p>
            <a:endParaRPr lang="en-US" dirty="0"/>
          </a:p>
          <a:p>
            <a:r>
              <a:rPr lang="en-US" b="1" u="sng" dirty="0"/>
              <a:t>Signal Identifiers:</a:t>
            </a:r>
          </a:p>
          <a:p>
            <a:r>
              <a:rPr lang="en-US" b="1" dirty="0"/>
              <a:t>DSOFT</a:t>
            </a:r>
            <a:r>
              <a:rPr lang="en-US" dirty="0"/>
              <a:t> – differential control arms (soft)</a:t>
            </a:r>
          </a:p>
          <a:p>
            <a:r>
              <a:rPr lang="en-US" b="1" dirty="0"/>
              <a:t>DHARD</a:t>
            </a:r>
            <a:r>
              <a:rPr lang="en-US" dirty="0"/>
              <a:t> – different control arms (hard)</a:t>
            </a:r>
          </a:p>
          <a:p>
            <a:r>
              <a:rPr lang="en-US" b="1" dirty="0"/>
              <a:t>X_TR</a:t>
            </a:r>
            <a:r>
              <a:rPr lang="en-US" dirty="0"/>
              <a:t> – transmission to X arm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777CB4-494E-4981-B420-917AE93D1DE7}"/>
              </a:ext>
            </a:extLst>
          </p:cNvPr>
          <p:cNvSpPr txBox="1"/>
          <p:nvPr/>
        </p:nvSpPr>
        <p:spPr>
          <a:xfrm>
            <a:off x="6586407" y="2284692"/>
            <a:ext cx="458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Some naming convention for channels:</a:t>
            </a:r>
          </a:p>
        </p:txBody>
      </p:sp>
    </p:spTree>
    <p:extLst>
      <p:ext uri="{BB962C8B-B14F-4D97-AF65-F5344CB8AC3E}">
        <p14:creationId xmlns:p14="http://schemas.microsoft.com/office/powerpoint/2010/main" val="79573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FC5B-1411-496B-96B5-2E2F432A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3C49F5-F3E3-478D-A434-EB21D34A3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14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AF1A4A-D75E-4594-B3D7-466037B5CC88}"/>
              </a:ext>
            </a:extLst>
          </p:cNvPr>
          <p:cNvSpPr txBox="1"/>
          <p:nvPr/>
        </p:nvSpPr>
        <p:spPr>
          <a:xfrm>
            <a:off x="685800" y="1624653"/>
            <a:ext cx="8799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Step 3) Try non-stationary subtraction by adding “slow” modulation channels.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ED25A36A-B97B-48DA-8244-323E398B4A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657" y="2075649"/>
            <a:ext cx="3137852" cy="460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30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FC5B-1411-496B-96B5-2E2F432A3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74804"/>
            <a:ext cx="8610600" cy="1293028"/>
          </a:xfrm>
        </p:spPr>
        <p:txBody>
          <a:bodyPr/>
          <a:lstStyle/>
          <a:p>
            <a:r>
              <a:rPr lang="en-US" dirty="0"/>
              <a:t>Results: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30E6B-AD21-4BDB-802F-7C3848C65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15</a:t>
            </a:fld>
            <a:endParaRPr lang="en-US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8D733529-A4A0-4E85-A291-C119254149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1313155"/>
            <a:ext cx="2268245" cy="2268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8CC58609-A491-4DF8-87A9-3C9F2974DA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381000"/>
            <a:ext cx="3990512" cy="399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Picture 12" descr="Chart, line chart, histogram&#10;&#10;Description automatically generated">
            <a:extLst>
              <a:ext uri="{FF2B5EF4-FFF2-40B4-BE49-F238E27FC236}">
                <a16:creationId xmlns:a16="http://schemas.microsoft.com/office/drawing/2014/main" id="{5E732039-F9E2-47A1-B6E2-EC8619FF07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6" r="6487" b="3354"/>
          <a:stretch/>
        </p:blipFill>
        <p:spPr>
          <a:xfrm>
            <a:off x="806018" y="1436830"/>
            <a:ext cx="8487052" cy="49694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5E47B1-8893-48F7-B824-A1E101CB5153}"/>
              </a:ext>
            </a:extLst>
          </p:cNvPr>
          <p:cNvSpPr txBox="1"/>
          <p:nvPr/>
        </p:nvSpPr>
        <p:spPr>
          <a:xfrm>
            <a:off x="685800" y="828553"/>
            <a:ext cx="3531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Domain Subtraction Plot: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A5363DA-EB00-40B5-8582-0496BE6B84B1}"/>
              </a:ext>
            </a:extLst>
          </p:cNvPr>
          <p:cNvSpPr txBox="1"/>
          <p:nvPr/>
        </p:nvSpPr>
        <p:spPr>
          <a:xfrm>
            <a:off x="9420856" y="3063951"/>
            <a:ext cx="257287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*algorithm doesn’t always converge; no guarantee you will get an optimal solution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BC597A-DE3D-4263-B740-60CDBF9376FF}"/>
              </a:ext>
            </a:extLst>
          </p:cNvPr>
          <p:cNvSpPr/>
          <p:nvPr/>
        </p:nvSpPr>
        <p:spPr>
          <a:xfrm>
            <a:off x="832650" y="1347156"/>
            <a:ext cx="8460420" cy="5592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PSD between Target Channel H1: CAL-DELTAL_EXTERNAL_DQ and Subtracted Signals (Linear and Nonlinear Subtraction)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4871993-E0F5-40B0-8668-671A97ACCA81}"/>
              </a:ext>
            </a:extLst>
          </p:cNvPr>
          <p:cNvSpPr/>
          <p:nvPr/>
        </p:nvSpPr>
        <p:spPr>
          <a:xfrm rot="16200000">
            <a:off x="-174351" y="3039559"/>
            <a:ext cx="2970869" cy="5592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ASD(Hz^(-1/2))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D7253A5-22F8-4A11-830D-6F1DF58D8397}"/>
              </a:ext>
            </a:extLst>
          </p:cNvPr>
          <p:cNvSpPr/>
          <p:nvPr/>
        </p:nvSpPr>
        <p:spPr>
          <a:xfrm rot="16200000">
            <a:off x="870208" y="5135630"/>
            <a:ext cx="1018873" cy="55925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A34F4A-2534-4CDB-8F33-023EE9645A5F}"/>
              </a:ext>
            </a:extLst>
          </p:cNvPr>
          <p:cNvSpPr/>
          <p:nvPr/>
        </p:nvSpPr>
        <p:spPr>
          <a:xfrm>
            <a:off x="826363" y="6221652"/>
            <a:ext cx="8460420" cy="3693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Frequency [Hz]</a:t>
            </a:r>
          </a:p>
        </p:txBody>
      </p:sp>
    </p:spTree>
    <p:extLst>
      <p:ext uri="{BB962C8B-B14F-4D97-AF65-F5344CB8AC3E}">
        <p14:creationId xmlns:p14="http://schemas.microsoft.com/office/powerpoint/2010/main" val="4173340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0FBA4-0AA3-4A33-8556-BFBEC18E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this Result good?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F7A12B-4451-4B26-99C3-B79E38C72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Original plan was to run algorithm through all of the O3 data</a:t>
            </a:r>
          </a:p>
          <a:p>
            <a:pPr lvl="1"/>
            <a:r>
              <a:rPr lang="en-US" dirty="0"/>
              <a:t>Takes a lot of time/computation</a:t>
            </a:r>
          </a:p>
          <a:p>
            <a:pPr lvl="1"/>
            <a:r>
              <a:rPr lang="en-US" dirty="0"/>
              <a:t>Goal is to do more subtraction in order to be able to be effective for study at lower frequency range</a:t>
            </a:r>
          </a:p>
          <a:p>
            <a:pPr lvl="1"/>
            <a:r>
              <a:rPr lang="en-US" dirty="0"/>
              <a:t>more possible channels relevant to the noise sources in the low frequency range should be assessed – mainly only the SUS and ASC channels were found in this project</a:t>
            </a:r>
          </a:p>
          <a:p>
            <a:r>
              <a:rPr lang="en-US" dirty="0"/>
              <a:t>Continuation of project </a:t>
            </a:r>
            <a:r>
              <a:rPr lang="en-US" dirty="0">
                <a:sym typeface="Wingdings" panose="05000000000000000000" pitchFamily="2" charset="2"/>
              </a:rPr>
              <a:t>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E68482-2479-48DC-9B82-43C15DC78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001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7916A-5FC3-4232-A877-CC7C9FAC0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7005" y="746126"/>
            <a:ext cx="6377940" cy="1293028"/>
          </a:xfrm>
        </p:spPr>
        <p:txBody>
          <a:bodyPr/>
          <a:lstStyle/>
          <a:p>
            <a:r>
              <a:rPr lang="en-US" b="1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65F65-28BF-4114-BC8B-C4681A4BF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A special thanks to:</a:t>
            </a:r>
          </a:p>
          <a:p>
            <a:pPr marL="0" indent="0" algn="ctr">
              <a:buNone/>
            </a:pPr>
            <a:endParaRPr lang="en-US" dirty="0"/>
          </a:p>
          <a:p>
            <a:pPr marL="457200" lvl="1" indent="0" algn="ctr">
              <a:buNone/>
            </a:pPr>
            <a:r>
              <a:rPr lang="en-US" b="1" i="1" dirty="0"/>
              <a:t>Dr. Gabriele Vajente </a:t>
            </a:r>
            <a:r>
              <a:rPr lang="en-US" i="1" dirty="0"/>
              <a:t>(mentor)</a:t>
            </a:r>
          </a:p>
          <a:p>
            <a:pPr marL="457200" lvl="1" indent="0" algn="ctr">
              <a:buNone/>
            </a:pPr>
            <a:r>
              <a:rPr lang="en-US" sz="2400" i="1" dirty="0"/>
              <a:t>LIGO Summer Undergraduate Research Fellowship</a:t>
            </a:r>
          </a:p>
          <a:p>
            <a:pPr marL="457200" lvl="1" indent="0" algn="ctr">
              <a:buNone/>
            </a:pPr>
            <a:r>
              <a:rPr lang="en-US" sz="2400" i="1" dirty="0"/>
              <a:t>Research Experiences for Undergraduates (REU) Program of the National Science Foundation</a:t>
            </a:r>
          </a:p>
          <a:p>
            <a:pPr marL="457200" lvl="1" indent="0" algn="ctr">
              <a:buNone/>
            </a:pPr>
            <a:endParaRPr lang="en-US" sz="24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4BE327-FC6D-435D-BDE2-C67481D38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07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3515B-6A18-4D6A-B353-AA3863888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771" y="2336603"/>
            <a:ext cx="3444537" cy="402412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Thank you for listening!</a:t>
            </a:r>
          </a:p>
          <a:p>
            <a:pPr marL="0" indent="0" algn="ctr">
              <a:buNone/>
            </a:pPr>
            <a:r>
              <a:rPr lang="en-US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Contact: liny10@my.erau.edu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2C71AA-E88E-4622-B19C-887625C8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293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3E73-9D97-4B81-9F06-FB1378F32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Linear/Nonlinear System</a:t>
            </a:r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814E69C4-4660-444E-8F29-2D5B97F4F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12" y="3176264"/>
            <a:ext cx="3777615" cy="2834640"/>
          </a:xfr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1DB274-0F55-4986-AD3A-96B700470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7940306A-F646-4E5B-8BCB-0EFAC7960A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8" r="12551"/>
          <a:stretch/>
        </p:blipFill>
        <p:spPr>
          <a:xfrm>
            <a:off x="4264071" y="3176264"/>
            <a:ext cx="2916114" cy="20859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9058D3-4A25-4950-A934-762FB9E46EC0}"/>
              </a:ext>
            </a:extLst>
          </p:cNvPr>
          <p:cNvSpPr txBox="1"/>
          <p:nvPr/>
        </p:nvSpPr>
        <p:spPr>
          <a:xfrm>
            <a:off x="5058324" y="2839929"/>
            <a:ext cx="13276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Homogeneity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5EC230-45B1-42BA-A914-377E3BC66F36}"/>
              </a:ext>
            </a:extLst>
          </p:cNvPr>
          <p:cNvSpPr txBox="1"/>
          <p:nvPr/>
        </p:nvSpPr>
        <p:spPr>
          <a:xfrm>
            <a:off x="1736156" y="2839929"/>
            <a:ext cx="96372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Additivity</a:t>
            </a: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6C6EC148-FFE8-4581-BAA3-296827CCB0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0" r="8293"/>
          <a:stretch/>
        </p:blipFill>
        <p:spPr>
          <a:xfrm>
            <a:off x="7883370" y="3176264"/>
            <a:ext cx="3675355" cy="24900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FF11AB9-D0F4-41B0-88F7-69A8311B6B17}"/>
              </a:ext>
            </a:extLst>
          </p:cNvPr>
          <p:cNvSpPr txBox="1"/>
          <p:nvPr/>
        </p:nvSpPr>
        <p:spPr>
          <a:xfrm>
            <a:off x="8986712" y="2839929"/>
            <a:ext cx="146867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Shift Invariance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A4B82A7-7A65-4156-9952-B1AA4C563A59}"/>
              </a:ext>
            </a:extLst>
          </p:cNvPr>
          <p:cNvSpPr/>
          <p:nvPr/>
        </p:nvSpPr>
        <p:spPr>
          <a:xfrm flipH="1">
            <a:off x="7519386" y="2689934"/>
            <a:ext cx="4358935" cy="3444536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F40B2CF-02D1-4A83-8B0E-F1360D60638D}"/>
              </a:ext>
            </a:extLst>
          </p:cNvPr>
          <p:cNvSpPr txBox="1">
            <a:spLocks/>
          </p:cNvSpPr>
          <p:nvPr/>
        </p:nvSpPr>
        <p:spPr>
          <a:xfrm>
            <a:off x="7412854" y="5808845"/>
            <a:ext cx="461786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Linear and Time Invariant System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BA84C9-E561-4757-9ABD-A2D79BBCD6DC}"/>
              </a:ext>
            </a:extLst>
          </p:cNvPr>
          <p:cNvSpPr txBox="1"/>
          <p:nvPr/>
        </p:nvSpPr>
        <p:spPr>
          <a:xfrm>
            <a:off x="685800" y="2025476"/>
            <a:ext cx="10487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System – process in which an output signal is produced as a result of the response to an input signal</a:t>
            </a:r>
          </a:p>
        </p:txBody>
      </p:sp>
    </p:spTree>
    <p:extLst>
      <p:ext uri="{BB962C8B-B14F-4D97-AF65-F5344CB8AC3E}">
        <p14:creationId xmlns:p14="http://schemas.microsoft.com/office/powerpoint/2010/main" val="245513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A1E9A-201B-44D9-86FF-A613FD878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5700" y="764373"/>
            <a:ext cx="6457950" cy="1293028"/>
          </a:xfrm>
        </p:spPr>
        <p:txBody>
          <a:bodyPr>
            <a:normAutofit/>
          </a:bodyPr>
          <a:lstStyle/>
          <a:p>
            <a:r>
              <a:rPr lang="en-US" dirty="0"/>
              <a:t>Outline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B22E463-E0A3-4839-9776-9956278C446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478381"/>
              </p:ext>
            </p:extLst>
          </p:nvPr>
        </p:nvGraphicFramePr>
        <p:xfrm>
          <a:off x="2038350" y="2441051"/>
          <a:ext cx="8115300" cy="3530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BED6C7-A8DB-46AE-BF0B-DC453DF6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96250" y="381001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9A4261-B7B5-43A0-9130-A089AE20B04D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85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114A-B496-4F0B-B2DB-6971E73FB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289" y="764373"/>
            <a:ext cx="9712911" cy="1293028"/>
          </a:xfrm>
        </p:spPr>
        <p:txBody>
          <a:bodyPr/>
          <a:lstStyle/>
          <a:p>
            <a:r>
              <a:rPr lang="en-US" dirty="0"/>
              <a:t>Linear and Time Invariant System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32E6EA-75E5-4F8B-8E5C-70B3AE030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87DE1-33F8-4675-90E8-50E76E5D8E48}"/>
              </a:ext>
            </a:extLst>
          </p:cNvPr>
          <p:cNvSpPr txBox="1"/>
          <p:nvPr/>
        </p:nvSpPr>
        <p:spPr>
          <a:xfrm>
            <a:off x="1085034" y="3140426"/>
            <a:ext cx="24593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/>
              <a:t>Properties:</a:t>
            </a:r>
          </a:p>
          <a:p>
            <a:pPr algn="ctr"/>
            <a:r>
              <a:rPr lang="en-US" sz="2400" dirty="0"/>
              <a:t>Additivity</a:t>
            </a:r>
          </a:p>
          <a:p>
            <a:pPr algn="ctr"/>
            <a:r>
              <a:rPr lang="en-US" sz="2400" dirty="0"/>
              <a:t>Homogeneity</a:t>
            </a:r>
          </a:p>
          <a:p>
            <a:pPr algn="ctr"/>
            <a:r>
              <a:rPr lang="en-US" sz="2400" dirty="0"/>
              <a:t>Shift Invariance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50D261-DEC4-4A44-A1D1-796A89D13559}"/>
                  </a:ext>
                </a:extLst>
              </p:cNvPr>
              <p:cNvSpPr txBox="1"/>
              <p:nvPr/>
            </p:nvSpPr>
            <p:spPr>
              <a:xfrm>
                <a:off x="4392275" y="2462044"/>
                <a:ext cx="703111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250D261-DEC4-4A44-A1D1-796A89D13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2275" y="2462044"/>
                <a:ext cx="7031115" cy="369332"/>
              </a:xfrm>
              <a:prstGeom prst="rect">
                <a:avLst/>
              </a:prstGeom>
              <a:blipFill>
                <a:blip r:embed="rId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52124D-5489-4014-9A9F-5068801DB632}"/>
                  </a:ext>
                </a:extLst>
              </p:cNvPr>
              <p:cNvSpPr txBox="1"/>
              <p:nvPr/>
            </p:nvSpPr>
            <p:spPr>
              <a:xfrm>
                <a:off x="6280254" y="3107654"/>
                <a:ext cx="2978251" cy="10388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752124D-5489-4014-9A9F-5068801DB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0254" y="3107654"/>
                <a:ext cx="2978251" cy="103881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A59DCD-B7EC-4580-882B-731C63B9FFA5}"/>
                  </a:ext>
                </a:extLst>
              </p:cNvPr>
              <p:cNvSpPr txBox="1"/>
              <p:nvPr/>
            </p:nvSpPr>
            <p:spPr>
              <a:xfrm>
                <a:off x="5153087" y="4401035"/>
                <a:ext cx="5232586" cy="7991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EA59DCD-B7EC-4580-882B-731C63B9FF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3087" y="4401035"/>
                <a:ext cx="5232586" cy="7991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53694275-DA22-4561-BD52-5EEE1AD54ACA}"/>
              </a:ext>
            </a:extLst>
          </p:cNvPr>
          <p:cNvSpPr/>
          <p:nvPr/>
        </p:nvSpPr>
        <p:spPr>
          <a:xfrm>
            <a:off x="6211360" y="4295775"/>
            <a:ext cx="2551640" cy="11430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51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68D9-99B2-40C6-9C3C-6CFB149AB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“Target” Strain Channel (Supplemental)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72880-CB47-4731-967E-24522BCAB2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920753"/>
            <a:ext cx="10820400" cy="3297932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target</a:t>
            </a:r>
            <a:r>
              <a:rPr lang="en-US" dirty="0"/>
              <a:t> channel is the channel that we want to subtract the noise from</a:t>
            </a:r>
          </a:p>
          <a:p>
            <a:r>
              <a:rPr lang="en-US" dirty="0"/>
              <a:t>For this project, utilize: </a:t>
            </a:r>
            <a:r>
              <a:rPr lang="en-US" sz="2400" b="1" dirty="0"/>
              <a:t>CAL-DELTAL_EXTERNAL_DQ</a:t>
            </a:r>
            <a:endParaRPr lang="en-US" b="1" dirty="0"/>
          </a:p>
          <a:p>
            <a:pPr lvl="1"/>
            <a:r>
              <a:rPr lang="en-US" dirty="0"/>
              <a:t>produces the calibrated strain signals that are corrected below 10 Hz</a:t>
            </a:r>
          </a:p>
          <a:p>
            <a:pPr lvl="1"/>
            <a:r>
              <a:rPr lang="en-US" dirty="0"/>
              <a:t>Advantage: the only channel currently that contains calibrated strain below 10 Hz.</a:t>
            </a:r>
          </a:p>
          <a:p>
            <a:pPr lvl="1"/>
            <a:r>
              <a:rPr lang="en-US" dirty="0"/>
              <a:t>Disadvantage: less accuracy than the GDS-CALIB_STRAIN channel, which was the target channel that was originally used for subtracting noise between 10 and 30 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97644A-2592-4B04-B44D-8EC270FC0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2DDB7A-18CB-4D3B-901E-17D14C7E80C6}"/>
                  </a:ext>
                </a:extLst>
              </p:cNvPr>
              <p:cNvSpPr txBox="1"/>
              <p:nvPr/>
            </p:nvSpPr>
            <p:spPr>
              <a:xfrm>
                <a:off x="5346323" y="1996633"/>
                <a:ext cx="860171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32DDB7A-18CB-4D3B-901E-17D14C7E8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6323" y="1996633"/>
                <a:ext cx="860171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4ED84826-C822-4D82-8339-1E455901BF99}"/>
              </a:ext>
            </a:extLst>
          </p:cNvPr>
          <p:cNvSpPr/>
          <p:nvPr/>
        </p:nvSpPr>
        <p:spPr>
          <a:xfrm>
            <a:off x="5126860" y="1896203"/>
            <a:ext cx="1299095" cy="69330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03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1FC5B-1411-496B-96B5-2E2F432A3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(supplemental) Results: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37BF5-3EDA-4D30-8007-F728559DD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22</a:t>
            </a:fld>
            <a:endParaRPr lang="en-US"/>
          </a:p>
        </p:txBody>
      </p:sp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F40140F7-86DF-4B22-9565-6E93AE4F2E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8432" r="6138"/>
          <a:stretch/>
        </p:blipFill>
        <p:spPr>
          <a:xfrm>
            <a:off x="2611699" y="2057401"/>
            <a:ext cx="7279401" cy="43676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6338467-F704-478D-8B62-EDE017129DC1}"/>
              </a:ext>
            </a:extLst>
          </p:cNvPr>
          <p:cNvSpPr txBox="1"/>
          <p:nvPr/>
        </p:nvSpPr>
        <p:spPr>
          <a:xfrm>
            <a:off x="1249941" y="1410887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Contribution plot:</a:t>
            </a:r>
          </a:p>
        </p:txBody>
      </p:sp>
    </p:spTree>
    <p:extLst>
      <p:ext uri="{BB962C8B-B14F-4D97-AF65-F5344CB8AC3E}">
        <p14:creationId xmlns:p14="http://schemas.microsoft.com/office/powerpoint/2010/main" val="117877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6AC04-A920-4C34-8507-49B745E8C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(supplemental) Results: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782660-16F3-4173-AF64-D5E4D126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23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1F4C6B1-5BB3-4275-928C-D31FC211AE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0" t="3014" r="7481"/>
          <a:stretch/>
        </p:blipFill>
        <p:spPr bwMode="auto">
          <a:xfrm>
            <a:off x="1402882" y="2425266"/>
            <a:ext cx="6258547" cy="342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E4B4B2-C4E2-4646-99DC-741838534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2257" y="3098307"/>
            <a:ext cx="3764686" cy="2755196"/>
          </a:xfrm>
        </p:spPr>
        <p:txBody>
          <a:bodyPr>
            <a:normAutofit/>
          </a:bodyPr>
          <a:lstStyle/>
          <a:p>
            <a:r>
              <a:rPr lang="en-US" dirty="0"/>
              <a:t>Optimized parameter is the minimum value that is calculated by the cost function</a:t>
            </a:r>
          </a:p>
          <a:p>
            <a:r>
              <a:rPr lang="en-US" dirty="0"/>
              <a:t>Algorithm doesn’t always converge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1123D2-8FD3-472F-88C3-5AF4189C2905}"/>
              </a:ext>
            </a:extLst>
          </p:cNvPr>
          <p:cNvSpPr txBox="1"/>
          <p:nvPr/>
        </p:nvSpPr>
        <p:spPr>
          <a:xfrm>
            <a:off x="685800" y="1872002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Cost Function:</a:t>
            </a:r>
          </a:p>
        </p:txBody>
      </p:sp>
    </p:spTree>
    <p:extLst>
      <p:ext uri="{BB962C8B-B14F-4D97-AF65-F5344CB8AC3E}">
        <p14:creationId xmlns:p14="http://schemas.microsoft.com/office/powerpoint/2010/main" val="3760273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C17B8A-01A1-441C-B451-5253D82C1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(Supplemental) Modulated Signals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706443-224B-4135-BAE1-1CB3F932B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 descr="Diagram, table&#10;&#10;Description automatically generated">
            <a:extLst>
              <a:ext uri="{FF2B5EF4-FFF2-40B4-BE49-F238E27FC236}">
                <a16:creationId xmlns:a16="http://schemas.microsoft.com/office/drawing/2014/main" id="{DE12833E-6FAF-4486-9A41-24F7FA2DA5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" t="2884" b="3284"/>
          <a:stretch/>
        </p:blipFill>
        <p:spPr>
          <a:xfrm>
            <a:off x="3071673" y="2217962"/>
            <a:ext cx="5406502" cy="420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56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2C4D92-43A5-40D0-9B11-42E5AAABB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965200"/>
            <a:ext cx="6170943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 dirty="0"/>
              <a:t>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7EB0F-42ED-4511-AFE5-DAD2A8209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3771" y="47580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9A4261-B7B5-43A0-9130-A089AE20B04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076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A13F3-1E4E-458C-B613-5C5E7C1DF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60" y="764373"/>
            <a:ext cx="6832600" cy="1293028"/>
          </a:xfrm>
        </p:spPr>
        <p:txBody>
          <a:bodyPr>
            <a:normAutofit/>
          </a:bodyPr>
          <a:lstStyle/>
          <a:p>
            <a:r>
              <a:rPr lang="en-US" sz="3400" dirty="0"/>
              <a:t>Core-Collapse Supernovae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E484B-69E3-4892-BA02-354978DBA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38100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9A4261-B7B5-43A0-9130-A089AE20B04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34B28-850F-42BF-A718-F628A2C28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254929"/>
            <a:ext cx="7241478" cy="4367234"/>
          </a:xfrm>
        </p:spPr>
        <p:txBody>
          <a:bodyPr>
            <a:normAutofit/>
          </a:bodyPr>
          <a:lstStyle/>
          <a:p>
            <a:r>
              <a:rPr lang="en-US" dirty="0"/>
              <a:t>when a massive star reaches the end of its lifespan and experiences rapid collapse</a:t>
            </a:r>
          </a:p>
          <a:p>
            <a:r>
              <a:rPr lang="en-US" dirty="0"/>
              <a:t>in an event such as a galactic supernova, a fraction of the GW memory might be able to be detected above the noise floor</a:t>
            </a:r>
          </a:p>
          <a:p>
            <a:pPr lvl="1"/>
            <a:r>
              <a:rPr lang="en-US" dirty="0"/>
              <a:t>GW “</a:t>
            </a:r>
            <a:r>
              <a:rPr lang="en-US" i="1" dirty="0"/>
              <a:t>memory</a:t>
            </a:r>
            <a:r>
              <a:rPr lang="en-US" dirty="0"/>
              <a:t>” is permanent deformation of spacetime in the LOW FREQUENCY range of the signal</a:t>
            </a:r>
          </a:p>
          <a:p>
            <a:r>
              <a:rPr lang="en-US" dirty="0"/>
              <a:t>GW memory emission of CCSN’s can peak below ~10 Hz </a:t>
            </a:r>
          </a:p>
          <a:p>
            <a:pPr lvl="1"/>
            <a:r>
              <a:rPr lang="en-US" dirty="0"/>
              <a:t>has the center frequency around 2Hz but it has tails that survive up to 40Hz and that can be above the current LIGO noise for a galactic SN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3E192A-B02F-441B-8E53-1C049FEFE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4" b="-3"/>
          <a:stretch/>
        </p:blipFill>
        <p:spPr>
          <a:xfrm>
            <a:off x="8144978" y="834902"/>
            <a:ext cx="3427262" cy="547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3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7E06E-86A2-4C78-8D39-48E3816CF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3979" y="471335"/>
            <a:ext cx="8610600" cy="1293028"/>
          </a:xfrm>
        </p:spPr>
        <p:txBody>
          <a:bodyPr/>
          <a:lstStyle/>
          <a:p>
            <a:r>
              <a:rPr lang="en-US" dirty="0" err="1"/>
              <a:t>NonSENS</a:t>
            </a:r>
            <a:r>
              <a:rPr lang="en-US" dirty="0"/>
              <a:t>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0893B-5DEB-42CC-A11D-992C4D268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174" y="2024109"/>
            <a:ext cx="4579327" cy="3231472"/>
          </a:xfrm>
        </p:spPr>
        <p:txBody>
          <a:bodyPr>
            <a:normAutofit/>
          </a:bodyPr>
          <a:lstStyle/>
          <a:p>
            <a:r>
              <a:rPr lang="en-US" sz="2400" b="1" dirty="0"/>
              <a:t>Non</a:t>
            </a:r>
            <a:r>
              <a:rPr lang="en-US" sz="2400" dirty="0"/>
              <a:t>-</a:t>
            </a:r>
            <a:r>
              <a:rPr lang="en-US" sz="2400" b="1" dirty="0"/>
              <a:t>S</a:t>
            </a:r>
            <a:r>
              <a:rPr lang="en-US" sz="2400" dirty="0"/>
              <a:t>tationary </a:t>
            </a:r>
            <a:r>
              <a:rPr lang="en-US" sz="2400" b="1" dirty="0"/>
              <a:t>E</a:t>
            </a:r>
            <a:r>
              <a:rPr lang="en-US" sz="2400" dirty="0"/>
              <a:t>stimation of </a:t>
            </a:r>
            <a:r>
              <a:rPr lang="en-US" sz="2400" b="1" dirty="0"/>
              <a:t>N</a:t>
            </a:r>
            <a:r>
              <a:rPr lang="en-US" sz="2400" dirty="0"/>
              <a:t>oise </a:t>
            </a:r>
            <a:r>
              <a:rPr lang="en-US" sz="2400" b="1" dirty="0"/>
              <a:t>S</a:t>
            </a:r>
            <a:r>
              <a:rPr lang="en-US" sz="2400" dirty="0"/>
              <a:t>ubtraction</a:t>
            </a:r>
          </a:p>
          <a:p>
            <a:r>
              <a:rPr lang="en-US" dirty="0"/>
              <a:t>Original application of the algorithm used for subtraction in frequency ranges </a:t>
            </a:r>
            <a:r>
              <a:rPr lang="en-US" i="1" dirty="0"/>
              <a:t>over </a:t>
            </a:r>
            <a:r>
              <a:rPr lang="en-US" dirty="0"/>
              <a:t>10 Hz</a:t>
            </a:r>
          </a:p>
          <a:p>
            <a:r>
              <a:rPr lang="en-US" dirty="0"/>
              <a:t>Now we want to modify the algorithm to perform similar noise reductions </a:t>
            </a:r>
            <a:r>
              <a:rPr lang="en-US" i="1" dirty="0"/>
              <a:t>under</a:t>
            </a:r>
            <a:r>
              <a:rPr lang="en-US" dirty="0"/>
              <a:t> 10 Hz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D5DE5-D737-439D-B337-279D2E48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1D91D3-8E60-4E37-86F9-4BDB5DD49281}"/>
              </a:ext>
            </a:extLst>
          </p:cNvPr>
          <p:cNvSpPr txBox="1"/>
          <p:nvPr/>
        </p:nvSpPr>
        <p:spPr>
          <a:xfrm>
            <a:off x="724164" y="5430559"/>
            <a:ext cx="4339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Project Goal: reduce the noise in the range where the GW memory is relevant for a CCSN</a:t>
            </a:r>
          </a:p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39F1A3-D693-44E7-B7C2-C16821952BA2}"/>
              </a:ext>
            </a:extLst>
          </p:cNvPr>
          <p:cNvSpPr/>
          <p:nvPr/>
        </p:nvSpPr>
        <p:spPr>
          <a:xfrm>
            <a:off x="656948" y="5430559"/>
            <a:ext cx="4474345" cy="9561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66C51734-360F-416C-BF0F-9555BBABD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55" y="2130915"/>
            <a:ext cx="5727490" cy="3436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9F9CA59-D8AB-4749-997E-B2A518CA9881}"/>
              </a:ext>
            </a:extLst>
          </p:cNvPr>
          <p:cNvSpPr txBox="1"/>
          <p:nvPr/>
        </p:nvSpPr>
        <p:spPr>
          <a:xfrm>
            <a:off x="5899255" y="5567409"/>
            <a:ext cx="60945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https://alog.ligo-wa.caltech.edu/aLOG/index.php?callRep=57423</a:t>
            </a:r>
          </a:p>
        </p:txBody>
      </p:sp>
    </p:spTree>
    <p:extLst>
      <p:ext uri="{BB962C8B-B14F-4D97-AF65-F5344CB8AC3E}">
        <p14:creationId xmlns:p14="http://schemas.microsoft.com/office/powerpoint/2010/main" val="991136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9A22DDE2-FB2D-421B-B377-F9AD495CE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A995140B-9736-47E4-9A7D-ABB32F3AA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 useBgFill="1">
        <p:nvSpPr>
          <p:cNvPr id="8" name="Rectangle 12">
            <a:extLst>
              <a:ext uri="{FF2B5EF4-FFF2-40B4-BE49-F238E27FC236}">
                <a16:creationId xmlns:a16="http://schemas.microsoft.com/office/drawing/2014/main" id="{E770CA6A-B3B0-4826-A91F-B2B1F8922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14">
            <a:extLst>
              <a:ext uri="{FF2B5EF4-FFF2-40B4-BE49-F238E27FC236}">
                <a16:creationId xmlns:a16="http://schemas.microsoft.com/office/drawing/2014/main" id="{3C51B9DA-B0CC-480A-8EA5-4D5C3E051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A1B9C1-7549-48B9-AC10-7587CE900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028" y="965200"/>
            <a:ext cx="6170943" cy="432964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b="1"/>
              <a:t>NonSENS Algorithm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88022A-9584-4026-A820-0D8AF5D5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3771" y="47580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09A4261-B7B5-43A0-9130-A089AE20B04D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cxnSp>
        <p:nvCxnSpPr>
          <p:cNvPr id="12" name="Straight Connector 16">
            <a:extLst>
              <a:ext uri="{FF2B5EF4-FFF2-40B4-BE49-F238E27FC236}">
                <a16:creationId xmlns:a16="http://schemas.microsoft.com/office/drawing/2014/main" id="{6FE641DB-A503-41DE-ACA6-36B41C6C2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621260"/>
            <a:ext cx="0" cy="301752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34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A6750-88B7-43E7-9C40-F852A2958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373" y="732959"/>
            <a:ext cx="8936820" cy="994172"/>
          </a:xfrm>
        </p:spPr>
        <p:txBody>
          <a:bodyPr>
            <a:normAutofit/>
          </a:bodyPr>
          <a:lstStyle/>
          <a:p>
            <a:r>
              <a:rPr lang="en-US" dirty="0" err="1"/>
              <a:t>NonSENS</a:t>
            </a:r>
            <a:r>
              <a:rPr lang="en-US" dirty="0"/>
              <a:t> Algorithm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A2109AB-E6AB-4B9C-8D8D-5F4D098CC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7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656F3B-CD43-4CC7-8893-17E4A73CC4FD}"/>
              </a:ext>
            </a:extLst>
          </p:cNvPr>
          <p:cNvGrpSpPr/>
          <p:nvPr/>
        </p:nvGrpSpPr>
        <p:grpSpPr>
          <a:xfrm>
            <a:off x="8025054" y="4079696"/>
            <a:ext cx="3481146" cy="1894574"/>
            <a:chOff x="4223657" y="3592438"/>
            <a:chExt cx="3774407" cy="202051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7676710-F98F-494B-993A-8FF77E8AC84C}"/>
                    </a:ext>
                  </a:extLst>
                </p:cNvPr>
                <p:cNvSpPr txBox="1"/>
                <p:nvPr/>
              </p:nvSpPr>
              <p:spPr>
                <a:xfrm>
                  <a:off x="4223657" y="3592438"/>
                  <a:ext cx="3217746" cy="3367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𝐺𝑊</m:t>
                          </m:r>
                        </m:sub>
                      </m:sSub>
                    </m:oMath>
                  </a14:m>
                  <a:r>
                    <a:rPr lang="en-US" sz="1350" dirty="0"/>
                    <a:t> = Gravitational Waves signal </a:t>
                  </a: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17676710-F98F-494B-993A-8FF77E8AC8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657" y="3592438"/>
                  <a:ext cx="3217746" cy="336714"/>
                </a:xfrm>
                <a:prstGeom prst="rect">
                  <a:avLst/>
                </a:prstGeom>
                <a:blipFill>
                  <a:blip r:embed="rId2"/>
                  <a:stretch>
                    <a:fillRect l="-3292" r="-2675" b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EEA8D16-5869-43E9-B985-C486B39FB5C1}"/>
                    </a:ext>
                  </a:extLst>
                </p:cNvPr>
                <p:cNvSpPr txBox="1"/>
                <p:nvPr/>
              </p:nvSpPr>
              <p:spPr>
                <a:xfrm>
                  <a:off x="4223657" y="4855285"/>
                  <a:ext cx="2502019" cy="3367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350" dirty="0"/>
                    <a:t> = “fast” noise witness </a:t>
                  </a: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EEA8D16-5869-43E9-B985-C486B39FB5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657" y="4855285"/>
                  <a:ext cx="2502019" cy="336714"/>
                </a:xfrm>
                <a:prstGeom prst="rect">
                  <a:avLst/>
                </a:prstGeom>
                <a:blipFill>
                  <a:blip r:embed="rId3"/>
                  <a:stretch>
                    <a:fillRect l="-2910" r="-3704" b="-40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52E4006-186A-4A0C-A789-9CE53CECF761}"/>
                    </a:ext>
                  </a:extLst>
                </p:cNvPr>
                <p:cNvSpPr txBox="1"/>
                <p:nvPr/>
              </p:nvSpPr>
              <p:spPr>
                <a:xfrm>
                  <a:off x="4223657" y="5276234"/>
                  <a:ext cx="3774407" cy="3367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1350" dirty="0"/>
                    <a:t> = “slow” modulation noise witness </a:t>
                  </a: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52E4006-186A-4A0C-A789-9CE53CECF7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657" y="5276234"/>
                  <a:ext cx="3774407" cy="336714"/>
                </a:xfrm>
                <a:prstGeom prst="rect">
                  <a:avLst/>
                </a:prstGeom>
                <a:blipFill>
                  <a:blip r:embed="rId4"/>
                  <a:stretch>
                    <a:fillRect l="-1926" r="-2102" b="-40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5A176D4-68BF-4349-B7A0-4EBDE3CDF12C}"/>
                    </a:ext>
                  </a:extLst>
                </p:cNvPr>
                <p:cNvSpPr txBox="1"/>
                <p:nvPr/>
              </p:nvSpPr>
              <p:spPr>
                <a:xfrm>
                  <a:off x="4223657" y="4013388"/>
                  <a:ext cx="2781149" cy="3367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sz="1350" dirty="0"/>
                    <a:t> = non-linear noise coupling</a:t>
                  </a: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5A176D4-68BF-4349-B7A0-4EBDE3CDF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657" y="4013388"/>
                  <a:ext cx="2781149" cy="336714"/>
                </a:xfrm>
                <a:prstGeom prst="rect">
                  <a:avLst/>
                </a:prstGeom>
                <a:blipFill>
                  <a:blip r:embed="rId5"/>
                  <a:stretch>
                    <a:fillRect l="-2619" r="-3095"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0DCCCB5-C684-40A4-AFCA-82B28A8FB80C}"/>
                    </a:ext>
                  </a:extLst>
                </p:cNvPr>
                <p:cNvSpPr txBox="1"/>
                <p:nvPr/>
              </p:nvSpPr>
              <p:spPr>
                <a:xfrm>
                  <a:off x="4223657" y="4449072"/>
                  <a:ext cx="2316674" cy="3367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𝐻</m:t>
                      </m:r>
                    </m:oMath>
                  </a14:m>
                  <a:r>
                    <a:rPr lang="en-US" sz="1350" dirty="0"/>
                    <a:t> = linear noise coupling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0DCCCB5-C684-40A4-AFCA-82B28A8FB8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3657" y="4449072"/>
                  <a:ext cx="2316674" cy="336714"/>
                </a:xfrm>
                <a:prstGeom prst="rect">
                  <a:avLst/>
                </a:prstGeom>
                <a:blipFill>
                  <a:blip r:embed="rId6"/>
                  <a:stretch>
                    <a:fillRect l="-4571" r="-4000" b="-274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1353B5D-69F8-422B-9BC0-5559D69FC8DC}"/>
              </a:ext>
            </a:extLst>
          </p:cNvPr>
          <p:cNvGrpSpPr/>
          <p:nvPr/>
        </p:nvGrpSpPr>
        <p:grpSpPr>
          <a:xfrm>
            <a:off x="1037051" y="4079696"/>
            <a:ext cx="6178145" cy="1735790"/>
            <a:chOff x="1479448" y="2093821"/>
            <a:chExt cx="6178145" cy="17357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F53C103-B4E5-43C9-BE78-AD259775D7C3}"/>
                    </a:ext>
                  </a:extLst>
                </p:cNvPr>
                <p:cNvSpPr txBox="1"/>
                <p:nvPr/>
              </p:nvSpPr>
              <p:spPr>
                <a:xfrm>
                  <a:off x="1479448" y="2541712"/>
                  <a:ext cx="6178145" cy="104567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𝒉</m:t>
                        </m:r>
                        <m:d>
                          <m:d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d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𝒉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𝑮𝑾</m:t>
                            </m:r>
                          </m:sub>
                        </m:sSub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𝑯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𝒕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)]+</m:t>
                        </m:r>
                        <m:nary>
                          <m:naryPr>
                            <m:chr m:val="∑"/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4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𝑵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𝜶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𝒔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)]</m:t>
                            </m:r>
                          </m:e>
                        </m:nary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𝑭</m:t>
                            </m:r>
                          </m:sub>
                        </m:sSub>
                      </m:oMath>
                    </m:oMathPara>
                  </a14:m>
                  <a:endParaRPr lang="en-US" sz="1500" b="1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3F53C103-B4E5-43C9-BE78-AD259775D7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9448" y="2541712"/>
                  <a:ext cx="6178145" cy="104567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6745B24-D1EA-492B-80DF-4B42DB928C71}"/>
                </a:ext>
              </a:extLst>
            </p:cNvPr>
            <p:cNvSpPr/>
            <p:nvPr/>
          </p:nvSpPr>
          <p:spPr>
            <a:xfrm>
              <a:off x="4702628" y="2427514"/>
              <a:ext cx="2264229" cy="14020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EE5BC99-9553-4805-BE51-D5859A900DBA}"/>
                </a:ext>
              </a:extLst>
            </p:cNvPr>
            <p:cNvSpPr/>
            <p:nvPr/>
          </p:nvSpPr>
          <p:spPr>
            <a:xfrm>
              <a:off x="3370213" y="2416628"/>
              <a:ext cx="1071160" cy="1402097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EFB32BB-F251-477A-8042-CC46D9AEFB41}"/>
                </a:ext>
              </a:extLst>
            </p:cNvPr>
            <p:cNvSpPr txBox="1"/>
            <p:nvPr/>
          </p:nvSpPr>
          <p:spPr>
            <a:xfrm>
              <a:off x="5251231" y="2093821"/>
              <a:ext cx="13356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Non-linear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FF99B9A-3577-4AAA-83B0-2DEE1CDA71B9}"/>
                </a:ext>
              </a:extLst>
            </p:cNvPr>
            <p:cNvSpPr txBox="1"/>
            <p:nvPr/>
          </p:nvSpPr>
          <p:spPr>
            <a:xfrm>
              <a:off x="3549574" y="2109838"/>
              <a:ext cx="856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Linear</a:t>
              </a:r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93E8BB-9D2A-47D0-B7DC-8E4FC8A9C6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21" y="1614532"/>
            <a:ext cx="10935270" cy="1500175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/>
              <a:t>Was created to reduce the noise that are coupled non-linearly and non-stationary in a strain signal</a:t>
            </a:r>
          </a:p>
          <a:p>
            <a:pPr lvl="1"/>
            <a:r>
              <a:rPr lang="en-US" sz="9600" dirty="0"/>
              <a:t>Noise “couples” or leak into main signal; limits sensitivity of detectors</a:t>
            </a:r>
          </a:p>
          <a:p>
            <a:pPr lvl="1"/>
            <a:r>
              <a:rPr lang="en-US" sz="9600" dirty="0"/>
              <a:t>Noise coupling – physical process of adding some noise sources to the GW output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20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E4917-5A1A-442E-8F40-97889612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08" y="525956"/>
            <a:ext cx="10286260" cy="1325563"/>
          </a:xfrm>
        </p:spPr>
        <p:txBody>
          <a:bodyPr/>
          <a:lstStyle/>
          <a:p>
            <a:r>
              <a:rPr lang="en-US" dirty="0"/>
              <a:t>What is the non-Linear subtraction?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C6AE5-59B3-41A3-A79A-365BF78F2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34" y="1550417"/>
            <a:ext cx="10475650" cy="485038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In the </a:t>
            </a:r>
            <a:r>
              <a:rPr lang="en-US" b="1" dirty="0"/>
              <a:t>linear and stationary</a:t>
            </a:r>
            <a:r>
              <a:rPr lang="en-US" dirty="0"/>
              <a:t> subtraction, the noise that is witnessed by some auxiliary channel will couple to the strain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the </a:t>
            </a:r>
            <a:r>
              <a:rPr lang="en-US" b="1" dirty="0"/>
              <a:t>non-stationary</a:t>
            </a:r>
            <a:r>
              <a:rPr lang="en-US" dirty="0"/>
              <a:t> case, the coupling is modulated </a:t>
            </a:r>
            <a:r>
              <a:rPr lang="en-US" b="1" dirty="0"/>
              <a:t> (</a:t>
            </a:r>
            <a:r>
              <a:rPr lang="en-US" dirty="0"/>
              <a:t>In other words, the effects of the noise in the strain contains non-stationary characteristics)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F483A-BDB3-4930-9D12-AD602B707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B2AF71-69DA-481F-9827-3C6ECD34D01E}"/>
                  </a:ext>
                </a:extLst>
              </p:cNvPr>
              <p:cNvSpPr txBox="1"/>
              <p:nvPr/>
            </p:nvSpPr>
            <p:spPr>
              <a:xfrm>
                <a:off x="2909186" y="2877368"/>
                <a:ext cx="5314917" cy="932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=</m:t>
                          </m:r>
                        </m:e>
                      </m:nary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800" b="1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6B2AF71-69DA-481F-9827-3C6ECD34D0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186" y="2877368"/>
                <a:ext cx="5314917" cy="9323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DCD404-9A73-485F-9B52-A24F512621A8}"/>
                  </a:ext>
                </a:extLst>
              </p:cNvPr>
              <p:cNvSpPr txBox="1"/>
              <p:nvPr/>
            </p:nvSpPr>
            <p:spPr>
              <a:xfrm>
                <a:off x="764734" y="5143852"/>
                <a:ext cx="7742376" cy="12569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𝜺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𝜶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𝒏</m:t>
                                  </m:r>
                                </m:e>
                                <m:sub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e>
                          </m:nary>
                        </m:e>
                      </m:nary>
                      <m:nary>
                        <m:naryPr>
                          <m:chr m:val="∑"/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1" i="1"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𝑵</m:t>
                          </m:r>
                        </m:sup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𝒔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𝒕</m:t>
                          </m:r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)]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8DCD404-9A73-485F-9B52-A24F512621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34" y="5143852"/>
                <a:ext cx="7742376" cy="12569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BDF25B-FE5D-4627-AB6D-1168B77C3C17}"/>
                  </a:ext>
                </a:extLst>
              </p:cNvPr>
              <p:cNvSpPr txBox="1"/>
              <p:nvPr/>
            </p:nvSpPr>
            <p:spPr>
              <a:xfrm>
                <a:off x="9286065" y="5592358"/>
                <a:ext cx="232531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BDF25B-FE5D-4627-AB6D-1168B77C3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6065" y="5592358"/>
                <a:ext cx="2325317" cy="369332"/>
              </a:xfrm>
              <a:prstGeom prst="rect">
                <a:avLst/>
              </a:prstGeom>
              <a:blipFill>
                <a:blip r:embed="rId4"/>
                <a:stretch>
                  <a:fillRect l="-785" r="-3927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7C0A484-2472-4B78-80EB-7EFA30369EE5}"/>
              </a:ext>
            </a:extLst>
          </p:cNvPr>
          <p:cNvSpPr txBox="1"/>
          <p:nvPr/>
        </p:nvSpPr>
        <p:spPr>
          <a:xfrm>
            <a:off x="9197288" y="5307849"/>
            <a:ext cx="981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E533DA-675B-478B-8F7C-5FDD6AFCA41C}"/>
              </a:ext>
            </a:extLst>
          </p:cNvPr>
          <p:cNvSpPr/>
          <p:nvPr/>
        </p:nvSpPr>
        <p:spPr>
          <a:xfrm>
            <a:off x="6969439" y="2875980"/>
            <a:ext cx="1254664" cy="9323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4D60E9-58DD-460B-9220-E270019F2942}"/>
              </a:ext>
            </a:extLst>
          </p:cNvPr>
          <p:cNvSpPr/>
          <p:nvPr/>
        </p:nvSpPr>
        <p:spPr>
          <a:xfrm>
            <a:off x="5814828" y="5115227"/>
            <a:ext cx="2692281" cy="13255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96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AA3B0-31D3-4D60-8B82-D02DC414D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Auxiliary Channels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C1CAE-B9A6-4B8A-AA21-52F0BEEE21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4577" y="3429000"/>
                <a:ext cx="10820400" cy="151333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en-US" dirty="0"/>
                  <a:t>ast noise witnesses contains content in the higher frequency band (1-10 Hz)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, slow modulation witness contains content in the lower frequency band (below 1 Hz)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C5C1CAE-B9A6-4B8A-AA21-52F0BEEE21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577" y="3429000"/>
                <a:ext cx="10820400" cy="1513335"/>
              </a:xfrm>
              <a:blipFill>
                <a:blip r:embed="rId2"/>
                <a:stretch>
                  <a:fillRect l="-732" t="-4032" b="-48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8B23B2-7693-4294-8DFC-DBC6B1582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9A4261-B7B5-43A0-9130-A089AE20B04D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C92540-E054-4785-BB58-1FA04D62E8A0}"/>
              </a:ext>
            </a:extLst>
          </p:cNvPr>
          <p:cNvSpPr txBox="1"/>
          <p:nvPr/>
        </p:nvSpPr>
        <p:spPr>
          <a:xfrm>
            <a:off x="940831" y="2222576"/>
            <a:ext cx="1065414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Auxiliary channel </a:t>
            </a:r>
            <a:r>
              <a:rPr lang="en-US" sz="2200" dirty="0"/>
              <a:t>– time series data recorded by the detector; monitors detector behavior and environment</a:t>
            </a:r>
          </a:p>
          <a:p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51266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5187</TotalTime>
  <Words>1033</Words>
  <Application>Microsoft Office PowerPoint</Application>
  <PresentationFormat>Widescreen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Cambria Math</vt:lpstr>
      <vt:lpstr>Century Gothic</vt:lpstr>
      <vt:lpstr>Vapor Trail</vt:lpstr>
      <vt:lpstr>Non-Linear Noise Subtraction for Low Frequency</vt:lpstr>
      <vt:lpstr>Outline</vt:lpstr>
      <vt:lpstr>Motivation</vt:lpstr>
      <vt:lpstr>Core-Collapse Supernovae</vt:lpstr>
      <vt:lpstr>NonSENS Algorithm</vt:lpstr>
      <vt:lpstr>NonSENS Algorithm</vt:lpstr>
      <vt:lpstr>NonSENS Algorithm</vt:lpstr>
      <vt:lpstr>What is the non-Linear subtraction?</vt:lpstr>
      <vt:lpstr>Auxiliary Channels</vt:lpstr>
      <vt:lpstr>Subtraction</vt:lpstr>
      <vt:lpstr>Results</vt:lpstr>
      <vt:lpstr>Results:</vt:lpstr>
      <vt:lpstr>Results:</vt:lpstr>
      <vt:lpstr>Results:</vt:lpstr>
      <vt:lpstr>Results:</vt:lpstr>
      <vt:lpstr>Is this Result good?</vt:lpstr>
      <vt:lpstr>Acknowledgements</vt:lpstr>
      <vt:lpstr>PowerPoint Presentation</vt:lpstr>
      <vt:lpstr>Linear/Nonlinear System</vt:lpstr>
      <vt:lpstr>Linear and Time Invariant System</vt:lpstr>
      <vt:lpstr>“Target” Strain Channel (Supplemental)</vt:lpstr>
      <vt:lpstr>(supplemental) Results:</vt:lpstr>
      <vt:lpstr>(supplemental) Results:</vt:lpstr>
      <vt:lpstr>(Supplemental) Modulated Signals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Non-Linear Noise Subtraction for Low Frequency</dc:title>
  <dc:creator>Yuka Lin</dc:creator>
  <cp:lastModifiedBy>Yuka Lin</cp:lastModifiedBy>
  <cp:revision>1</cp:revision>
  <dcterms:created xsi:type="dcterms:W3CDTF">2021-08-10T16:23:36Z</dcterms:created>
  <dcterms:modified xsi:type="dcterms:W3CDTF">2021-08-19T16:11:50Z</dcterms:modified>
</cp:coreProperties>
</file>