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5"/>
  </p:notesMasterIdLst>
  <p:sldIdLst>
    <p:sldId id="306" r:id="rId5"/>
    <p:sldId id="308" r:id="rId6"/>
    <p:sldId id="321" r:id="rId7"/>
    <p:sldId id="313" r:id="rId8"/>
    <p:sldId id="315" r:id="rId9"/>
    <p:sldId id="327" r:id="rId10"/>
    <p:sldId id="325" r:id="rId11"/>
    <p:sldId id="328" r:id="rId12"/>
    <p:sldId id="329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19437-F140-4C31-91BC-70855CF313AC}" v="57" dt="2022-08-17T22:20:58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>
        <p:scale>
          <a:sx n="63" d="100"/>
          <a:sy n="63" d="100"/>
        </p:scale>
        <p:origin x="804" y="5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Shechter" userId="3e7d51d396c8fbac" providerId="LiveId" clId="{8D419437-F140-4C31-91BC-70855CF313AC}"/>
    <pc:docChg chg="undo redo custSel addSld delSld modSld sldOrd modMainMaster">
      <pc:chgData name="Naomi Shechter" userId="3e7d51d396c8fbac" providerId="LiveId" clId="{8D419437-F140-4C31-91BC-70855CF313AC}" dt="2022-08-17T22:32:03.233" v="2943" actId="1076"/>
      <pc:docMkLst>
        <pc:docMk/>
      </pc:docMkLst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783914445" sldId="294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277827655" sldId="295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159288639" sldId="303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124766000" sldId="304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1403455250" sldId="305"/>
        </pc:sldMkLst>
      </pc:sldChg>
      <pc:sldChg chg="addSp delSp modSp mod">
        <pc:chgData name="Naomi Shechter" userId="3e7d51d396c8fbac" providerId="LiveId" clId="{8D419437-F140-4C31-91BC-70855CF313AC}" dt="2022-08-17T18:56:15.675" v="1082" actId="1076"/>
        <pc:sldMkLst>
          <pc:docMk/>
          <pc:sldMk cId="114769864" sldId="306"/>
        </pc:sldMkLst>
        <pc:spChg chg="del mod">
          <ac:chgData name="Naomi Shechter" userId="3e7d51d396c8fbac" providerId="LiveId" clId="{8D419437-F140-4C31-91BC-70855CF313AC}" dt="2022-08-15T00:23:03.975" v="4" actId="478"/>
          <ac:spMkLst>
            <pc:docMk/>
            <pc:sldMk cId="114769864" sldId="306"/>
            <ac:spMk id="2" creationId="{C3A9968B-2619-4F71-AB00-4C493E120805}"/>
          </ac:spMkLst>
        </pc:spChg>
        <pc:spChg chg="del">
          <ac:chgData name="Naomi Shechter" userId="3e7d51d396c8fbac" providerId="LiveId" clId="{8D419437-F140-4C31-91BC-70855CF313AC}" dt="2022-08-15T00:23:17.691" v="7" actId="478"/>
          <ac:spMkLst>
            <pc:docMk/>
            <pc:sldMk cId="114769864" sldId="306"/>
            <ac:spMk id="3" creationId="{A5F14073-9F68-4B7E-A576-26899D58C7A9}"/>
          </ac:spMkLst>
        </pc:spChg>
        <pc:spChg chg="add del mod">
          <ac:chgData name="Naomi Shechter" userId="3e7d51d396c8fbac" providerId="LiveId" clId="{8D419437-F140-4C31-91BC-70855CF313AC}" dt="2022-08-15T00:23:06.071" v="5" actId="478"/>
          <ac:spMkLst>
            <pc:docMk/>
            <pc:sldMk cId="114769864" sldId="306"/>
            <ac:spMk id="5" creationId="{F0586DBE-1FB1-A93C-C21B-E2A3177D79F3}"/>
          </ac:spMkLst>
        </pc:spChg>
        <pc:spChg chg="add mod">
          <ac:chgData name="Naomi Shechter" userId="3e7d51d396c8fbac" providerId="LiveId" clId="{8D419437-F140-4C31-91BC-70855CF313AC}" dt="2022-08-15T00:23:06.666" v="6"/>
          <ac:spMkLst>
            <pc:docMk/>
            <pc:sldMk cId="114769864" sldId="306"/>
            <ac:spMk id="6" creationId="{8E39FEAA-0DDB-26F8-F41E-705AFC8A04B3}"/>
          </ac:spMkLst>
        </pc:spChg>
        <pc:spChg chg="add del mod">
          <ac:chgData name="Naomi Shechter" userId="3e7d51d396c8fbac" providerId="LiveId" clId="{8D419437-F140-4C31-91BC-70855CF313AC}" dt="2022-08-15T00:23:19.289" v="8" actId="478"/>
          <ac:spMkLst>
            <pc:docMk/>
            <pc:sldMk cId="114769864" sldId="306"/>
            <ac:spMk id="8" creationId="{F9F64C4C-CBC5-20C1-966C-4DFCB792A83C}"/>
          </ac:spMkLst>
        </pc:spChg>
        <pc:spChg chg="add mod">
          <ac:chgData name="Naomi Shechter" userId="3e7d51d396c8fbac" providerId="LiveId" clId="{8D419437-F140-4C31-91BC-70855CF313AC}" dt="2022-08-17T18:56:15.675" v="1082" actId="1076"/>
          <ac:spMkLst>
            <pc:docMk/>
            <pc:sldMk cId="114769864" sldId="306"/>
            <ac:spMk id="9" creationId="{DA43F2E1-41C3-F414-395C-C6FB2B9580F5}"/>
          </ac:spMkLst>
        </pc:spChg>
      </pc:sldChg>
      <pc:sldChg chg="del">
        <pc:chgData name="Naomi Shechter" userId="3e7d51d396c8fbac" providerId="LiveId" clId="{8D419437-F140-4C31-91BC-70855CF313AC}" dt="2022-08-15T00:22:50.977" v="0" actId="2696"/>
        <pc:sldMkLst>
          <pc:docMk/>
          <pc:sldMk cId="1613598062" sldId="307"/>
        </pc:sldMkLst>
      </pc:sldChg>
      <pc:sldChg chg="addSp delSp modSp del mod ord">
        <pc:chgData name="Naomi Shechter" userId="3e7d51d396c8fbac" providerId="LiveId" clId="{8D419437-F140-4C31-91BC-70855CF313AC}" dt="2022-08-17T19:12:52.136" v="2098" actId="1076"/>
        <pc:sldMkLst>
          <pc:docMk/>
          <pc:sldMk cId="365334912" sldId="308"/>
        </pc:sldMkLst>
        <pc:spChg chg="del mod">
          <ac:chgData name="Naomi Shechter" userId="3e7d51d396c8fbac" providerId="LiveId" clId="{8D419437-F140-4C31-91BC-70855CF313AC}" dt="2022-08-17T19:12:52.136" v="2098" actId="1076"/>
          <ac:spMkLst>
            <pc:docMk/>
            <pc:sldMk cId="365334912" sldId="308"/>
            <ac:spMk id="3" creationId="{0115FF41-AFA4-4D25-AB42-AB034F4B4FEC}"/>
          </ac:spMkLst>
        </pc:spChg>
        <pc:spChg chg="del mod">
          <ac:chgData name="Naomi Shechter" userId="3e7d51d396c8fbac" providerId="LiveId" clId="{8D419437-F140-4C31-91BC-70855CF313AC}" dt="2022-08-17T18:57:38.646" v="1253" actId="1076"/>
          <ac:spMkLst>
            <pc:docMk/>
            <pc:sldMk cId="365334912" sldId="308"/>
            <ac:spMk id="4" creationId="{B0881FA9-F3B0-4912-B0E1-352094195C30}"/>
          </ac:spMkLst>
        </pc:spChg>
        <pc:spChg chg="add del mod">
          <ac:chgData name="Naomi Shechter" userId="3e7d51d396c8fbac" providerId="LiveId" clId="{8D419437-F140-4C31-91BC-70855CF313AC}" dt="2022-08-15T00:23:33.437" v="14" actId="478"/>
          <ac:spMkLst>
            <pc:docMk/>
            <pc:sldMk cId="365334912" sldId="308"/>
            <ac:spMk id="5" creationId="{95533847-C513-113D-A71D-94D08F077618}"/>
          </ac:spMkLst>
        </pc:spChg>
        <pc:spChg chg="add del mod">
          <ac:chgData name="Naomi Shechter" userId="3e7d51d396c8fbac" providerId="LiveId" clId="{8D419437-F140-4C31-91BC-70855CF313AC}" dt="2022-08-15T00:23:28.763" v="13" actId="478"/>
          <ac:spMkLst>
            <pc:docMk/>
            <pc:sldMk cId="365334912" sldId="308"/>
            <ac:spMk id="7" creationId="{8C97E7C0-FF58-0CDF-9BA7-89ADBB6A9931}"/>
          </ac:spMkLst>
        </pc:spChg>
        <pc:spChg chg="del">
          <ac:chgData name="Naomi Shechter" userId="3e7d51d396c8fbac" providerId="LiveId" clId="{8D419437-F140-4C31-91BC-70855CF313AC}" dt="2022-08-15T00:23:35.568" v="15" actId="478"/>
          <ac:spMkLst>
            <pc:docMk/>
            <pc:sldMk cId="365334912" sldId="308"/>
            <ac:spMk id="9" creationId="{D45C472E-4078-40A0-83A2-652E8356EDCB}"/>
          </ac:spMkLst>
        </pc:spChg>
        <pc:spChg chg="del">
          <ac:chgData name="Naomi Shechter" userId="3e7d51d396c8fbac" providerId="LiveId" clId="{8D419437-F140-4C31-91BC-70855CF313AC}" dt="2022-08-15T00:23:42.172" v="18" actId="478"/>
          <ac:spMkLst>
            <pc:docMk/>
            <pc:sldMk cId="365334912" sldId="308"/>
            <ac:spMk id="10" creationId="{A8C7C3A0-5E78-49C8-B8D4-F3DF62B2BC93}"/>
          </ac:spMkLst>
        </pc:spChg>
        <pc:spChg chg="del">
          <ac:chgData name="Naomi Shechter" userId="3e7d51d396c8fbac" providerId="LiveId" clId="{8D419437-F140-4C31-91BC-70855CF313AC}" dt="2022-08-15T00:23:45.295" v="19" actId="478"/>
          <ac:spMkLst>
            <pc:docMk/>
            <pc:sldMk cId="365334912" sldId="308"/>
            <ac:spMk id="11" creationId="{56AE2454-CE9A-4A6B-AB5A-349E0D967654}"/>
          </ac:spMkLst>
        </pc:spChg>
        <pc:spChg chg="add del mod">
          <ac:chgData name="Naomi Shechter" userId="3e7d51d396c8fbac" providerId="LiveId" clId="{8D419437-F140-4C31-91BC-70855CF313AC}" dt="2022-08-15T00:23:40.146" v="17" actId="478"/>
          <ac:spMkLst>
            <pc:docMk/>
            <pc:sldMk cId="365334912" sldId="308"/>
            <ac:spMk id="13" creationId="{B5134C0A-17FC-1B36-BDDF-88EC226FABB9}"/>
          </ac:spMkLst>
        </pc:spChg>
        <pc:picChg chg="del">
          <ac:chgData name="Naomi Shechter" userId="3e7d51d396c8fbac" providerId="LiveId" clId="{8D419437-F140-4C31-91BC-70855CF313AC}" dt="2022-08-15T00:23:38.382" v="16" actId="478"/>
          <ac:picMkLst>
            <pc:docMk/>
            <pc:sldMk cId="365334912" sldId="308"/>
            <ac:picMk id="8" creationId="{B53D1AAB-32B2-4F04-828F-AB1C758AF004}"/>
          </ac:picMkLst>
        </pc:picChg>
      </pc:sldChg>
      <pc:sldChg chg="del">
        <pc:chgData name="Naomi Shechter" userId="3e7d51d396c8fbac" providerId="LiveId" clId="{8D419437-F140-4C31-91BC-70855CF313AC}" dt="2022-08-15T00:22:55.571" v="1" actId="2696"/>
        <pc:sldMkLst>
          <pc:docMk/>
          <pc:sldMk cId="2227882511" sldId="309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561473475" sldId="310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584772686" sldId="311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927313156" sldId="312"/>
        </pc:sldMkLst>
      </pc:sldChg>
      <pc:sldChg chg="addSp delSp modSp mod">
        <pc:chgData name="Naomi Shechter" userId="3e7d51d396c8fbac" providerId="LiveId" clId="{8D419437-F140-4C31-91BC-70855CF313AC}" dt="2022-08-17T19:09:09.725" v="1958" actId="20577"/>
        <pc:sldMkLst>
          <pc:docMk/>
          <pc:sldMk cId="804356214" sldId="313"/>
        </pc:sldMkLst>
        <pc:spChg chg="mod">
          <ac:chgData name="Naomi Shechter" userId="3e7d51d396c8fbac" providerId="LiveId" clId="{8D419437-F140-4C31-91BC-70855CF313AC}" dt="2022-08-17T19:09:09.725" v="1958" actId="20577"/>
          <ac:spMkLst>
            <pc:docMk/>
            <pc:sldMk cId="804356214" sldId="313"/>
            <ac:spMk id="3" creationId="{05408798-0DB3-46BF-880E-7BB904D700F6}"/>
          </ac:spMkLst>
        </pc:spChg>
        <pc:picChg chg="mod">
          <ac:chgData name="Naomi Shechter" userId="3e7d51d396c8fbac" providerId="LiveId" clId="{8D419437-F140-4C31-91BC-70855CF313AC}" dt="2022-08-17T19:02:45.650" v="1715" actId="1076"/>
          <ac:picMkLst>
            <pc:docMk/>
            <pc:sldMk cId="804356214" sldId="313"/>
            <ac:picMk id="7" creationId="{DC235F94-3A65-8327-6165-F6C687FD5A51}"/>
          </ac:picMkLst>
        </pc:picChg>
        <pc:picChg chg="mod">
          <ac:chgData name="Naomi Shechter" userId="3e7d51d396c8fbac" providerId="LiveId" clId="{8D419437-F140-4C31-91BC-70855CF313AC}" dt="2022-08-17T19:02:54.659" v="1717" actId="1076"/>
          <ac:picMkLst>
            <pc:docMk/>
            <pc:sldMk cId="804356214" sldId="313"/>
            <ac:picMk id="9" creationId="{24973C8D-7F9F-E5DC-567D-69A20BB717CD}"/>
          </ac:picMkLst>
        </pc:picChg>
        <pc:picChg chg="add mod">
          <ac:chgData name="Naomi Shechter" userId="3e7d51d396c8fbac" providerId="LiveId" clId="{8D419437-F140-4C31-91BC-70855CF313AC}" dt="2022-08-17T19:02:59.995" v="1718" actId="1076"/>
          <ac:picMkLst>
            <pc:docMk/>
            <pc:sldMk cId="804356214" sldId="313"/>
            <ac:picMk id="10" creationId="{8CEF9EDA-8AA2-C116-812A-DEB6B2E192B5}"/>
          </ac:picMkLst>
        </pc:picChg>
        <pc:picChg chg="mod">
          <ac:chgData name="Naomi Shechter" userId="3e7d51d396c8fbac" providerId="LiveId" clId="{8D419437-F140-4C31-91BC-70855CF313AC}" dt="2022-08-17T19:02:37.771" v="1713" actId="1076"/>
          <ac:picMkLst>
            <pc:docMk/>
            <pc:sldMk cId="804356214" sldId="313"/>
            <ac:picMk id="11" creationId="{8012FE5B-4FA7-432C-823F-CB4AC7723B56}"/>
          </ac:picMkLst>
        </pc:picChg>
        <pc:picChg chg="mod">
          <ac:chgData name="Naomi Shechter" userId="3e7d51d396c8fbac" providerId="LiveId" clId="{8D419437-F140-4C31-91BC-70855CF313AC}" dt="2022-08-17T19:02:41.740" v="1714" actId="1076"/>
          <ac:picMkLst>
            <pc:docMk/>
            <pc:sldMk cId="804356214" sldId="313"/>
            <ac:picMk id="12" creationId="{24FD0DB1-755A-51F9-03D9-D0BB10BEED30}"/>
          </ac:picMkLst>
        </pc:picChg>
        <pc:picChg chg="add mod">
          <ac:chgData name="Naomi Shechter" userId="3e7d51d396c8fbac" providerId="LiveId" clId="{8D419437-F140-4C31-91BC-70855CF313AC}" dt="2022-08-17T19:02:51.118" v="1716" actId="1076"/>
          <ac:picMkLst>
            <pc:docMk/>
            <pc:sldMk cId="804356214" sldId="313"/>
            <ac:picMk id="13" creationId="{F03087E5-D607-32B5-0083-3166BE11E027}"/>
          </ac:picMkLst>
        </pc:picChg>
        <pc:picChg chg="del">
          <ac:chgData name="Naomi Shechter" userId="3e7d51d396c8fbac" providerId="LiveId" clId="{8D419437-F140-4C31-91BC-70855CF313AC}" dt="2022-08-15T00:25:01.849" v="24" actId="478"/>
          <ac:picMkLst>
            <pc:docMk/>
            <pc:sldMk cId="804356214" sldId="313"/>
            <ac:picMk id="15" creationId="{ABC9945F-515D-A8E9-4DB9-494FCE207D0D}"/>
          </ac:picMkLst>
        </pc:picChg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2270028676" sldId="313"/>
        </pc:sldMkLst>
      </pc:sldChg>
      <pc:sldChg chg="addSp delSp modSp mod">
        <pc:chgData name="Naomi Shechter" userId="3e7d51d396c8fbac" providerId="LiveId" clId="{8D419437-F140-4C31-91BC-70855CF313AC}" dt="2022-08-17T19:04:21.033" v="1793" actId="20577"/>
        <pc:sldMkLst>
          <pc:docMk/>
          <pc:sldMk cId="3801141402" sldId="315"/>
        </pc:sldMkLst>
        <pc:spChg chg="mod">
          <ac:chgData name="Naomi Shechter" userId="3e7d51d396c8fbac" providerId="LiveId" clId="{8D419437-F140-4C31-91BC-70855CF313AC}" dt="2022-08-15T00:36:01.053" v="119" actId="20577"/>
          <ac:spMkLst>
            <pc:docMk/>
            <pc:sldMk cId="3801141402" sldId="315"/>
            <ac:spMk id="3" creationId="{0115FF41-AFA4-4D25-AB42-AB034F4B4FEC}"/>
          </ac:spMkLst>
        </pc:spChg>
        <pc:spChg chg="add del mod">
          <ac:chgData name="Naomi Shechter" userId="3e7d51d396c8fbac" providerId="LiveId" clId="{8D419437-F140-4C31-91BC-70855CF313AC}" dt="2022-08-15T00:29:12.722" v="32" actId="931"/>
          <ac:spMkLst>
            <pc:docMk/>
            <pc:sldMk cId="3801141402" sldId="315"/>
            <ac:spMk id="4" creationId="{818F52FF-8BB8-E093-6F18-A9FC96C80A23}"/>
          </ac:spMkLst>
        </pc:spChg>
        <pc:spChg chg="add mod">
          <ac:chgData name="Naomi Shechter" userId="3e7d51d396c8fbac" providerId="LiveId" clId="{8D419437-F140-4C31-91BC-70855CF313AC}" dt="2022-08-17T19:04:21.033" v="1793" actId="20577"/>
          <ac:spMkLst>
            <pc:docMk/>
            <pc:sldMk cId="3801141402" sldId="315"/>
            <ac:spMk id="14" creationId="{93EF3D4F-9C51-6C8D-DD55-16C1FEE5F757}"/>
          </ac:spMkLst>
        </pc:spChg>
        <pc:spChg chg="mod">
          <ac:chgData name="Naomi Shechter" userId="3e7d51d396c8fbac" providerId="LiveId" clId="{8D419437-F140-4C31-91BC-70855CF313AC}" dt="2022-08-17T19:03:34.682" v="1721" actId="1076"/>
          <ac:spMkLst>
            <pc:docMk/>
            <pc:sldMk cId="3801141402" sldId="315"/>
            <ac:spMk id="22" creationId="{F3CFDDE3-4795-74DE-EC1E-A14D598F841A}"/>
          </ac:spMkLst>
        </pc:spChg>
        <pc:picChg chg="add mod">
          <ac:chgData name="Naomi Shechter" userId="3e7d51d396c8fbac" providerId="LiveId" clId="{8D419437-F140-4C31-91BC-70855CF313AC}" dt="2022-08-15T00:30:06.678" v="58" actId="1076"/>
          <ac:picMkLst>
            <pc:docMk/>
            <pc:sldMk cId="3801141402" sldId="315"/>
            <ac:picMk id="6" creationId="{FAEF219E-5FA2-655B-53B0-27FB9511948C}"/>
          </ac:picMkLst>
        </pc:picChg>
        <pc:picChg chg="add mod">
          <ac:chgData name="Naomi Shechter" userId="3e7d51d396c8fbac" providerId="LiveId" clId="{8D419437-F140-4C31-91BC-70855CF313AC}" dt="2022-08-15T00:30:23.628" v="60" actId="1076"/>
          <ac:picMkLst>
            <pc:docMk/>
            <pc:sldMk cId="3801141402" sldId="315"/>
            <ac:picMk id="8" creationId="{B0ACA2F6-A957-AD1C-7F09-7849476B10E6}"/>
          </ac:picMkLst>
        </pc:picChg>
        <pc:picChg chg="del">
          <ac:chgData name="Naomi Shechter" userId="3e7d51d396c8fbac" providerId="LiveId" clId="{8D419437-F140-4C31-91BC-70855CF313AC}" dt="2022-08-15T00:28:52.562" v="29" actId="478"/>
          <ac:picMkLst>
            <pc:docMk/>
            <pc:sldMk cId="3801141402" sldId="315"/>
            <ac:picMk id="10" creationId="{1D693921-C077-AE17-D8EA-51F174E1B31B}"/>
          </ac:picMkLst>
        </pc:picChg>
        <pc:picChg chg="del">
          <ac:chgData name="Naomi Shechter" userId="3e7d51d396c8fbac" providerId="LiveId" clId="{8D419437-F140-4C31-91BC-70855CF313AC}" dt="2022-08-15T00:28:51.616" v="28" actId="478"/>
          <ac:picMkLst>
            <pc:docMk/>
            <pc:sldMk cId="3801141402" sldId="315"/>
            <ac:picMk id="13" creationId="{62863FA6-19F8-7509-6DAC-2C8469590731}"/>
          </ac:picMkLst>
        </pc:picChg>
        <pc:cxnChg chg="del">
          <ac:chgData name="Naomi Shechter" userId="3e7d51d396c8fbac" providerId="LiveId" clId="{8D419437-F140-4C31-91BC-70855CF313AC}" dt="2022-08-15T00:28:55.672" v="31" actId="478"/>
          <ac:cxnSpMkLst>
            <pc:docMk/>
            <pc:sldMk cId="3801141402" sldId="315"/>
            <ac:cxnSpMk id="17" creationId="{6B723A1B-7099-2C6A-A00A-CEBDD439DC0E}"/>
          </ac:cxnSpMkLst>
        </pc:cxnChg>
        <pc:cxnChg chg="del">
          <ac:chgData name="Naomi Shechter" userId="3e7d51d396c8fbac" providerId="LiveId" clId="{8D419437-F140-4C31-91BC-70855CF313AC}" dt="2022-08-15T00:28:54.316" v="30" actId="478"/>
          <ac:cxnSpMkLst>
            <pc:docMk/>
            <pc:sldMk cId="3801141402" sldId="315"/>
            <ac:cxnSpMk id="20" creationId="{CE8B9BAA-D85C-9836-6B8D-D77229956D9E}"/>
          </ac:cxnSpMkLst>
        </pc:cxnChg>
      </pc:sldChg>
      <pc:sldChg chg="addSp modSp mod">
        <pc:chgData name="Naomi Shechter" userId="3e7d51d396c8fbac" providerId="LiveId" clId="{8D419437-F140-4C31-91BC-70855CF313AC}" dt="2022-08-17T19:08:49.167" v="1910" actId="1076"/>
        <pc:sldMkLst>
          <pc:docMk/>
          <pc:sldMk cId="1779815496" sldId="318"/>
        </pc:sldMkLst>
        <pc:spChg chg="mod">
          <ac:chgData name="Naomi Shechter" userId="3e7d51d396c8fbac" providerId="LiveId" clId="{8D419437-F140-4C31-91BC-70855CF313AC}" dt="2022-08-17T19:06:57.359" v="1890" actId="1076"/>
          <ac:spMkLst>
            <pc:docMk/>
            <pc:sldMk cId="1779815496" sldId="318"/>
            <ac:spMk id="6" creationId="{FF777B66-94CB-491C-AC6B-BDAC98E21D57}"/>
          </ac:spMkLst>
        </pc:spChg>
        <pc:spChg chg="mod">
          <ac:chgData name="Naomi Shechter" userId="3e7d51d396c8fbac" providerId="LiveId" clId="{8D419437-F140-4C31-91BC-70855CF313AC}" dt="2022-08-17T19:07:10.904" v="1896" actId="14100"/>
          <ac:spMkLst>
            <pc:docMk/>
            <pc:sldMk cId="1779815496" sldId="318"/>
            <ac:spMk id="7" creationId="{499561AE-0920-CFA0-3F21-6ABC22996FBD}"/>
          </ac:spMkLst>
        </pc:spChg>
        <pc:picChg chg="mod">
          <ac:chgData name="Naomi Shechter" userId="3e7d51d396c8fbac" providerId="LiveId" clId="{8D419437-F140-4C31-91BC-70855CF313AC}" dt="2022-08-17T19:07:17.584" v="1899" actId="1076"/>
          <ac:picMkLst>
            <pc:docMk/>
            <pc:sldMk cId="1779815496" sldId="318"/>
            <ac:picMk id="3" creationId="{44838BFC-47CD-4FBF-A032-B8A635FBCEE2}"/>
          </ac:picMkLst>
        </pc:picChg>
        <pc:picChg chg="add mod">
          <ac:chgData name="Naomi Shechter" userId="3e7d51d396c8fbac" providerId="LiveId" clId="{8D419437-F140-4C31-91BC-70855CF313AC}" dt="2022-08-17T19:08:39.410" v="1906" actId="1076"/>
          <ac:picMkLst>
            <pc:docMk/>
            <pc:sldMk cId="1779815496" sldId="318"/>
            <ac:picMk id="4" creationId="{8D7BE52E-F99E-FD6D-4696-A1D6CA2447FE}"/>
          </ac:picMkLst>
        </pc:picChg>
        <pc:picChg chg="mod">
          <ac:chgData name="Naomi Shechter" userId="3e7d51d396c8fbac" providerId="LiveId" clId="{8D419437-F140-4C31-91BC-70855CF313AC}" dt="2022-08-17T19:08:49.167" v="1910" actId="1076"/>
          <ac:picMkLst>
            <pc:docMk/>
            <pc:sldMk cId="1779815496" sldId="318"/>
            <ac:picMk id="14" creationId="{FD09699A-DC96-F7D9-362C-01C2F5F6B927}"/>
          </ac:picMkLst>
        </pc:picChg>
      </pc:sldChg>
      <pc:sldChg chg="modSp mod">
        <pc:chgData name="Naomi Shechter" userId="3e7d51d396c8fbac" providerId="LiveId" clId="{8D419437-F140-4C31-91BC-70855CF313AC}" dt="2022-08-17T19:13:22.327" v="2106" actId="1035"/>
        <pc:sldMkLst>
          <pc:docMk/>
          <pc:sldMk cId="446472392" sldId="321"/>
        </pc:sldMkLst>
        <pc:spChg chg="mod">
          <ac:chgData name="Naomi Shechter" userId="3e7d51d396c8fbac" providerId="LiveId" clId="{8D419437-F140-4C31-91BC-70855CF313AC}" dt="2022-08-17T19:13:22.327" v="2106" actId="1035"/>
          <ac:spMkLst>
            <pc:docMk/>
            <pc:sldMk cId="446472392" sldId="321"/>
            <ac:spMk id="3" creationId="{0115FF41-AFA4-4D25-AB42-AB034F4B4FEC}"/>
          </ac:spMkLst>
        </pc:spChg>
        <pc:spChg chg="mod">
          <ac:chgData name="Naomi Shechter" userId="3e7d51d396c8fbac" providerId="LiveId" clId="{8D419437-F140-4C31-91BC-70855CF313AC}" dt="2022-08-17T18:58:53.032" v="1390" actId="14100"/>
          <ac:spMkLst>
            <pc:docMk/>
            <pc:sldMk cId="446472392" sldId="321"/>
            <ac:spMk id="12" creationId="{F5A90FD0-8FD6-5097-7908-678092800317}"/>
          </ac:spMkLst>
        </pc:spChg>
      </pc:sldChg>
      <pc:sldChg chg="add del">
        <pc:chgData name="Naomi Shechter" userId="3e7d51d396c8fbac" providerId="LiveId" clId="{8D419437-F140-4C31-91BC-70855CF313AC}" dt="2022-08-17T18:11:22.670" v="1067" actId="2696"/>
        <pc:sldMkLst>
          <pc:docMk/>
          <pc:sldMk cId="1747379098" sldId="322"/>
        </pc:sldMkLst>
      </pc:sldChg>
      <pc:sldChg chg="addSp delSp modSp mod">
        <pc:chgData name="Naomi Shechter" userId="3e7d51d396c8fbac" providerId="LiveId" clId="{8D419437-F140-4C31-91BC-70855CF313AC}" dt="2022-08-17T19:16:19.995" v="2137" actId="1076"/>
        <pc:sldMkLst>
          <pc:docMk/>
          <pc:sldMk cId="4097871671" sldId="325"/>
        </pc:sldMkLst>
        <pc:spChg chg="add mod">
          <ac:chgData name="Naomi Shechter" userId="3e7d51d396c8fbac" providerId="LiveId" clId="{8D419437-F140-4C31-91BC-70855CF313AC}" dt="2022-08-17T19:12:01.261" v="2096" actId="1076"/>
          <ac:spMkLst>
            <pc:docMk/>
            <pc:sldMk cId="4097871671" sldId="325"/>
            <ac:spMk id="9" creationId="{13E9539C-0397-878A-1564-7B4D9C5722CC}"/>
          </ac:spMkLst>
        </pc:spChg>
        <pc:spChg chg="mod">
          <ac:chgData name="Naomi Shechter" userId="3e7d51d396c8fbac" providerId="LiveId" clId="{8D419437-F140-4C31-91BC-70855CF313AC}" dt="2022-08-17T19:11:56.448" v="2095" actId="1076"/>
          <ac:spMkLst>
            <pc:docMk/>
            <pc:sldMk cId="4097871671" sldId="325"/>
            <ac:spMk id="10" creationId="{792DAFAE-FD43-1408-816E-DCC6883A27F9}"/>
          </ac:spMkLst>
        </pc:spChg>
        <pc:spChg chg="mod">
          <ac:chgData name="Naomi Shechter" userId="3e7d51d396c8fbac" providerId="LiveId" clId="{8D419437-F140-4C31-91BC-70855CF313AC}" dt="2022-08-17T19:10:00.068" v="2071" actId="1076"/>
          <ac:spMkLst>
            <pc:docMk/>
            <pc:sldMk cId="4097871671" sldId="325"/>
            <ac:spMk id="11" creationId="{DC2AA7D6-98AE-D844-48B1-FEB3ADE59C8B}"/>
          </ac:spMkLst>
        </pc:spChg>
        <pc:spChg chg="del">
          <ac:chgData name="Naomi Shechter" userId="3e7d51d396c8fbac" providerId="LiveId" clId="{8D419437-F140-4C31-91BC-70855CF313AC}" dt="2022-08-15T00:33:50.103" v="105" actId="478"/>
          <ac:spMkLst>
            <pc:docMk/>
            <pc:sldMk cId="4097871671" sldId="325"/>
            <ac:spMk id="13" creationId="{41966DE5-6AF0-A519-1AF6-DEDC3A49FF10}"/>
          </ac:spMkLst>
        </pc:spChg>
        <pc:spChg chg="mod">
          <ac:chgData name="Naomi Shechter" userId="3e7d51d396c8fbac" providerId="LiveId" clId="{8D419437-F140-4C31-91BC-70855CF313AC}" dt="2022-08-17T19:13:55.812" v="2120" actId="1076"/>
          <ac:spMkLst>
            <pc:docMk/>
            <pc:sldMk cId="4097871671" sldId="325"/>
            <ac:spMk id="18" creationId="{3732A6FA-DA9A-87AB-8DBE-3C165F716A1B}"/>
          </ac:spMkLst>
        </pc:spChg>
        <pc:picChg chg="add mod">
          <ac:chgData name="Naomi Shechter" userId="3e7d51d396c8fbac" providerId="LiveId" clId="{8D419437-F140-4C31-91BC-70855CF313AC}" dt="2022-08-17T19:16:14.907" v="2136" actId="1076"/>
          <ac:picMkLst>
            <pc:docMk/>
            <pc:sldMk cId="4097871671" sldId="325"/>
            <ac:picMk id="3" creationId="{2924FF88-440F-B0C8-BB93-AD3A15B86321}"/>
          </ac:picMkLst>
        </pc:picChg>
        <pc:picChg chg="del">
          <ac:chgData name="Naomi Shechter" userId="3e7d51d396c8fbac" providerId="LiveId" clId="{8D419437-F140-4C31-91BC-70855CF313AC}" dt="2022-08-15T00:33:47.285" v="103" actId="478"/>
          <ac:picMkLst>
            <pc:docMk/>
            <pc:sldMk cId="4097871671" sldId="325"/>
            <ac:picMk id="3" creationId="{43B64FD5-0ED2-14EF-866D-E96EE2442468}"/>
          </ac:picMkLst>
        </pc:picChg>
        <pc:picChg chg="del">
          <ac:chgData name="Naomi Shechter" userId="3e7d51d396c8fbac" providerId="LiveId" clId="{8D419437-F140-4C31-91BC-70855CF313AC}" dt="2022-08-17T19:15:18.072" v="2121" actId="478"/>
          <ac:picMkLst>
            <pc:docMk/>
            <pc:sldMk cId="4097871671" sldId="325"/>
            <ac:picMk id="4" creationId="{4E18926F-3BEC-F665-A3D6-472255061A94}"/>
          </ac:picMkLst>
        </pc:picChg>
        <pc:picChg chg="add mod">
          <ac:chgData name="Naomi Shechter" userId="3e7d51d396c8fbac" providerId="LiveId" clId="{8D419437-F140-4C31-91BC-70855CF313AC}" dt="2022-08-17T19:11:46.607" v="2093" actId="1076"/>
          <ac:picMkLst>
            <pc:docMk/>
            <pc:sldMk cId="4097871671" sldId="325"/>
            <ac:picMk id="5" creationId="{47D42430-1E0B-F679-8706-CC0A428264E5}"/>
          </ac:picMkLst>
        </pc:picChg>
        <pc:picChg chg="del">
          <ac:chgData name="Naomi Shechter" userId="3e7d51d396c8fbac" providerId="LiveId" clId="{8D419437-F140-4C31-91BC-70855CF313AC}" dt="2022-08-17T19:15:52.540" v="2127" actId="478"/>
          <ac:picMkLst>
            <pc:docMk/>
            <pc:sldMk cId="4097871671" sldId="325"/>
            <ac:picMk id="7" creationId="{B0A74C0D-C4C2-A8D2-B1F8-CE6F881F0662}"/>
          </ac:picMkLst>
        </pc:picChg>
        <pc:picChg chg="add mod">
          <ac:chgData name="Naomi Shechter" userId="3e7d51d396c8fbac" providerId="LiveId" clId="{8D419437-F140-4C31-91BC-70855CF313AC}" dt="2022-08-17T19:16:19.995" v="2137" actId="1076"/>
          <ac:picMkLst>
            <pc:docMk/>
            <pc:sldMk cId="4097871671" sldId="325"/>
            <ac:picMk id="8" creationId="{BD5D0833-8476-707B-BA7C-FDD0A02EE239}"/>
          </ac:picMkLst>
        </pc:picChg>
        <pc:picChg chg="del">
          <ac:chgData name="Naomi Shechter" userId="3e7d51d396c8fbac" providerId="LiveId" clId="{8D419437-F140-4C31-91BC-70855CF313AC}" dt="2022-08-15T00:33:48.231" v="104" actId="478"/>
          <ac:picMkLst>
            <pc:docMk/>
            <pc:sldMk cId="4097871671" sldId="325"/>
            <ac:picMk id="15" creationId="{BB284AF6-AE27-8971-06E3-7BC8A0431A1A}"/>
          </ac:picMkLst>
        </pc:picChg>
      </pc:sldChg>
      <pc:sldChg chg="addSp delSp modSp mod">
        <pc:chgData name="Naomi Shechter" userId="3e7d51d396c8fbac" providerId="LiveId" clId="{8D419437-F140-4C31-91BC-70855CF313AC}" dt="2022-08-17T19:13:32.545" v="2112" actId="1035"/>
        <pc:sldMkLst>
          <pc:docMk/>
          <pc:sldMk cId="2689783904" sldId="327"/>
        </pc:sldMkLst>
        <pc:spChg chg="add del mod">
          <ac:chgData name="Naomi Shechter" userId="3e7d51d396c8fbac" providerId="LiveId" clId="{8D419437-F140-4C31-91BC-70855CF313AC}" dt="2022-08-17T19:05:30.770" v="1851" actId="1076"/>
          <ac:spMkLst>
            <pc:docMk/>
            <pc:sldMk cId="2689783904" sldId="327"/>
            <ac:spMk id="12" creationId="{8F995724-A6D1-D137-9CA4-F460732A3860}"/>
          </ac:spMkLst>
        </pc:spChg>
        <pc:spChg chg="mod">
          <ac:chgData name="Naomi Shechter" userId="3e7d51d396c8fbac" providerId="LiveId" clId="{8D419437-F140-4C31-91BC-70855CF313AC}" dt="2022-08-17T19:13:32.545" v="2112" actId="1035"/>
          <ac:spMkLst>
            <pc:docMk/>
            <pc:sldMk cId="2689783904" sldId="327"/>
            <ac:spMk id="18" creationId="{3732A6FA-DA9A-87AB-8DBE-3C165F716A1B}"/>
          </ac:spMkLst>
        </pc:spChg>
        <pc:spChg chg="del">
          <ac:chgData name="Naomi Shechter" userId="3e7d51d396c8fbac" providerId="LiveId" clId="{8D419437-F140-4C31-91BC-70855CF313AC}" dt="2022-08-15T00:31:55.211" v="67" actId="478"/>
          <ac:spMkLst>
            <pc:docMk/>
            <pc:sldMk cId="2689783904" sldId="327"/>
            <ac:spMk id="33" creationId="{614B6160-BD53-F714-32A9-19E106A27377}"/>
          </ac:spMkLst>
        </pc:spChg>
        <pc:picChg chg="del">
          <ac:chgData name="Naomi Shechter" userId="3e7d51d396c8fbac" providerId="LiveId" clId="{8D419437-F140-4C31-91BC-70855CF313AC}" dt="2022-08-15T00:37:41.198" v="128" actId="478"/>
          <ac:picMkLst>
            <pc:docMk/>
            <pc:sldMk cId="2689783904" sldId="327"/>
            <ac:picMk id="3" creationId="{2D7F0BE6-8A87-0234-9E71-BCDD3ADF3086}"/>
          </ac:picMkLst>
        </pc:picChg>
        <pc:picChg chg="add mod">
          <ac:chgData name="Naomi Shechter" userId="3e7d51d396c8fbac" providerId="LiveId" clId="{8D419437-F140-4C31-91BC-70855CF313AC}" dt="2022-08-15T00:38:49.773" v="156" actId="1076"/>
          <ac:picMkLst>
            <pc:docMk/>
            <pc:sldMk cId="2689783904" sldId="327"/>
            <ac:picMk id="4" creationId="{60556897-581E-6090-92FD-52DF8C4C78ED}"/>
          </ac:picMkLst>
        </pc:picChg>
        <pc:picChg chg="add mod">
          <ac:chgData name="Naomi Shechter" userId="3e7d51d396c8fbac" providerId="LiveId" clId="{8D419437-F140-4C31-91BC-70855CF313AC}" dt="2022-08-17T19:05:23.361" v="1849" actId="1076"/>
          <ac:picMkLst>
            <pc:docMk/>
            <pc:sldMk cId="2689783904" sldId="327"/>
            <ac:picMk id="6" creationId="{4EBF8CF4-FF5A-D8DF-B53E-D65B1C0D9EDE}"/>
          </ac:picMkLst>
        </pc:picChg>
        <pc:picChg chg="del mod">
          <ac:chgData name="Naomi Shechter" userId="3e7d51d396c8fbac" providerId="LiveId" clId="{8D419437-F140-4C31-91BC-70855CF313AC}" dt="2022-08-15T00:37:45.318" v="132" actId="478"/>
          <ac:picMkLst>
            <pc:docMk/>
            <pc:sldMk cId="2689783904" sldId="327"/>
            <ac:picMk id="7" creationId="{A1421F23-F96E-BE5F-ACE9-D05DFE14798E}"/>
          </ac:picMkLst>
        </pc:picChg>
        <pc:picChg chg="del mod">
          <ac:chgData name="Naomi Shechter" userId="3e7d51d396c8fbac" providerId="LiveId" clId="{8D419437-F140-4C31-91BC-70855CF313AC}" dt="2022-08-15T00:37:47.956" v="135" actId="478"/>
          <ac:picMkLst>
            <pc:docMk/>
            <pc:sldMk cId="2689783904" sldId="327"/>
            <ac:picMk id="9" creationId="{53ED5C13-4FBA-EE78-6883-C97F8ACAA05B}"/>
          </ac:picMkLst>
        </pc:picChg>
        <pc:picChg chg="add mod">
          <ac:chgData name="Naomi Shechter" userId="3e7d51d396c8fbac" providerId="LiveId" clId="{8D419437-F140-4C31-91BC-70855CF313AC}" dt="2022-08-17T19:04:32.926" v="1796" actId="1076"/>
          <ac:picMkLst>
            <pc:docMk/>
            <pc:sldMk cId="2689783904" sldId="327"/>
            <ac:picMk id="10" creationId="{F1798077-5D30-E577-1379-8D63AC9525FE}"/>
          </ac:picMkLst>
        </pc:picChg>
        <pc:picChg chg="del">
          <ac:chgData name="Naomi Shechter" userId="3e7d51d396c8fbac" providerId="LiveId" clId="{8D419437-F140-4C31-91BC-70855CF313AC}" dt="2022-08-15T00:40:21.617" v="190" actId="478"/>
          <ac:picMkLst>
            <pc:docMk/>
            <pc:sldMk cId="2689783904" sldId="327"/>
            <ac:picMk id="11" creationId="{6EACA80C-7C07-71A7-B699-EFF259725FBA}"/>
          </ac:picMkLst>
        </pc:picChg>
        <pc:picChg chg="add mod">
          <ac:chgData name="Naomi Shechter" userId="3e7d51d396c8fbac" providerId="LiveId" clId="{8D419437-F140-4C31-91BC-70855CF313AC}" dt="2022-08-17T19:05:25.466" v="1850" actId="1076"/>
          <ac:picMkLst>
            <pc:docMk/>
            <pc:sldMk cId="2689783904" sldId="327"/>
            <ac:picMk id="14" creationId="{F9AC6786-936F-67B5-9031-678813E9C6D1}"/>
          </ac:picMkLst>
        </pc:picChg>
        <pc:picChg chg="del">
          <ac:chgData name="Naomi Shechter" userId="3e7d51d396c8fbac" providerId="LiveId" clId="{8D419437-F140-4C31-91BC-70855CF313AC}" dt="2022-08-15T00:40:22.842" v="191" actId="478"/>
          <ac:picMkLst>
            <pc:docMk/>
            <pc:sldMk cId="2689783904" sldId="327"/>
            <ac:picMk id="19" creationId="{9B728603-A50F-86FA-6794-8ED491D06907}"/>
          </ac:picMkLst>
        </pc:picChg>
        <pc:picChg chg="del">
          <ac:chgData name="Naomi Shechter" userId="3e7d51d396c8fbac" providerId="LiveId" clId="{8D419437-F140-4C31-91BC-70855CF313AC}" dt="2022-08-15T00:37:42.248" v="129" actId="478"/>
          <ac:picMkLst>
            <pc:docMk/>
            <pc:sldMk cId="2689783904" sldId="327"/>
            <ac:picMk id="32" creationId="{F9E7BD4E-F64E-3DF3-D7A7-E79FD8D4D184}"/>
          </ac:picMkLst>
        </pc:picChg>
      </pc:sldChg>
      <pc:sldChg chg="addSp delSp modSp add mod">
        <pc:chgData name="Naomi Shechter" userId="3e7d51d396c8fbac" providerId="LiveId" clId="{8D419437-F140-4C31-91BC-70855CF313AC}" dt="2022-08-17T17:06:09.531" v="1066" actId="20577"/>
        <pc:sldMkLst>
          <pc:docMk/>
          <pc:sldMk cId="3311701921" sldId="328"/>
        </pc:sldMkLst>
        <pc:spChg chg="del mod">
          <ac:chgData name="Naomi Shechter" userId="3e7d51d396c8fbac" providerId="LiveId" clId="{8D419437-F140-4C31-91BC-70855CF313AC}" dt="2022-08-16T23:10:56.187" v="247" actId="478"/>
          <ac:spMkLst>
            <pc:docMk/>
            <pc:sldMk cId="3311701921" sldId="328"/>
            <ac:spMk id="10" creationId="{792DAFAE-FD43-1408-816E-DCC6883A27F9}"/>
          </ac:spMkLst>
        </pc:spChg>
        <pc:spChg chg="del mod">
          <ac:chgData name="Naomi Shechter" userId="3e7d51d396c8fbac" providerId="LiveId" clId="{8D419437-F140-4C31-91BC-70855CF313AC}" dt="2022-08-16T23:10:51.858" v="245" actId="478"/>
          <ac:spMkLst>
            <pc:docMk/>
            <pc:sldMk cId="3311701921" sldId="328"/>
            <ac:spMk id="11" creationId="{DC2AA7D6-98AE-D844-48B1-FEB3ADE59C8B}"/>
          </ac:spMkLst>
        </pc:spChg>
        <pc:spChg chg="add del mod">
          <ac:chgData name="Naomi Shechter" userId="3e7d51d396c8fbac" providerId="LiveId" clId="{8D419437-F140-4C31-91BC-70855CF313AC}" dt="2022-08-17T17:06:09.531" v="1066" actId="20577"/>
          <ac:spMkLst>
            <pc:docMk/>
            <pc:sldMk cId="3311701921" sldId="328"/>
            <ac:spMk id="12" creationId="{3BDFA517-63D0-591A-212B-963BEAAD8332}"/>
          </ac:spMkLst>
        </pc:spChg>
        <pc:spChg chg="mod">
          <ac:chgData name="Naomi Shechter" userId="3e7d51d396c8fbac" providerId="LiveId" clId="{8D419437-F140-4C31-91BC-70855CF313AC}" dt="2022-08-16T23:11:03.652" v="273" actId="20577"/>
          <ac:spMkLst>
            <pc:docMk/>
            <pc:sldMk cId="3311701921" sldId="328"/>
            <ac:spMk id="18" creationId="{3732A6FA-DA9A-87AB-8DBE-3C165F716A1B}"/>
          </ac:spMkLst>
        </pc:spChg>
        <pc:picChg chg="add del mod">
          <ac:chgData name="Naomi Shechter" userId="3e7d51d396c8fbac" providerId="LiveId" clId="{8D419437-F140-4C31-91BC-70855CF313AC}" dt="2022-08-16T23:11:18.217" v="275" actId="478"/>
          <ac:picMkLst>
            <pc:docMk/>
            <pc:sldMk cId="3311701921" sldId="328"/>
            <ac:picMk id="3" creationId="{AB38C7E3-5D3B-F501-0B0D-340A4A8BA785}"/>
          </ac:picMkLst>
        </pc:picChg>
        <pc:picChg chg="del">
          <ac:chgData name="Naomi Shechter" userId="3e7d51d396c8fbac" providerId="LiveId" clId="{8D419437-F140-4C31-91BC-70855CF313AC}" dt="2022-08-16T23:10:47.018" v="241" actId="478"/>
          <ac:picMkLst>
            <pc:docMk/>
            <pc:sldMk cId="3311701921" sldId="328"/>
            <ac:picMk id="4" creationId="{4E18926F-3BEC-F665-A3D6-472255061A94}"/>
          </ac:picMkLst>
        </pc:picChg>
        <pc:picChg chg="del">
          <ac:chgData name="Naomi Shechter" userId="3e7d51d396c8fbac" providerId="LiveId" clId="{8D419437-F140-4C31-91BC-70855CF313AC}" dt="2022-08-16T23:10:54.697" v="246" actId="478"/>
          <ac:picMkLst>
            <pc:docMk/>
            <pc:sldMk cId="3311701921" sldId="328"/>
            <ac:picMk id="5" creationId="{47D42430-1E0B-F679-8706-CC0A428264E5}"/>
          </ac:picMkLst>
        </pc:picChg>
        <pc:picChg chg="del">
          <ac:chgData name="Naomi Shechter" userId="3e7d51d396c8fbac" providerId="LiveId" clId="{8D419437-F140-4C31-91BC-70855CF313AC}" dt="2022-08-16T23:10:47.930" v="242" actId="478"/>
          <ac:picMkLst>
            <pc:docMk/>
            <pc:sldMk cId="3311701921" sldId="328"/>
            <ac:picMk id="7" creationId="{B0A74C0D-C4C2-A8D2-B1F8-CE6F881F0662}"/>
          </ac:picMkLst>
        </pc:picChg>
        <pc:picChg chg="add del mod">
          <ac:chgData name="Naomi Shechter" userId="3e7d51d396c8fbac" providerId="LiveId" clId="{8D419437-F140-4C31-91BC-70855CF313AC}" dt="2022-08-16T23:35:47.285" v="885" actId="478"/>
          <ac:picMkLst>
            <pc:docMk/>
            <pc:sldMk cId="3311701921" sldId="328"/>
            <ac:picMk id="8" creationId="{1A492CCE-FD09-058B-1643-F594FAB377B6}"/>
          </ac:picMkLst>
        </pc:picChg>
        <pc:picChg chg="add mod">
          <ac:chgData name="Naomi Shechter" userId="3e7d51d396c8fbac" providerId="LiveId" clId="{8D419437-F140-4C31-91BC-70855CF313AC}" dt="2022-08-16T23:37:23.971" v="993" actId="1076"/>
          <ac:picMkLst>
            <pc:docMk/>
            <pc:sldMk cId="3311701921" sldId="328"/>
            <ac:picMk id="13" creationId="{A3BBE7CB-AD61-544D-7DD3-EA002C5E657A}"/>
          </ac:picMkLst>
        </pc:picChg>
      </pc:sldChg>
      <pc:sldChg chg="addSp delSp modSp add mod">
        <pc:chgData name="Naomi Shechter" userId="3e7d51d396c8fbac" providerId="LiveId" clId="{8D419437-F140-4C31-91BC-70855CF313AC}" dt="2022-08-17T22:32:03.233" v="2943" actId="1076"/>
        <pc:sldMkLst>
          <pc:docMk/>
          <pc:sldMk cId="1474896310" sldId="329"/>
        </pc:sldMkLst>
        <pc:spChg chg="add mod">
          <ac:chgData name="Naomi Shechter" userId="3e7d51d396c8fbac" providerId="LiveId" clId="{8D419437-F140-4C31-91BC-70855CF313AC}" dt="2022-08-17T22:31:19.382" v="2932" actId="1076"/>
          <ac:spMkLst>
            <pc:docMk/>
            <pc:sldMk cId="1474896310" sldId="329"/>
            <ac:spMk id="6" creationId="{3115339D-56F8-DDB7-1535-9F818A5E2850}"/>
          </ac:spMkLst>
        </pc:spChg>
        <pc:spChg chg="add mod">
          <ac:chgData name="Naomi Shechter" userId="3e7d51d396c8fbac" providerId="LiveId" clId="{8D419437-F140-4C31-91BC-70855CF313AC}" dt="2022-08-17T22:32:03.233" v="2943" actId="1076"/>
          <ac:spMkLst>
            <pc:docMk/>
            <pc:sldMk cId="1474896310" sldId="329"/>
            <ac:spMk id="7" creationId="{3191B903-BD8B-9F83-7644-7D76F07211E7}"/>
          </ac:spMkLst>
        </pc:spChg>
        <pc:spChg chg="add mod">
          <ac:chgData name="Naomi Shechter" userId="3e7d51d396c8fbac" providerId="LiveId" clId="{8D419437-F140-4C31-91BC-70855CF313AC}" dt="2022-08-17T22:32:01.967" v="2941" actId="14100"/>
          <ac:spMkLst>
            <pc:docMk/>
            <pc:sldMk cId="1474896310" sldId="329"/>
            <ac:spMk id="8" creationId="{2F7EDD8B-45C5-3AC4-D1BE-06A1FB601BC1}"/>
          </ac:spMkLst>
        </pc:spChg>
        <pc:spChg chg="del">
          <ac:chgData name="Naomi Shechter" userId="3e7d51d396c8fbac" providerId="LiveId" clId="{8D419437-F140-4C31-91BC-70855CF313AC}" dt="2022-08-17T19:17:11.668" v="2140" actId="478"/>
          <ac:spMkLst>
            <pc:docMk/>
            <pc:sldMk cId="1474896310" sldId="329"/>
            <ac:spMk id="12" creationId="{3BDFA517-63D0-591A-212B-963BEAAD8332}"/>
          </ac:spMkLst>
        </pc:spChg>
        <pc:spChg chg="mod">
          <ac:chgData name="Naomi Shechter" userId="3e7d51d396c8fbac" providerId="LiveId" clId="{8D419437-F140-4C31-91BC-70855CF313AC}" dt="2022-08-17T19:17:24.754" v="2154" actId="5793"/>
          <ac:spMkLst>
            <pc:docMk/>
            <pc:sldMk cId="1474896310" sldId="329"/>
            <ac:spMk id="18" creationId="{3732A6FA-DA9A-87AB-8DBE-3C165F716A1B}"/>
          </ac:spMkLst>
        </pc:spChg>
        <pc:picChg chg="del">
          <ac:chgData name="Naomi Shechter" userId="3e7d51d396c8fbac" providerId="LiveId" clId="{8D419437-F140-4C31-91BC-70855CF313AC}" dt="2022-08-17T19:17:09.294" v="2139" actId="478"/>
          <ac:picMkLst>
            <pc:docMk/>
            <pc:sldMk cId="1474896310" sldId="329"/>
            <ac:picMk id="13" creationId="{A3BBE7CB-AD61-544D-7DD3-EA002C5E657A}"/>
          </ac:picMkLst>
        </pc:picChg>
      </pc:sldChg>
      <pc:sldMasterChg chg="modSldLayout">
        <pc:chgData name="Naomi Shechter" userId="3e7d51d396c8fbac" providerId="LiveId" clId="{8D419437-F140-4C31-91BC-70855CF313AC}" dt="2022-08-17T19:06:12.430" v="1871"/>
        <pc:sldMasterMkLst>
          <pc:docMk/>
          <pc:sldMasterMk cId="1999713800" sldId="2147483696"/>
        </pc:sldMasterMkLst>
        <pc:sldLayoutChg chg="setBg">
          <pc:chgData name="Naomi Shechter" userId="3e7d51d396c8fbac" providerId="LiveId" clId="{8D419437-F140-4C31-91BC-70855CF313AC}" dt="2022-08-17T19:06:12.430" v="1871"/>
          <pc:sldLayoutMkLst>
            <pc:docMk/>
            <pc:sldMasterMk cId="1999713800" sldId="2147483696"/>
            <pc:sldLayoutMk cId="2137906023" sldId="2147483708"/>
          </pc:sldLayoutMkLst>
        </pc:sldLayoutChg>
        <pc:sldLayoutChg chg="setBg">
          <pc:chgData name="Naomi Shechter" userId="3e7d51d396c8fbac" providerId="LiveId" clId="{8D419437-F140-4C31-91BC-70855CF313AC}" dt="2022-08-17T19:06:12.430" v="1871"/>
          <pc:sldLayoutMkLst>
            <pc:docMk/>
            <pc:sldMasterMk cId="1999713800" sldId="2147483696"/>
            <pc:sldLayoutMk cId="3442482048" sldId="2147483709"/>
          </pc:sldLayoutMkLst>
        </pc:sldLayoutChg>
        <pc:sldLayoutChg chg="setBg">
          <pc:chgData name="Naomi Shechter" userId="3e7d51d396c8fbac" providerId="LiveId" clId="{8D419437-F140-4C31-91BC-70855CF313AC}" dt="2022-08-17T19:06:12.430" v="1871"/>
          <pc:sldLayoutMkLst>
            <pc:docMk/>
            <pc:sldMasterMk cId="1999713800" sldId="2147483696"/>
            <pc:sldLayoutMk cId="122263523" sldId="2147483712"/>
          </pc:sldLayoutMkLst>
        </pc:sldLayoutChg>
        <pc:sldLayoutChg chg="setBg">
          <pc:chgData name="Naomi Shechter" userId="3e7d51d396c8fbac" providerId="LiveId" clId="{8D419437-F140-4C31-91BC-70855CF313AC}" dt="2022-08-17T19:06:12.430" v="1871"/>
          <pc:sldLayoutMkLst>
            <pc:docMk/>
            <pc:sldMasterMk cId="1999713800" sldId="2147483696"/>
            <pc:sldLayoutMk cId="301045157" sldId="2147483715"/>
          </pc:sldLayoutMkLst>
        </pc:sldLayoutChg>
        <pc:sldLayoutChg chg="setBg">
          <pc:chgData name="Naomi Shechter" userId="3e7d51d396c8fbac" providerId="LiveId" clId="{8D419437-F140-4C31-91BC-70855CF313AC}" dt="2022-08-17T19:06:12.430" v="1871"/>
          <pc:sldLayoutMkLst>
            <pc:docMk/>
            <pc:sldMasterMk cId="1999713800" sldId="2147483696"/>
            <pc:sldLayoutMk cId="2490768777" sldId="21474837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39FEAA-0DDB-26F8-F41E-705AFC8A0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640" y="2170016"/>
            <a:ext cx="6272784" cy="2843784"/>
          </a:xfrm>
        </p:spPr>
        <p:txBody>
          <a:bodyPr>
            <a:normAutofit fontScale="90000"/>
          </a:bodyPr>
          <a:lstStyle/>
          <a:p>
            <a:r>
              <a:rPr lang="en-US" dirty="0"/>
              <a:t>GW strain calibration of LIGO detectors with high precision and low </a:t>
            </a:r>
            <a:r>
              <a:rPr lang="en-US" dirty="0" err="1"/>
              <a:t>latencY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3F2E1-41C3-F414-395C-C6FB2B958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920" y="5338920"/>
            <a:ext cx="6007608" cy="1197864"/>
          </a:xfrm>
        </p:spPr>
        <p:txBody>
          <a:bodyPr/>
          <a:lstStyle/>
          <a:p>
            <a:r>
              <a:rPr lang="en-US" dirty="0"/>
              <a:t>By: Naomi Shechter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Mentors: Ethan Payne and Dr. Alan Weinstein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2980" y="-919644"/>
            <a:ext cx="10008425" cy="21234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Acknowledgement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4838BFC-47CD-4FBF-A032-B8A635FBC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93" y="3901439"/>
            <a:ext cx="4944721" cy="267781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99561AE-0920-CFA0-3F21-6ABC22996FBD}"/>
              </a:ext>
            </a:extLst>
          </p:cNvPr>
          <p:cNvSpPr txBox="1">
            <a:spLocks/>
          </p:cNvSpPr>
          <p:nvPr/>
        </p:nvSpPr>
        <p:spPr>
          <a:xfrm>
            <a:off x="574548" y="1683892"/>
            <a:ext cx="4281932" cy="34360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I acknowledge and thank the NSF for funding the Caltech LIGO SURF program for the Summer of 2022, and my mentors Dr. Alan Weinstein and Ethan Payne. </a:t>
            </a:r>
          </a:p>
        </p:txBody>
      </p:sp>
      <p:pic>
        <p:nvPicPr>
          <p:cNvPr id="14" name="Picture 13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FD09699A-DC96-F7D9-362C-01C2F5F6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805" y="1318291"/>
            <a:ext cx="2301995" cy="2314026"/>
          </a:xfrm>
          <a:prstGeom prst="rect">
            <a:avLst/>
          </a:prstGeom>
        </p:spPr>
      </p:pic>
      <p:pic>
        <p:nvPicPr>
          <p:cNvPr id="4" name="Picture 3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8D7BE52E-F99E-FD6D-4696-A1D6CA244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664" y="1599800"/>
            <a:ext cx="2738936" cy="19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3" y="1119693"/>
            <a:ext cx="619048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Strain Calibration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93" y="2392832"/>
            <a:ext cx="5141216" cy="4295076"/>
          </a:xfrm>
        </p:spPr>
        <p:txBody>
          <a:bodyPr>
            <a:normAutofit/>
          </a:bodyPr>
          <a:lstStyle/>
          <a:p>
            <a:r>
              <a:rPr lang="en-US" dirty="0"/>
              <a:t>One channel, out of thousands…</a:t>
            </a:r>
          </a:p>
          <a:p>
            <a:r>
              <a:rPr lang="en-US" dirty="0"/>
              <a:t>We want meaningful, unbiased results! </a:t>
            </a:r>
          </a:p>
          <a:p>
            <a:pPr marL="571500" lvl="1" indent="-342900"/>
            <a:r>
              <a:rPr lang="en-US" dirty="0"/>
              <a:t>Multi-messenger / Parameter estimation </a:t>
            </a:r>
          </a:p>
          <a:p>
            <a:pPr marL="571500" lvl="1" indent="-342900"/>
            <a:r>
              <a:rPr lang="en-US" dirty="0"/>
              <a:t>GR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Uncertainty: we know it to 2% in magnitude, 2° in phase. Photon Calibrators are our reference.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our ‘measuring stick’ changes! Calibration helps us characterize Sensing, Actuation and the detector Response to strain.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srgbClr val="243FFF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srgbClr val="243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03B867-43A9-5251-3CFA-839D419B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107" y="4584282"/>
            <a:ext cx="5412816" cy="1767623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605F07BD-4809-0B3E-56F3-675F43B4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70" y="270787"/>
            <a:ext cx="4080203" cy="2159314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05C067-23E2-6B65-F005-36BC4B032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99" y="2760759"/>
            <a:ext cx="4849981" cy="1336482"/>
          </a:xfrm>
          <a:prstGeom prst="rect">
            <a:avLst/>
          </a:prstGeom>
        </p:spPr>
      </p:pic>
      <p:sp>
        <p:nvSpPr>
          <p:cNvPr id="30" name="Arrow: Left-Up 29">
            <a:extLst>
              <a:ext uri="{FF2B5EF4-FFF2-40B4-BE49-F238E27FC236}">
                <a16:creationId xmlns:a16="http://schemas.microsoft.com/office/drawing/2014/main" id="{84BE23D9-1E62-3AA5-E921-158B5E14BBD4}"/>
              </a:ext>
            </a:extLst>
          </p:cNvPr>
          <p:cNvSpPr/>
          <p:nvPr/>
        </p:nvSpPr>
        <p:spPr>
          <a:xfrm rot="5400000" flipH="1">
            <a:off x="6005792" y="1801113"/>
            <a:ext cx="1737777" cy="945208"/>
          </a:xfrm>
          <a:prstGeom prst="leftUpArrow">
            <a:avLst>
              <a:gd name="adj1" fmla="val 25000"/>
              <a:gd name="adj2" fmla="val 23336"/>
              <a:gd name="adj3" fmla="val 2607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CD3DE70-502D-8F34-6A0A-BC959C31011D}"/>
              </a:ext>
            </a:extLst>
          </p:cNvPr>
          <p:cNvSpPr/>
          <p:nvPr/>
        </p:nvSpPr>
        <p:spPr>
          <a:xfrm>
            <a:off x="7203440" y="4097241"/>
            <a:ext cx="528320" cy="1216439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3" y="381164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Sensing, Actuation, Response – 4/17/21</a:t>
            </a:r>
          </a:p>
        </p:txBody>
      </p:sp>
      <p:pic>
        <p:nvPicPr>
          <p:cNvPr id="4" name="Content Placeholder 3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16109794-5F79-1C3A-5B69-657C051F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696" y="1379325"/>
            <a:ext cx="4365148" cy="2910099"/>
          </a:xfr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C10AB6F-F608-C9B7-ACB3-197192D6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26" y="1379325"/>
            <a:ext cx="4523740" cy="3015827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1379029-B214-FC95-98ED-B0B24DF2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768" y="1432188"/>
            <a:ext cx="4365148" cy="2910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A90FD0-8FD6-5097-7908-678092800317}"/>
              </a:ext>
            </a:extLst>
          </p:cNvPr>
          <p:cNvSpPr txBox="1"/>
          <p:nvPr/>
        </p:nvSpPr>
        <p:spPr>
          <a:xfrm>
            <a:off x="304543" y="4395152"/>
            <a:ext cx="387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Univers"/>
              </a:rPr>
              <a:t>Decreases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f_cc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(coupled cavity pole) – left side is unintended, due to signal recycling cavity!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DB75C-CF3D-B7E8-DC18-912CE2C74709}"/>
              </a:ext>
            </a:extLst>
          </p:cNvPr>
          <p:cNvSpPr txBox="1"/>
          <p:nvPr/>
        </p:nvSpPr>
        <p:spPr>
          <a:xfrm>
            <a:off x="4397210" y="4395152"/>
            <a:ext cx="3617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Our actuation function attenuates lower frequencies to reduce seismic noise.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0509E-DD3F-282C-1405-5AE9949A812A}"/>
              </a:ext>
            </a:extLst>
          </p:cNvPr>
          <p:cNvSpPr txBox="1"/>
          <p:nvPr/>
        </p:nvSpPr>
        <p:spPr>
          <a:xfrm>
            <a:off x="8401401" y="4395150"/>
            <a:ext cx="361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The response function. 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34FDC0C3-36A0-01D0-92B3-CFDEEC287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35" y="5648776"/>
            <a:ext cx="6029192" cy="890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CDC57-0905-9A47-3F1C-8B349FB59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401" y="5224416"/>
            <a:ext cx="3405735" cy="12521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3B7A18-9DD1-A287-5695-BBA5BFE5B7D0}"/>
              </a:ext>
            </a:extLst>
          </p:cNvPr>
          <p:cNvSpPr/>
          <p:nvPr/>
        </p:nvSpPr>
        <p:spPr>
          <a:xfrm>
            <a:off x="8229603" y="4990781"/>
            <a:ext cx="3789680" cy="1719375"/>
          </a:xfrm>
          <a:prstGeom prst="rect">
            <a:avLst/>
          </a:prstGeom>
          <a:noFill/>
          <a:ln w="762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EE69EA-93CF-B157-D942-02E5436316F8}"/>
              </a:ext>
            </a:extLst>
          </p:cNvPr>
          <p:cNvCxnSpPr>
            <a:cxnSpLocks/>
          </p:cNvCxnSpPr>
          <p:nvPr/>
        </p:nvCxnSpPr>
        <p:spPr>
          <a:xfrm>
            <a:off x="6614160" y="6093844"/>
            <a:ext cx="11785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7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922" y="1589024"/>
            <a:ext cx="10269217" cy="489915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Background information.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Transfer old measurement files into </a:t>
            </a:r>
            <a:r>
              <a:rPr lang="en-US" dirty="0" err="1"/>
              <a:t>pyDARM</a:t>
            </a:r>
            <a:r>
              <a:rPr lang="en-US" dirty="0"/>
              <a:t> compatible .</a:t>
            </a:r>
            <a:r>
              <a:rPr lang="en-US" dirty="0" err="1"/>
              <a:t>ini</a:t>
            </a:r>
            <a:r>
              <a:rPr lang="en-US" dirty="0"/>
              <a:t> files.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Markov Chan Monte Carlo (MCMC): Bayesian Inference to determine parameters.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Gaussian Process Regression (GPR): characterize the uncertainty in parameters.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Uncertainty: combine the previous two methods.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Monitoring software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 Dependent Correction Factors: the gain coefficient of the sensing function (</a:t>
            </a:r>
            <a:r>
              <a:rPr lang="en-US" dirty="0" err="1">
                <a:solidFill>
                  <a:schemeClr val="bg1"/>
                </a:solidFill>
              </a:rPr>
              <a:t>k_c</a:t>
            </a:r>
            <a:r>
              <a:rPr lang="en-US" dirty="0">
                <a:solidFill>
                  <a:schemeClr val="bg1"/>
                </a:solidFill>
              </a:rPr>
              <a:t>), actuation stage gain (</a:t>
            </a:r>
            <a:r>
              <a:rPr lang="en-US" dirty="0" err="1">
                <a:solidFill>
                  <a:schemeClr val="bg1"/>
                </a:solidFill>
              </a:rPr>
              <a:t>k_tst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k_pum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k_uim</a:t>
            </a:r>
            <a:r>
              <a:rPr lang="en-US" dirty="0">
                <a:solidFill>
                  <a:schemeClr val="bg1"/>
                </a:solidFill>
              </a:rPr>
              <a:t>), and the coupled cavity pole frequency (</a:t>
            </a:r>
            <a:r>
              <a:rPr lang="en-US" dirty="0" err="1">
                <a:solidFill>
                  <a:schemeClr val="bg1"/>
                </a:solidFill>
              </a:rPr>
              <a:t>f_cc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It should be a low latency, precise calibration uncertainty estimate, and the monitoring software should be both reliably and robustly, producing the estimate, diagnostics and any flags in less than an hour.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AAFAD6-591D-A403-D2C1-59D422E6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" y="-975360"/>
            <a:ext cx="11318240" cy="2340864"/>
          </a:xfrm>
        </p:spPr>
        <p:txBody>
          <a:bodyPr/>
          <a:lstStyle/>
          <a:p>
            <a:r>
              <a:rPr lang="en-US" dirty="0"/>
              <a:t>The goal(S):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235F94-3A65-8327-6165-F6C687FD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7441" y="2342388"/>
            <a:ext cx="370840" cy="37084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8012FE5B-4FA7-432C-823F-CB4AC772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1520" y="1499108"/>
            <a:ext cx="457200" cy="4572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4FD0DB1-755A-51F9-03D9-D0BB10BE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8160" y="1885188"/>
            <a:ext cx="457200" cy="4572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24973C8D-7F9F-E5DC-567D-69A20BB7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2362" y="3173984"/>
            <a:ext cx="370840" cy="37084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8CEF9EDA-8AA2-C116-812A-DEB6B2E1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8925" y="3544824"/>
            <a:ext cx="370840" cy="37084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F03087E5-D607-32B5-0083-3166BE11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4719" y="2803144"/>
            <a:ext cx="370840" cy="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65" y="421723"/>
            <a:ext cx="10967976" cy="1179576"/>
          </a:xfrm>
        </p:spPr>
        <p:txBody>
          <a:bodyPr>
            <a:noAutofit/>
          </a:bodyPr>
          <a:lstStyle/>
          <a:p>
            <a:r>
              <a:rPr lang="en-US" sz="3500" dirty="0"/>
              <a:t>MCMC and GPR – 01/03/20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FDDE3-4795-74DE-EC1E-A14D598F841A}"/>
              </a:ext>
            </a:extLst>
          </p:cNvPr>
          <p:cNvSpPr txBox="1"/>
          <p:nvPr/>
        </p:nvSpPr>
        <p:spPr>
          <a:xfrm>
            <a:off x="425532" y="5511198"/>
            <a:ext cx="656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When significant changes are made to a LIGO detector, we begin a new epoch, with a new model of the response function.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FAEF219E-5FA2-655B-53B0-27FB95119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3462" y="923519"/>
            <a:ext cx="4211207" cy="2804013"/>
          </a:xfr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0ACA2F6-A957-AD1C-7F09-7849476B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462" y="3628805"/>
            <a:ext cx="4211207" cy="280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EF3D4F-9C51-6C8D-DD55-16C1FEE5F757}"/>
              </a:ext>
            </a:extLst>
          </p:cNvPr>
          <p:cNvSpPr txBox="1"/>
          <p:nvPr/>
        </p:nvSpPr>
        <p:spPr>
          <a:xfrm>
            <a:off x="407330" y="1986588"/>
            <a:ext cx="6399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Maximizing likelihood function.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MCMC characterizes how well our data fits the model of the response function.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points are all residuals.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Extract pole and gain parameters.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GPR takes full chain, interpolates and characterizes the uncertainty between the residuals and the model. </a:t>
            </a:r>
          </a:p>
          <a:p>
            <a:endParaRPr lang="en-US" dirty="0"/>
          </a:p>
          <a:p>
            <a:r>
              <a:rPr lang="en-US" dirty="0"/>
              <a:t>The envelope is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±</a:t>
            </a:r>
            <a:r>
              <a:rPr lang="en-US" dirty="0"/>
              <a:t>1</a:t>
            </a:r>
            <a:r>
              <a:rPr lang="el-GR" i="0" dirty="0">
                <a:effectLst/>
              </a:rPr>
              <a:t>σ</a:t>
            </a:r>
            <a:r>
              <a:rPr lang="en-US" i="0" dirty="0">
                <a:effectLst/>
              </a:rPr>
              <a:t>, so 32% of points should be encompassed.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4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03" y="526176"/>
            <a:ext cx="11389616" cy="117957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300" dirty="0"/>
              <a:t>      MCMC             01/03/20               GPR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512284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95724-A6D1-D137-9CA4-F460732A3860}"/>
              </a:ext>
            </a:extLst>
          </p:cNvPr>
          <p:cNvSpPr txBox="1"/>
          <p:nvPr/>
        </p:nvSpPr>
        <p:spPr>
          <a:xfrm>
            <a:off x="4634360" y="2407038"/>
            <a:ext cx="5987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&lt;&lt;&lt; TST &gt;&gt;&gt;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&lt;&lt;&lt; PUM &gt;&gt;&gt;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0556897-581E-6090-92FD-52DF8C4C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3" y="1520394"/>
            <a:ext cx="3861057" cy="257403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EBF8CF4-FF5A-D8DF-B53E-D65B1C0D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260" y="1551924"/>
            <a:ext cx="3861056" cy="257403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1798077-5D30-E577-1379-8D63AC952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3" y="4069032"/>
            <a:ext cx="3861057" cy="2574038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F9AC6786-936F-67B5-9031-678813E9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260" y="4094432"/>
            <a:ext cx="3861056" cy="25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04" y="60771"/>
            <a:ext cx="10479405" cy="705961"/>
          </a:xfrm>
        </p:spPr>
        <p:txBody>
          <a:bodyPr>
            <a:noAutofit/>
          </a:bodyPr>
          <a:lstStyle/>
          <a:p>
            <a:r>
              <a:rPr lang="en-US" sz="4300" dirty="0"/>
              <a:t>Uncertainty – 04/17 and 01/03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422400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AA7D6-98AE-D844-48B1-FEB3ADE59C8B}"/>
              </a:ext>
            </a:extLst>
          </p:cNvPr>
          <p:cNvSpPr txBox="1"/>
          <p:nvPr/>
        </p:nvSpPr>
        <p:spPr>
          <a:xfrm>
            <a:off x="172463" y="1150414"/>
            <a:ext cx="41012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Sensing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DAFAE-FD43-1408-816E-DCC6883A27F9}"/>
              </a:ext>
            </a:extLst>
          </p:cNvPr>
          <p:cNvSpPr txBox="1"/>
          <p:nvPr/>
        </p:nvSpPr>
        <p:spPr>
          <a:xfrm>
            <a:off x="4563349" y="2417426"/>
            <a:ext cx="32425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Remember: MCMC, GPR are posterior distributions! Uncertainty samples these, divides by nominal response.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The red line is the </a:t>
            </a:r>
            <a:r>
              <a:rPr lang="en-US" dirty="0">
                <a:solidFill>
                  <a:prstClr val="black"/>
                </a:solidFill>
                <a:latin typeface="Univers"/>
              </a:rPr>
              <a:t>average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frequency dependent systematic error. </a:t>
            </a:r>
            <a:r>
              <a:rPr lang="en-US" dirty="0">
                <a:solidFill>
                  <a:prstClr val="black"/>
                </a:solidFill>
                <a:latin typeface="Univers"/>
              </a:rPr>
              <a:t>We aim to correct for this in O4 and onward.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7D42430-1E0B-F679-8706-CC0A4282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00" y="2725552"/>
            <a:ext cx="4101300" cy="273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E9539C-0397-878A-1564-7B4D9C5722CC}"/>
              </a:ext>
            </a:extLst>
          </p:cNvPr>
          <p:cNvSpPr txBox="1"/>
          <p:nvPr/>
        </p:nvSpPr>
        <p:spPr>
          <a:xfrm>
            <a:off x="8090700" y="2363449"/>
            <a:ext cx="4101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Actuation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924FF88-440F-B0C8-BB93-AD3A15B8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1" y="1647096"/>
            <a:ext cx="3891188" cy="2594125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D5D0833-8476-707B-BA7C-FDD0A02EE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12" y="4241221"/>
            <a:ext cx="3891188" cy="25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4" y="400145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Monitoring – 06/06/19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422400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FA517-63D0-591A-212B-963BEAAD8332}"/>
              </a:ext>
            </a:extLst>
          </p:cNvPr>
          <p:cNvSpPr txBox="1"/>
          <p:nvPr/>
        </p:nvSpPr>
        <p:spPr>
          <a:xfrm>
            <a:off x="7000239" y="1579721"/>
            <a:ext cx="41452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Sampled TDCFs every 12 hours for a week after the measurement, informed by the MCMC and GPR’s previous estimates.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Univer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Univers"/>
              </a:rPr>
              <a:t>f_cc</a:t>
            </a:r>
            <a:r>
              <a:rPr lang="en-US" dirty="0">
                <a:solidFill>
                  <a:prstClr val="black"/>
                </a:solidFill>
                <a:latin typeface="Univers"/>
              </a:rPr>
              <a:t> – sensing function bandwidth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Univers"/>
              </a:rPr>
              <a:t>k_c</a:t>
            </a:r>
            <a:r>
              <a:rPr lang="en-US" dirty="0">
                <a:solidFill>
                  <a:prstClr val="black"/>
                </a:solidFill>
                <a:latin typeface="Univers"/>
              </a:rPr>
              <a:t> – sensing function gain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Univers"/>
              </a:rPr>
              <a:t>Due to changes in laser power.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k_uim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/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k_pum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/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k_tst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– gain for the various actuation stages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Univers"/>
              </a:rPr>
              <a:t>Unknown detector behavior or flaw in TDCF calculation when not at Unity Gain.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Univer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3BBE7CB-AD61-544D-7DD3-EA002C5E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4" y="1737042"/>
            <a:ext cx="6902216" cy="46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4" y="400145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In Summary…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422400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15339D-56F8-DDB7-1535-9F818A5E2850}"/>
              </a:ext>
            </a:extLst>
          </p:cNvPr>
          <p:cNvSpPr txBox="1">
            <a:spLocks/>
          </p:cNvSpPr>
          <p:nvPr/>
        </p:nvSpPr>
        <p:spPr>
          <a:xfrm>
            <a:off x="8467470" y="1710990"/>
            <a:ext cx="2956560" cy="46593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+mn-ea"/>
                <a:cs typeface="+mn-cs"/>
              </a:rPr>
              <a:t>Short </a:t>
            </a:r>
            <a:r>
              <a:rPr lang="en-US" sz="3000" dirty="0">
                <a:latin typeface="Univers"/>
              </a:rPr>
              <a:t>Term: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+mn-ea"/>
                <a:cs typeface="+mn-cs"/>
              </a:rPr>
              <a:t>Uncertainty needs to run faster! </a:t>
            </a:r>
          </a:p>
          <a:p>
            <a:pPr>
              <a:defRPr/>
            </a:pPr>
            <a:r>
              <a:rPr lang="en-US" sz="2400" dirty="0">
                <a:latin typeface="Univers"/>
              </a:rPr>
              <a:t>Uncertainty for the UIM needs to be examined.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+mn-ea"/>
                <a:cs typeface="+mn-cs"/>
              </a:rPr>
              <a:t>More monitoring plots (average systematic error over time, for example).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191B903-BD8B-9F83-7644-7D76F07211E7}"/>
              </a:ext>
            </a:extLst>
          </p:cNvPr>
          <p:cNvSpPr txBox="1">
            <a:spLocks/>
          </p:cNvSpPr>
          <p:nvPr/>
        </p:nvSpPr>
        <p:spPr>
          <a:xfrm>
            <a:off x="4554693" y="2874817"/>
            <a:ext cx="3082613" cy="25450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+mn-ea"/>
                <a:cs typeface="+mn-cs"/>
              </a:rPr>
              <a:t>Long </a:t>
            </a:r>
            <a:r>
              <a:rPr lang="en-US" sz="3000" dirty="0">
                <a:latin typeface="Univers"/>
              </a:rPr>
              <a:t>Term: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+mn-ea"/>
                <a:cs typeface="+mn-cs"/>
              </a:rPr>
              <a:t>O4 in March 2</a:t>
            </a:r>
            <a:r>
              <a:rPr lang="en-US" sz="2400" dirty="0">
                <a:latin typeface="Univers"/>
              </a:rPr>
              <a:t>023.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+mn-ea"/>
                <a:cs typeface="+mn-cs"/>
              </a:rPr>
              <a:t>Sub-1</a:t>
            </a:r>
            <a:r>
              <a:rPr lang="en-US" sz="2400" dirty="0">
                <a:latin typeface="Univers"/>
              </a:rPr>
              <a:t>% level of uncertainty for tests of GR in the strong regime.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7EDD8B-45C5-3AC4-D1BE-06A1FB601BC1}"/>
              </a:ext>
            </a:extLst>
          </p:cNvPr>
          <p:cNvSpPr txBox="1">
            <a:spLocks/>
          </p:cNvSpPr>
          <p:nvPr/>
        </p:nvSpPr>
        <p:spPr>
          <a:xfrm>
            <a:off x="497840" y="1924350"/>
            <a:ext cx="2956560" cy="444597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Univer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+mn-ea"/>
                <a:cs typeface="+mn-cs"/>
              </a:rPr>
              <a:t>his summer, I worked to produce a precise, low latency estimation of the strain calibration and the corresponding uncertainty, along with a suite of diagnostic plots. My work will </a:t>
            </a:r>
            <a:r>
              <a:rPr lang="en-US" sz="2400" dirty="0">
                <a:latin typeface="Univers"/>
              </a:rPr>
              <a:t>be actively used and built upon for O4.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9631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{B5C6E8E5-5EAF-4E76-9CF0-BDAAAF17D9E4}tf89338750_win32</Template>
  <TotalTime>1854</TotalTime>
  <Words>631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Univers</vt:lpstr>
      <vt:lpstr>GradientUnivers</vt:lpstr>
      <vt:lpstr>GW strain calibration of LIGO detectors with high precision and low latencY</vt:lpstr>
      <vt:lpstr>The Importance of Strain Calibration </vt:lpstr>
      <vt:lpstr>Sensing, Actuation, Response – 4/17/21</vt:lpstr>
      <vt:lpstr>The goal(S):</vt:lpstr>
      <vt:lpstr>MCMC and GPR – 01/03/20</vt:lpstr>
      <vt:lpstr>      MCMC             01/03/20               GPR</vt:lpstr>
      <vt:lpstr>Uncertainty – 04/17 and 01/03</vt:lpstr>
      <vt:lpstr>Monitoring – 06/06/19</vt:lpstr>
      <vt:lpstr>In Summary…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Shechter, Naomi</dc:creator>
  <cp:lastModifiedBy>Shechter, Naomi</cp:lastModifiedBy>
  <cp:revision>1</cp:revision>
  <dcterms:created xsi:type="dcterms:W3CDTF">2022-08-13T23:49:13Z</dcterms:created>
  <dcterms:modified xsi:type="dcterms:W3CDTF">2022-08-17T22:32:06Z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